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4" r:id="rId4"/>
    <p:sldId id="272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1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77556-5B7B-6F46-AD32-D17730E07E50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4116A-CD76-8844-8D93-834ACB58F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7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6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7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9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7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6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1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6557C-3D49-0944-9FA8-7D4925F7E9C6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F18B4-7C20-4149-A968-D56592D95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5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ubc.ca/lled361sec924and925/category/assignment-2-content-area-text-trade/" TargetMode="External"/><Relationship Id="rId2" Type="http://schemas.openxmlformats.org/officeDocument/2006/relationships/hyperlink" Target="https://blogs.ubc.ca/lled361jroberts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do Assignment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Cross-Genre Translation</a:t>
            </a:r>
          </a:p>
        </p:txBody>
      </p:sp>
    </p:spTree>
    <p:extLst>
      <p:ext uri="{BB962C8B-B14F-4D97-AF65-F5344CB8AC3E}">
        <p14:creationId xmlns:p14="http://schemas.microsoft.com/office/powerpoint/2010/main" val="185659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Posting Assignment 1 and 2 to the blog…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Go to: </a:t>
            </a:r>
            <a:r>
              <a:rPr lang="en-US" dirty="0">
                <a:hlinkClick r:id="rId2"/>
              </a:rPr>
              <a:t>https://blogs.ubc.ca/lled361jrobertson/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Remember: You need to be logged into your UBC CWL to do so.</a:t>
            </a:r>
          </a:p>
          <a:p>
            <a:pPr>
              <a:lnSpc>
                <a:spcPct val="100000"/>
              </a:lnSpc>
            </a:pPr>
            <a:r>
              <a:rPr lang="en-US" b="1" dirty="0"/>
              <a:t>IMPORTANT</a:t>
            </a:r>
            <a:r>
              <a:rPr lang="en-US" dirty="0"/>
              <a:t>:– please post your assignment </a:t>
            </a:r>
            <a:r>
              <a:rPr lang="en-US" b="1" i="1" u="sng" dirty="0"/>
              <a:t>under the Category </a:t>
            </a:r>
            <a:r>
              <a:rPr lang="en-US" dirty="0"/>
              <a:t>of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Assignment 1: Content Area Text Trade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Assignment 2: Cross-Genre Translation</a:t>
            </a:r>
          </a:p>
          <a:p>
            <a:pPr>
              <a:lnSpc>
                <a:spcPct val="100000"/>
              </a:lnSpc>
            </a:pPr>
            <a:r>
              <a:rPr lang="en-US" dirty="0"/>
              <a:t>For assignment 1 you will need to post </a:t>
            </a:r>
            <a:r>
              <a:rPr lang="en-US" u="sng" dirty="0"/>
              <a:t>your</a:t>
            </a:r>
            <a:r>
              <a:rPr lang="en-US" dirty="0"/>
              <a:t> text and graphic organizer + feedback for your partner who presented your lesson</a:t>
            </a:r>
          </a:p>
          <a:p>
            <a:pPr>
              <a:lnSpc>
                <a:spcPct val="100000"/>
              </a:lnSpc>
            </a:pPr>
            <a:r>
              <a:rPr lang="en-US" dirty="0"/>
              <a:t>See this 361 blog for examples of Assignment 2 and 3 postings: </a:t>
            </a:r>
            <a:r>
              <a:rPr lang="en-US" dirty="0">
                <a:hlinkClick r:id="rId3"/>
              </a:rPr>
              <a:t>https://blogs.ubc.ca/lled361sec924and925/category/assignment-2-content-area-text-trade/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3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Assignment 3: Cross-Genre Translation</a:t>
            </a:r>
            <a:br>
              <a:rPr lang="en-US" b="1" dirty="0"/>
            </a:br>
            <a:r>
              <a:rPr lang="en-US" b="1" dirty="0"/>
              <a:t>A low-key coffee house style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1855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10000"/>
              </a:lnSpc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Using the text from Assignment #2 or another academic text of your choice, create a translation into another genre or modality </a:t>
            </a:r>
            <a:r>
              <a:rPr lang="en-US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unconventional to the subject area</a:t>
            </a:r>
            <a:endParaRPr lang="en-US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fontAlgn="base">
              <a:lnSpc>
                <a:spcPct val="110000"/>
              </a:lnSpc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E.g., a poem about polynomials, a recipe for writing a short story, a rap about mitosis, a drama about algebra, etc.</a:t>
            </a:r>
          </a:p>
          <a:p>
            <a:pPr fontAlgn="base">
              <a:lnSpc>
                <a:spcPct val="110000"/>
              </a:lnSpc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Use the conventions of your chosen genre :-)</a:t>
            </a:r>
          </a:p>
          <a:p>
            <a:pPr fontAlgn="base">
              <a:lnSpc>
                <a:spcPct val="110000"/>
              </a:lnSpc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Each student will present/perform one piece </a:t>
            </a:r>
            <a:r>
              <a:rPr lang="en-US" u="sng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individually</a:t>
            </a:r>
            <a:r>
              <a:rPr lang="en-US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at our class Coffee House for &lt;5 mins.</a:t>
            </a:r>
          </a:p>
          <a:p>
            <a:pPr fontAlgn="base">
              <a:lnSpc>
                <a:spcPct val="110000"/>
              </a:lnSpc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Share the </a:t>
            </a:r>
            <a:r>
              <a:rPr lang="en-US" b="1" u="sng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text</a:t>
            </a:r>
            <a:r>
              <a:rPr lang="en-US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of your assignment on the course blog</a:t>
            </a:r>
          </a:p>
        </p:txBody>
      </p:sp>
    </p:spTree>
    <p:extLst>
      <p:ext uri="{BB962C8B-B14F-4D97-AF65-F5344CB8AC3E}">
        <p14:creationId xmlns:p14="http://schemas.microsoft.com/office/powerpoint/2010/main" val="49944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978218"/>
            <a:ext cx="10515600" cy="2852737"/>
          </a:xfrm>
        </p:spPr>
        <p:txBody>
          <a:bodyPr>
            <a:normAutofit/>
          </a:bodyPr>
          <a:lstStyle/>
          <a:p>
            <a:r>
              <a:rPr lang="en-CA" sz="4800" dirty="0"/>
              <a:t>Whatever you choose to share</a:t>
            </a:r>
            <a:r>
              <a:rPr lang="mr-IN" sz="4800" dirty="0"/>
              <a:t>…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345623"/>
            <a:ext cx="10515600" cy="1500187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Keep to the 5-minute time limit!</a:t>
            </a:r>
            <a:endParaRPr lang="en-CA" sz="3200" dirty="0">
              <a:solidFill>
                <a:schemeClr val="tx1"/>
              </a:solidFill>
            </a:endParaRPr>
          </a:p>
          <a:p>
            <a:pPr algn="ctr"/>
            <a:r>
              <a:rPr lang="en-CA" sz="3200" dirty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en-CA" sz="3200" dirty="0">
                <a:solidFill>
                  <a:schemeClr val="tx1"/>
                </a:solidFill>
              </a:rPr>
              <a:t>Engage the listeners!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4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E23CD7-1EAC-914C-9F38-7E3B3229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Coffee House Style…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4040E6-81D1-0340-B52B-A892759A3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have some presentations next Wednesday May 29 and the others on Friday May 31.  </a:t>
            </a:r>
          </a:p>
          <a:p>
            <a:r>
              <a:rPr lang="en-US" dirty="0"/>
              <a:t>Bring your own beverage</a:t>
            </a:r>
          </a:p>
          <a:p>
            <a:r>
              <a:rPr lang="en-US" dirty="0"/>
              <a:t>Volunteers to present </a:t>
            </a:r>
            <a:r>
              <a:rPr lang="en-US"/>
              <a:t>on Wednesday?</a:t>
            </a:r>
            <a:endParaRPr lang="en-US" dirty="0"/>
          </a:p>
          <a:p>
            <a:r>
              <a:rPr lang="en-US" dirty="0"/>
              <a:t>Volunteers to bring snacks – Wednesday and Friday?</a:t>
            </a:r>
          </a:p>
        </p:txBody>
      </p:sp>
    </p:spTree>
    <p:extLst>
      <p:ext uri="{BB962C8B-B14F-4D97-AF65-F5344CB8AC3E}">
        <p14:creationId xmlns:p14="http://schemas.microsoft.com/office/powerpoint/2010/main" val="338638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272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Mangal</vt:lpstr>
      <vt:lpstr>Office Theme</vt:lpstr>
      <vt:lpstr>How to do Assignment 3</vt:lpstr>
      <vt:lpstr>Posting Assignment 1 and 2 to the blog…</vt:lpstr>
      <vt:lpstr>Assignment 3: Cross-Genre Translation A low-key coffee house style presentation</vt:lpstr>
      <vt:lpstr>Whatever you choose to share…</vt:lpstr>
      <vt:lpstr>Coffee House Style…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Assignment 2</dc:title>
  <dc:creator>Gil Mendoza</dc:creator>
  <cp:lastModifiedBy>Joanne Robertson</cp:lastModifiedBy>
  <cp:revision>41</cp:revision>
  <dcterms:created xsi:type="dcterms:W3CDTF">2019-05-16T19:07:46Z</dcterms:created>
  <dcterms:modified xsi:type="dcterms:W3CDTF">2019-05-24T18:31:00Z</dcterms:modified>
</cp:coreProperties>
</file>