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3" r:id="rId1"/>
  </p:sldMasterIdLst>
  <p:notesMasterIdLst>
    <p:notesMasterId r:id="rId25"/>
  </p:notesMasterIdLst>
  <p:sldIdLst>
    <p:sldId id="256" r:id="rId2"/>
    <p:sldId id="279" r:id="rId3"/>
    <p:sldId id="627" r:id="rId4"/>
    <p:sldId id="274" r:id="rId5"/>
    <p:sldId id="275" r:id="rId6"/>
    <p:sldId id="257" r:id="rId7"/>
    <p:sldId id="629" r:id="rId8"/>
    <p:sldId id="630" r:id="rId9"/>
    <p:sldId id="631" r:id="rId10"/>
    <p:sldId id="632" r:id="rId11"/>
    <p:sldId id="261" r:id="rId12"/>
    <p:sldId id="633" r:id="rId13"/>
    <p:sldId id="262" r:id="rId14"/>
    <p:sldId id="276" r:id="rId15"/>
    <p:sldId id="277" r:id="rId16"/>
    <p:sldId id="634" r:id="rId17"/>
    <p:sldId id="273" r:id="rId18"/>
    <p:sldId id="628" r:id="rId19"/>
    <p:sldId id="280" r:id="rId20"/>
    <p:sldId id="281" r:id="rId21"/>
    <p:sldId id="623" r:id="rId22"/>
    <p:sldId id="624" r:id="rId23"/>
    <p:sldId id="62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5"/>
    <p:restoredTop sz="81900"/>
  </p:normalViewPr>
  <p:slideViewPr>
    <p:cSldViewPr snapToGrid="0" snapToObjects="1">
      <p:cViewPr varScale="1">
        <p:scale>
          <a:sx n="93" d="100"/>
          <a:sy n="93" d="100"/>
        </p:scale>
        <p:origin x="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2F5238-7DF7-0E49-A783-CFBEDF4102D3}" type="doc">
      <dgm:prSet loTypeId="urn:microsoft.com/office/officeart/2008/layout/Square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947B42-B2BD-CA43-ADD4-84A1A40A9648}">
      <dgm:prSet phldrT="[Text]"/>
      <dgm:spPr/>
      <dgm:t>
        <a:bodyPr/>
        <a:lstStyle/>
        <a:p>
          <a:r>
            <a:rPr lang="en-US" dirty="0"/>
            <a:t>GOAL</a:t>
          </a:r>
        </a:p>
      </dgm:t>
    </dgm:pt>
    <dgm:pt modelId="{E7673395-BFE9-C74F-A97B-A22AF7966AF4}" type="parTrans" cxnId="{C30737C7-CB37-1741-A594-8E98FED60A70}">
      <dgm:prSet/>
      <dgm:spPr/>
      <dgm:t>
        <a:bodyPr/>
        <a:lstStyle/>
        <a:p>
          <a:endParaRPr lang="en-US"/>
        </a:p>
      </dgm:t>
    </dgm:pt>
    <dgm:pt modelId="{C0B0D800-A338-464B-B0B2-FBB1518ECF70}" type="sibTrans" cxnId="{C30737C7-CB37-1741-A594-8E98FED60A70}">
      <dgm:prSet/>
      <dgm:spPr/>
      <dgm:t>
        <a:bodyPr/>
        <a:lstStyle/>
        <a:p>
          <a:endParaRPr lang="en-US"/>
        </a:p>
      </dgm:t>
    </dgm:pt>
    <dgm:pt modelId="{629EEF4F-BC28-9642-85EE-986B6B75AAA7}">
      <dgm:prSet phldrT="[Text]"/>
      <dgm:spPr/>
      <dgm:t>
        <a:bodyPr/>
        <a:lstStyle/>
        <a:p>
          <a:r>
            <a:rPr lang="en-US" dirty="0"/>
            <a:t>Increase Text Volume</a:t>
          </a:r>
        </a:p>
      </dgm:t>
    </dgm:pt>
    <dgm:pt modelId="{E9081F44-1D6D-EC47-ABC0-4D51398D8824}" type="parTrans" cxnId="{A0531522-C852-684E-8350-976CEE6D190B}">
      <dgm:prSet/>
      <dgm:spPr/>
      <dgm:t>
        <a:bodyPr/>
        <a:lstStyle/>
        <a:p>
          <a:endParaRPr lang="en-US"/>
        </a:p>
      </dgm:t>
    </dgm:pt>
    <dgm:pt modelId="{D32FD435-3B95-664F-9781-0BB256E6C66A}" type="sibTrans" cxnId="{A0531522-C852-684E-8350-976CEE6D190B}">
      <dgm:prSet/>
      <dgm:spPr/>
      <dgm:t>
        <a:bodyPr/>
        <a:lstStyle/>
        <a:p>
          <a:endParaRPr lang="en-US"/>
        </a:p>
      </dgm:t>
    </dgm:pt>
    <dgm:pt modelId="{B8D217D0-C9E3-0C42-9F7A-19B6E40E69D6}">
      <dgm:prSet phldrT="[Text]"/>
      <dgm:spPr/>
      <dgm:t>
        <a:bodyPr/>
        <a:lstStyle/>
        <a:p>
          <a:r>
            <a:rPr lang="en-US" dirty="0"/>
            <a:t>Embrace Complexity	</a:t>
          </a:r>
        </a:p>
      </dgm:t>
    </dgm:pt>
    <dgm:pt modelId="{512EC2D7-ADFE-594F-93AC-F0564448F667}" type="parTrans" cxnId="{C316F4DF-9972-274F-9A3E-37888F41D13E}">
      <dgm:prSet/>
      <dgm:spPr/>
      <dgm:t>
        <a:bodyPr/>
        <a:lstStyle/>
        <a:p>
          <a:endParaRPr lang="en-US"/>
        </a:p>
      </dgm:t>
    </dgm:pt>
    <dgm:pt modelId="{481E0031-53B0-D946-BEB1-CD6FCCFBA454}" type="sibTrans" cxnId="{C316F4DF-9972-274F-9A3E-37888F41D13E}">
      <dgm:prSet/>
      <dgm:spPr/>
      <dgm:t>
        <a:bodyPr/>
        <a:lstStyle/>
        <a:p>
          <a:endParaRPr lang="en-US"/>
        </a:p>
      </dgm:t>
    </dgm:pt>
    <dgm:pt modelId="{FD8C6DDF-586D-604D-B701-6991BF5F1B8C}">
      <dgm:prSet phldrT="[Text]"/>
      <dgm:spPr/>
      <dgm:t>
        <a:bodyPr/>
        <a:lstStyle/>
        <a:p>
          <a:r>
            <a:rPr lang="en-US" dirty="0"/>
            <a:t>Build Background Knowledge </a:t>
          </a:r>
        </a:p>
      </dgm:t>
    </dgm:pt>
    <dgm:pt modelId="{6C53F819-C21E-1843-BEAE-DF93599B8611}" type="parTrans" cxnId="{301DAB64-29FA-ED47-8B4C-AAF1A3F9B113}">
      <dgm:prSet/>
      <dgm:spPr/>
      <dgm:t>
        <a:bodyPr/>
        <a:lstStyle/>
        <a:p>
          <a:endParaRPr lang="en-US"/>
        </a:p>
      </dgm:t>
    </dgm:pt>
    <dgm:pt modelId="{6563656D-DB6A-964F-90B0-D66BA1134E4F}" type="sibTrans" cxnId="{301DAB64-29FA-ED47-8B4C-AAF1A3F9B113}">
      <dgm:prSet/>
      <dgm:spPr/>
      <dgm:t>
        <a:bodyPr/>
        <a:lstStyle/>
        <a:p>
          <a:endParaRPr lang="en-US"/>
        </a:p>
      </dgm:t>
    </dgm:pt>
    <dgm:pt modelId="{66D85D45-C9CF-D54F-8721-247926A1C5C5}">
      <dgm:prSet phldrT="[Text]"/>
      <dgm:spPr/>
      <dgm:t>
        <a:bodyPr/>
        <a:lstStyle/>
        <a:p>
          <a:r>
            <a:rPr lang="en-US" dirty="0"/>
            <a:t>ACTION</a:t>
          </a:r>
        </a:p>
      </dgm:t>
    </dgm:pt>
    <dgm:pt modelId="{A59696F2-3EE5-8F4B-A6E2-012F3B478C61}" type="parTrans" cxnId="{8791A779-E950-6145-BE8A-FC1C6EDD3301}">
      <dgm:prSet/>
      <dgm:spPr/>
      <dgm:t>
        <a:bodyPr/>
        <a:lstStyle/>
        <a:p>
          <a:endParaRPr lang="en-US"/>
        </a:p>
      </dgm:t>
    </dgm:pt>
    <dgm:pt modelId="{16E24B41-E8D9-2245-B3A4-1D7868CA431F}" type="sibTrans" cxnId="{8791A779-E950-6145-BE8A-FC1C6EDD3301}">
      <dgm:prSet/>
      <dgm:spPr/>
      <dgm:t>
        <a:bodyPr/>
        <a:lstStyle/>
        <a:p>
          <a:endParaRPr lang="en-US"/>
        </a:p>
      </dgm:t>
    </dgm:pt>
    <dgm:pt modelId="{5C8DDF8C-1B34-FC4D-A831-AD34A98DBB0F}">
      <dgm:prSet phldrT="[Text]"/>
      <dgm:spPr/>
      <dgm:t>
        <a:bodyPr/>
        <a:lstStyle/>
        <a:p>
          <a:r>
            <a:rPr lang="en-US" dirty="0"/>
            <a:t>Use a set of related texts</a:t>
          </a:r>
        </a:p>
      </dgm:t>
    </dgm:pt>
    <dgm:pt modelId="{5FE4945F-F25A-9746-B508-3AED95E45989}" type="parTrans" cxnId="{202E325C-1EBF-4247-8D55-9AC5043F15BB}">
      <dgm:prSet/>
      <dgm:spPr/>
      <dgm:t>
        <a:bodyPr/>
        <a:lstStyle/>
        <a:p>
          <a:endParaRPr lang="en-US"/>
        </a:p>
      </dgm:t>
    </dgm:pt>
    <dgm:pt modelId="{CA5E7C1C-E123-C24D-AE92-1D1EF6FDEEE1}" type="sibTrans" cxnId="{202E325C-1EBF-4247-8D55-9AC5043F15BB}">
      <dgm:prSet/>
      <dgm:spPr/>
      <dgm:t>
        <a:bodyPr/>
        <a:lstStyle/>
        <a:p>
          <a:endParaRPr lang="en-US"/>
        </a:p>
      </dgm:t>
    </dgm:pt>
    <dgm:pt modelId="{EA7E7F61-7FFB-184D-A32D-7B2A834E7AA3}">
      <dgm:prSet phldrT="[Text]"/>
      <dgm:spPr/>
      <dgm:t>
        <a:bodyPr/>
        <a:lstStyle/>
        <a:p>
          <a:r>
            <a:rPr lang="en-US" dirty="0"/>
            <a:t>Select a challenging target text</a:t>
          </a:r>
        </a:p>
      </dgm:t>
    </dgm:pt>
    <dgm:pt modelId="{6BFCEAE2-BF6E-8A4D-9775-4F72B4F9A502}" type="parTrans" cxnId="{2C6E7958-8A88-C741-AB5E-5CEA5D91AC4D}">
      <dgm:prSet/>
      <dgm:spPr/>
      <dgm:t>
        <a:bodyPr/>
        <a:lstStyle/>
        <a:p>
          <a:endParaRPr lang="en-US"/>
        </a:p>
      </dgm:t>
    </dgm:pt>
    <dgm:pt modelId="{6DA8ED6B-B838-9741-9002-76E6728ADAEB}" type="sibTrans" cxnId="{2C6E7958-8A88-C741-AB5E-5CEA5D91AC4D}">
      <dgm:prSet/>
      <dgm:spPr/>
      <dgm:t>
        <a:bodyPr/>
        <a:lstStyle/>
        <a:p>
          <a:endParaRPr lang="en-US"/>
        </a:p>
      </dgm:t>
    </dgm:pt>
    <dgm:pt modelId="{94A53640-BE84-7A43-B59A-F715439B7661}">
      <dgm:prSet phldrT="[Text]"/>
      <dgm:spPr/>
      <dgm:t>
        <a:bodyPr/>
        <a:lstStyle/>
        <a:p>
          <a:r>
            <a:rPr lang="en-US" dirty="0"/>
            <a:t>Include visual texts and simpler informational texts</a:t>
          </a:r>
        </a:p>
      </dgm:t>
    </dgm:pt>
    <dgm:pt modelId="{38CBCD91-6301-D344-AEB4-0E16F57239CE}" type="parTrans" cxnId="{7D29B015-3C91-BA43-9111-A8E78366B105}">
      <dgm:prSet/>
      <dgm:spPr/>
      <dgm:t>
        <a:bodyPr/>
        <a:lstStyle/>
        <a:p>
          <a:endParaRPr lang="en-US"/>
        </a:p>
      </dgm:t>
    </dgm:pt>
    <dgm:pt modelId="{BF8E16D3-44D4-0D43-8319-FF772A829C2F}" type="sibTrans" cxnId="{7D29B015-3C91-BA43-9111-A8E78366B105}">
      <dgm:prSet/>
      <dgm:spPr/>
      <dgm:t>
        <a:bodyPr/>
        <a:lstStyle/>
        <a:p>
          <a:endParaRPr lang="en-US"/>
        </a:p>
      </dgm:t>
    </dgm:pt>
    <dgm:pt modelId="{931D786F-8F35-2043-8C1B-EB1A68B88B3F}">
      <dgm:prSet/>
      <dgm:spPr/>
      <dgm:t>
        <a:bodyPr/>
        <a:lstStyle/>
        <a:p>
          <a:r>
            <a:rPr lang="en-US" dirty="0"/>
            <a:t>Deliberately select a text to garner buy-in </a:t>
          </a:r>
        </a:p>
      </dgm:t>
    </dgm:pt>
    <dgm:pt modelId="{734D6406-5E22-4746-98BD-E58F4BA52D1A}" type="parTrans" cxnId="{3BC867AC-0E3B-844C-8C45-1A3581154924}">
      <dgm:prSet/>
      <dgm:spPr/>
      <dgm:t>
        <a:bodyPr/>
        <a:lstStyle/>
        <a:p>
          <a:endParaRPr lang="en-US"/>
        </a:p>
      </dgm:t>
    </dgm:pt>
    <dgm:pt modelId="{43E1093F-3646-A24E-A8AC-11E338E23288}" type="sibTrans" cxnId="{3BC867AC-0E3B-844C-8C45-1A3581154924}">
      <dgm:prSet/>
      <dgm:spPr/>
      <dgm:t>
        <a:bodyPr/>
        <a:lstStyle/>
        <a:p>
          <a:endParaRPr lang="en-US"/>
        </a:p>
      </dgm:t>
    </dgm:pt>
    <dgm:pt modelId="{BDC91F30-F260-F644-AC66-3324EFDA28DB}">
      <dgm:prSet/>
      <dgm:spPr/>
      <dgm:t>
        <a:bodyPr/>
        <a:lstStyle/>
        <a:p>
          <a:r>
            <a:rPr lang="en-US" dirty="0"/>
            <a:t>Target Motivation</a:t>
          </a:r>
        </a:p>
      </dgm:t>
    </dgm:pt>
    <dgm:pt modelId="{22CFCFE6-DD30-9F42-92F1-D726F0710DB3}" type="parTrans" cxnId="{144A1232-CBA2-9941-983A-3F77D86FAD26}">
      <dgm:prSet/>
      <dgm:spPr/>
      <dgm:t>
        <a:bodyPr/>
        <a:lstStyle/>
        <a:p>
          <a:endParaRPr lang="en-US"/>
        </a:p>
      </dgm:t>
    </dgm:pt>
    <dgm:pt modelId="{7A044C52-AAC7-C24F-BE41-33C92F6281C0}" type="sibTrans" cxnId="{144A1232-CBA2-9941-983A-3F77D86FAD26}">
      <dgm:prSet/>
      <dgm:spPr/>
      <dgm:t>
        <a:bodyPr/>
        <a:lstStyle/>
        <a:p>
          <a:endParaRPr lang="en-US"/>
        </a:p>
      </dgm:t>
    </dgm:pt>
    <dgm:pt modelId="{1692CB09-8236-5840-A56D-4D7D3460DEF7}" type="pres">
      <dgm:prSet presAssocID="{0C2F5238-7DF7-0E49-A783-CFBEDF4102D3}" presName="layout" presStyleCnt="0">
        <dgm:presLayoutVars>
          <dgm:chMax/>
          <dgm:chPref/>
          <dgm:dir/>
          <dgm:resizeHandles/>
        </dgm:presLayoutVars>
      </dgm:prSet>
      <dgm:spPr/>
    </dgm:pt>
    <dgm:pt modelId="{B2C917E8-F30E-FF4A-8A39-BC2600B8C4DB}" type="pres">
      <dgm:prSet presAssocID="{B0947B42-B2BD-CA43-ADD4-84A1A40A9648}" presName="root" presStyleCnt="0">
        <dgm:presLayoutVars>
          <dgm:chMax/>
          <dgm:chPref/>
        </dgm:presLayoutVars>
      </dgm:prSet>
      <dgm:spPr/>
    </dgm:pt>
    <dgm:pt modelId="{0F7CACA9-6701-114F-88F8-F892C07470AE}" type="pres">
      <dgm:prSet presAssocID="{B0947B42-B2BD-CA43-ADD4-84A1A40A9648}" presName="rootComposite" presStyleCnt="0">
        <dgm:presLayoutVars/>
      </dgm:prSet>
      <dgm:spPr/>
    </dgm:pt>
    <dgm:pt modelId="{6E4F0113-4C59-7244-BE89-58EE77FE7EF2}" type="pres">
      <dgm:prSet presAssocID="{B0947B42-B2BD-CA43-ADD4-84A1A40A9648}" presName="ParentAccent" presStyleLbl="alignNode1" presStyleIdx="0" presStyleCnt="2"/>
      <dgm:spPr/>
    </dgm:pt>
    <dgm:pt modelId="{BDD85475-1F1F-044C-ABA0-078DC2CF84E3}" type="pres">
      <dgm:prSet presAssocID="{B0947B42-B2BD-CA43-ADD4-84A1A40A9648}" presName="ParentSmallAccent" presStyleLbl="fgAcc1" presStyleIdx="0" presStyleCnt="2"/>
      <dgm:spPr/>
    </dgm:pt>
    <dgm:pt modelId="{389576C6-5645-D84D-89A7-2412A40DDFB5}" type="pres">
      <dgm:prSet presAssocID="{B0947B42-B2BD-CA43-ADD4-84A1A40A9648}" presName="Parent" presStyleLbl="revTx" presStyleIdx="0" presStyleCnt="10">
        <dgm:presLayoutVars>
          <dgm:chMax/>
          <dgm:chPref val="4"/>
          <dgm:bulletEnabled val="1"/>
        </dgm:presLayoutVars>
      </dgm:prSet>
      <dgm:spPr/>
    </dgm:pt>
    <dgm:pt modelId="{732DC0A5-CD7E-0242-8363-9E0ED8C2E13D}" type="pres">
      <dgm:prSet presAssocID="{B0947B42-B2BD-CA43-ADD4-84A1A40A9648}" presName="childShape" presStyleCnt="0">
        <dgm:presLayoutVars>
          <dgm:chMax val="0"/>
          <dgm:chPref val="0"/>
        </dgm:presLayoutVars>
      </dgm:prSet>
      <dgm:spPr/>
    </dgm:pt>
    <dgm:pt modelId="{5F69C08E-CC86-7440-BD85-3173052C947C}" type="pres">
      <dgm:prSet presAssocID="{629EEF4F-BC28-9642-85EE-986B6B75AAA7}" presName="childComposite" presStyleCnt="0">
        <dgm:presLayoutVars>
          <dgm:chMax val="0"/>
          <dgm:chPref val="0"/>
        </dgm:presLayoutVars>
      </dgm:prSet>
      <dgm:spPr/>
    </dgm:pt>
    <dgm:pt modelId="{8A3DE135-A742-EE4E-B5B4-84C1513BA083}" type="pres">
      <dgm:prSet presAssocID="{629EEF4F-BC28-9642-85EE-986B6B75AAA7}" presName="ChildAccent" presStyleLbl="solidFgAcc1" presStyleIdx="0" presStyleCnt="8"/>
      <dgm:spPr/>
    </dgm:pt>
    <dgm:pt modelId="{2A44F841-2248-2341-9F34-3EB0B7331215}" type="pres">
      <dgm:prSet presAssocID="{629EEF4F-BC28-9642-85EE-986B6B75AAA7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25A57CE1-E6DE-2142-BE73-D45EB242FC75}" type="pres">
      <dgm:prSet presAssocID="{B8D217D0-C9E3-0C42-9F7A-19B6E40E69D6}" presName="childComposite" presStyleCnt="0">
        <dgm:presLayoutVars>
          <dgm:chMax val="0"/>
          <dgm:chPref val="0"/>
        </dgm:presLayoutVars>
      </dgm:prSet>
      <dgm:spPr/>
    </dgm:pt>
    <dgm:pt modelId="{901ADD8C-C387-0445-9A02-A5FE5FEDE030}" type="pres">
      <dgm:prSet presAssocID="{B8D217D0-C9E3-0C42-9F7A-19B6E40E69D6}" presName="ChildAccent" presStyleLbl="solidFgAcc1" presStyleIdx="1" presStyleCnt="8"/>
      <dgm:spPr/>
    </dgm:pt>
    <dgm:pt modelId="{831E5469-DE4F-BB43-9072-CA675C02AB56}" type="pres">
      <dgm:prSet presAssocID="{B8D217D0-C9E3-0C42-9F7A-19B6E40E69D6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1F49B04B-C53A-6945-89FA-2BB30401DC0F}" type="pres">
      <dgm:prSet presAssocID="{FD8C6DDF-586D-604D-B701-6991BF5F1B8C}" presName="childComposite" presStyleCnt="0">
        <dgm:presLayoutVars>
          <dgm:chMax val="0"/>
          <dgm:chPref val="0"/>
        </dgm:presLayoutVars>
      </dgm:prSet>
      <dgm:spPr/>
    </dgm:pt>
    <dgm:pt modelId="{41883783-A3F0-C642-ACB2-09EAA38C9A18}" type="pres">
      <dgm:prSet presAssocID="{FD8C6DDF-586D-604D-B701-6991BF5F1B8C}" presName="ChildAccent" presStyleLbl="solidFgAcc1" presStyleIdx="2" presStyleCnt="8"/>
      <dgm:spPr/>
    </dgm:pt>
    <dgm:pt modelId="{C8DEC47C-8DC1-3E48-A8FB-55C692B12E91}" type="pres">
      <dgm:prSet presAssocID="{FD8C6DDF-586D-604D-B701-6991BF5F1B8C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4B651CE2-5023-5944-B685-73BCB90FF71B}" type="pres">
      <dgm:prSet presAssocID="{BDC91F30-F260-F644-AC66-3324EFDA28DB}" presName="childComposite" presStyleCnt="0">
        <dgm:presLayoutVars>
          <dgm:chMax val="0"/>
          <dgm:chPref val="0"/>
        </dgm:presLayoutVars>
      </dgm:prSet>
      <dgm:spPr/>
    </dgm:pt>
    <dgm:pt modelId="{30E0A4B8-A724-E64F-A82D-238006BD3E6A}" type="pres">
      <dgm:prSet presAssocID="{BDC91F30-F260-F644-AC66-3324EFDA28DB}" presName="ChildAccent" presStyleLbl="solidFgAcc1" presStyleIdx="3" presStyleCnt="8"/>
      <dgm:spPr/>
    </dgm:pt>
    <dgm:pt modelId="{BB6A8AFD-8180-8C4C-BF7E-43AB41B78E3B}" type="pres">
      <dgm:prSet presAssocID="{BDC91F30-F260-F644-AC66-3324EFDA28DB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B66B45B2-8D61-3B4E-AD69-A68E1025E1E1}" type="pres">
      <dgm:prSet presAssocID="{66D85D45-C9CF-D54F-8721-247926A1C5C5}" presName="root" presStyleCnt="0">
        <dgm:presLayoutVars>
          <dgm:chMax/>
          <dgm:chPref/>
        </dgm:presLayoutVars>
      </dgm:prSet>
      <dgm:spPr/>
    </dgm:pt>
    <dgm:pt modelId="{123BAFC4-15AB-3A4D-A828-053A13759800}" type="pres">
      <dgm:prSet presAssocID="{66D85D45-C9CF-D54F-8721-247926A1C5C5}" presName="rootComposite" presStyleCnt="0">
        <dgm:presLayoutVars/>
      </dgm:prSet>
      <dgm:spPr/>
    </dgm:pt>
    <dgm:pt modelId="{2629BFD6-465F-684C-920C-2A7AC66D2B05}" type="pres">
      <dgm:prSet presAssocID="{66D85D45-C9CF-D54F-8721-247926A1C5C5}" presName="ParentAccent" presStyleLbl="alignNode1" presStyleIdx="1" presStyleCnt="2"/>
      <dgm:spPr/>
    </dgm:pt>
    <dgm:pt modelId="{C4404A44-DE65-A347-A833-9A2E3F1E582A}" type="pres">
      <dgm:prSet presAssocID="{66D85D45-C9CF-D54F-8721-247926A1C5C5}" presName="ParentSmallAccent" presStyleLbl="fgAcc1" presStyleIdx="1" presStyleCnt="2"/>
      <dgm:spPr/>
    </dgm:pt>
    <dgm:pt modelId="{A0F7C875-8517-B442-BDDE-4A055C670620}" type="pres">
      <dgm:prSet presAssocID="{66D85D45-C9CF-D54F-8721-247926A1C5C5}" presName="Parent" presStyleLbl="revTx" presStyleIdx="5" presStyleCnt="10">
        <dgm:presLayoutVars>
          <dgm:chMax/>
          <dgm:chPref val="4"/>
          <dgm:bulletEnabled val="1"/>
        </dgm:presLayoutVars>
      </dgm:prSet>
      <dgm:spPr/>
    </dgm:pt>
    <dgm:pt modelId="{B6F0A3FA-131A-1040-A199-0C52AAF790F4}" type="pres">
      <dgm:prSet presAssocID="{66D85D45-C9CF-D54F-8721-247926A1C5C5}" presName="childShape" presStyleCnt="0">
        <dgm:presLayoutVars>
          <dgm:chMax val="0"/>
          <dgm:chPref val="0"/>
        </dgm:presLayoutVars>
      </dgm:prSet>
      <dgm:spPr/>
    </dgm:pt>
    <dgm:pt modelId="{B3DF63DC-DC28-0441-8C69-98BCA4B6CCE2}" type="pres">
      <dgm:prSet presAssocID="{5C8DDF8C-1B34-FC4D-A831-AD34A98DBB0F}" presName="childComposite" presStyleCnt="0">
        <dgm:presLayoutVars>
          <dgm:chMax val="0"/>
          <dgm:chPref val="0"/>
        </dgm:presLayoutVars>
      </dgm:prSet>
      <dgm:spPr/>
    </dgm:pt>
    <dgm:pt modelId="{9EC78E5C-36E2-904E-833A-A3E6E157E4A6}" type="pres">
      <dgm:prSet presAssocID="{5C8DDF8C-1B34-FC4D-A831-AD34A98DBB0F}" presName="ChildAccent" presStyleLbl="solidFgAcc1" presStyleIdx="4" presStyleCnt="8"/>
      <dgm:spPr/>
    </dgm:pt>
    <dgm:pt modelId="{C675C6EA-5C4A-B44A-BCB5-CB2011FBE7D9}" type="pres">
      <dgm:prSet presAssocID="{5C8DDF8C-1B34-FC4D-A831-AD34A98DBB0F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61DFA7A3-1F6A-8A42-B432-05780A185568}" type="pres">
      <dgm:prSet presAssocID="{EA7E7F61-7FFB-184D-A32D-7B2A834E7AA3}" presName="childComposite" presStyleCnt="0">
        <dgm:presLayoutVars>
          <dgm:chMax val="0"/>
          <dgm:chPref val="0"/>
        </dgm:presLayoutVars>
      </dgm:prSet>
      <dgm:spPr/>
    </dgm:pt>
    <dgm:pt modelId="{C35150EE-7C28-E844-808D-2E9416C03ABE}" type="pres">
      <dgm:prSet presAssocID="{EA7E7F61-7FFB-184D-A32D-7B2A834E7AA3}" presName="ChildAccent" presStyleLbl="solidFgAcc1" presStyleIdx="5" presStyleCnt="8"/>
      <dgm:spPr/>
    </dgm:pt>
    <dgm:pt modelId="{40455838-CD2B-4042-8776-5AC60A4571D7}" type="pres">
      <dgm:prSet presAssocID="{EA7E7F61-7FFB-184D-A32D-7B2A834E7AA3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2939C2D1-E2DA-6C49-887C-E7971C6BCC08}" type="pres">
      <dgm:prSet presAssocID="{94A53640-BE84-7A43-B59A-F715439B7661}" presName="childComposite" presStyleCnt="0">
        <dgm:presLayoutVars>
          <dgm:chMax val="0"/>
          <dgm:chPref val="0"/>
        </dgm:presLayoutVars>
      </dgm:prSet>
      <dgm:spPr/>
    </dgm:pt>
    <dgm:pt modelId="{10C363E3-EC19-F043-A935-C31AC9ECDF4B}" type="pres">
      <dgm:prSet presAssocID="{94A53640-BE84-7A43-B59A-F715439B7661}" presName="ChildAccent" presStyleLbl="solidFgAcc1" presStyleIdx="6" presStyleCnt="8"/>
      <dgm:spPr/>
    </dgm:pt>
    <dgm:pt modelId="{1779DE7B-6F50-2D4E-A5E0-5F6453742B4D}" type="pres">
      <dgm:prSet presAssocID="{94A53640-BE84-7A43-B59A-F715439B7661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934DFC7E-A831-5543-94E6-94DFFE46C09A}" type="pres">
      <dgm:prSet presAssocID="{931D786F-8F35-2043-8C1B-EB1A68B88B3F}" presName="childComposite" presStyleCnt="0">
        <dgm:presLayoutVars>
          <dgm:chMax val="0"/>
          <dgm:chPref val="0"/>
        </dgm:presLayoutVars>
      </dgm:prSet>
      <dgm:spPr/>
    </dgm:pt>
    <dgm:pt modelId="{104F1046-4190-1448-AE1C-4222B5C2B3C5}" type="pres">
      <dgm:prSet presAssocID="{931D786F-8F35-2043-8C1B-EB1A68B88B3F}" presName="ChildAccent" presStyleLbl="solidFgAcc1" presStyleIdx="7" presStyleCnt="8"/>
      <dgm:spPr/>
    </dgm:pt>
    <dgm:pt modelId="{C89620FC-FF7C-1641-BB1F-BF750ED7DE69}" type="pres">
      <dgm:prSet presAssocID="{931D786F-8F35-2043-8C1B-EB1A68B88B3F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CEE2EC13-7632-4949-B081-20A738B5C0EC}" type="presOf" srcId="{BDC91F30-F260-F644-AC66-3324EFDA28DB}" destId="{BB6A8AFD-8180-8C4C-BF7E-43AB41B78E3B}" srcOrd="0" destOrd="0" presId="urn:microsoft.com/office/officeart/2008/layout/SquareAccentList"/>
    <dgm:cxn modelId="{7D29B015-3C91-BA43-9111-A8E78366B105}" srcId="{66D85D45-C9CF-D54F-8721-247926A1C5C5}" destId="{94A53640-BE84-7A43-B59A-F715439B7661}" srcOrd="2" destOrd="0" parTransId="{38CBCD91-6301-D344-AEB4-0E16F57239CE}" sibTransId="{BF8E16D3-44D4-0D43-8319-FF772A829C2F}"/>
    <dgm:cxn modelId="{A0531522-C852-684E-8350-976CEE6D190B}" srcId="{B0947B42-B2BD-CA43-ADD4-84A1A40A9648}" destId="{629EEF4F-BC28-9642-85EE-986B6B75AAA7}" srcOrd="0" destOrd="0" parTransId="{E9081F44-1D6D-EC47-ABC0-4D51398D8824}" sibTransId="{D32FD435-3B95-664F-9781-0BB256E6C66A}"/>
    <dgm:cxn modelId="{144A1232-CBA2-9941-983A-3F77D86FAD26}" srcId="{B0947B42-B2BD-CA43-ADD4-84A1A40A9648}" destId="{BDC91F30-F260-F644-AC66-3324EFDA28DB}" srcOrd="3" destOrd="0" parTransId="{22CFCFE6-DD30-9F42-92F1-D726F0710DB3}" sibTransId="{7A044C52-AAC7-C24F-BE41-33C92F6281C0}"/>
    <dgm:cxn modelId="{F3738A33-98EE-A346-865D-FDAFDFC34D87}" type="presOf" srcId="{FD8C6DDF-586D-604D-B701-6991BF5F1B8C}" destId="{C8DEC47C-8DC1-3E48-A8FB-55C692B12E91}" srcOrd="0" destOrd="0" presId="urn:microsoft.com/office/officeart/2008/layout/SquareAccentList"/>
    <dgm:cxn modelId="{2C6E7958-8A88-C741-AB5E-5CEA5D91AC4D}" srcId="{66D85D45-C9CF-D54F-8721-247926A1C5C5}" destId="{EA7E7F61-7FFB-184D-A32D-7B2A834E7AA3}" srcOrd="1" destOrd="0" parTransId="{6BFCEAE2-BF6E-8A4D-9775-4F72B4F9A502}" sibTransId="{6DA8ED6B-B838-9741-9002-76E6728ADAEB}"/>
    <dgm:cxn modelId="{202E325C-1EBF-4247-8D55-9AC5043F15BB}" srcId="{66D85D45-C9CF-D54F-8721-247926A1C5C5}" destId="{5C8DDF8C-1B34-FC4D-A831-AD34A98DBB0F}" srcOrd="0" destOrd="0" parTransId="{5FE4945F-F25A-9746-B508-3AED95E45989}" sibTransId="{CA5E7C1C-E123-C24D-AE92-1D1EF6FDEEE1}"/>
    <dgm:cxn modelId="{301DAB64-29FA-ED47-8B4C-AAF1A3F9B113}" srcId="{B0947B42-B2BD-CA43-ADD4-84A1A40A9648}" destId="{FD8C6DDF-586D-604D-B701-6991BF5F1B8C}" srcOrd="2" destOrd="0" parTransId="{6C53F819-C21E-1843-BEAE-DF93599B8611}" sibTransId="{6563656D-DB6A-964F-90B0-D66BA1134E4F}"/>
    <dgm:cxn modelId="{1F13C565-76A2-784A-8901-149EA52036BF}" type="presOf" srcId="{66D85D45-C9CF-D54F-8721-247926A1C5C5}" destId="{A0F7C875-8517-B442-BDDE-4A055C670620}" srcOrd="0" destOrd="0" presId="urn:microsoft.com/office/officeart/2008/layout/SquareAccentList"/>
    <dgm:cxn modelId="{B7CFBF72-32D9-3A4B-9655-683E98EFFA2A}" type="presOf" srcId="{EA7E7F61-7FFB-184D-A32D-7B2A834E7AA3}" destId="{40455838-CD2B-4042-8776-5AC60A4571D7}" srcOrd="0" destOrd="0" presId="urn:microsoft.com/office/officeart/2008/layout/SquareAccentList"/>
    <dgm:cxn modelId="{790E5E79-9239-B44B-BB5D-97DAAD0702C4}" type="presOf" srcId="{629EEF4F-BC28-9642-85EE-986B6B75AAA7}" destId="{2A44F841-2248-2341-9F34-3EB0B7331215}" srcOrd="0" destOrd="0" presId="urn:microsoft.com/office/officeart/2008/layout/SquareAccentList"/>
    <dgm:cxn modelId="{8791A779-E950-6145-BE8A-FC1C6EDD3301}" srcId="{0C2F5238-7DF7-0E49-A783-CFBEDF4102D3}" destId="{66D85D45-C9CF-D54F-8721-247926A1C5C5}" srcOrd="1" destOrd="0" parTransId="{A59696F2-3EE5-8F4B-A6E2-012F3B478C61}" sibTransId="{16E24B41-E8D9-2245-B3A4-1D7868CA431F}"/>
    <dgm:cxn modelId="{A0CFBA86-07F8-1346-851A-7A2750F01F21}" type="presOf" srcId="{B0947B42-B2BD-CA43-ADD4-84A1A40A9648}" destId="{389576C6-5645-D84D-89A7-2412A40DDFB5}" srcOrd="0" destOrd="0" presId="urn:microsoft.com/office/officeart/2008/layout/SquareAccentList"/>
    <dgm:cxn modelId="{755B3697-3EE3-AF4D-AA28-20D5AB7EC2D4}" type="presOf" srcId="{B8D217D0-C9E3-0C42-9F7A-19B6E40E69D6}" destId="{831E5469-DE4F-BB43-9072-CA675C02AB56}" srcOrd="0" destOrd="0" presId="urn:microsoft.com/office/officeart/2008/layout/SquareAccentList"/>
    <dgm:cxn modelId="{485A93A9-25E6-324E-8CDC-9F0F800B50B8}" type="presOf" srcId="{0C2F5238-7DF7-0E49-A783-CFBEDF4102D3}" destId="{1692CB09-8236-5840-A56D-4D7D3460DEF7}" srcOrd="0" destOrd="0" presId="urn:microsoft.com/office/officeart/2008/layout/SquareAccentList"/>
    <dgm:cxn modelId="{3BC867AC-0E3B-844C-8C45-1A3581154924}" srcId="{66D85D45-C9CF-D54F-8721-247926A1C5C5}" destId="{931D786F-8F35-2043-8C1B-EB1A68B88B3F}" srcOrd="3" destOrd="0" parTransId="{734D6406-5E22-4746-98BD-E58F4BA52D1A}" sibTransId="{43E1093F-3646-A24E-A8AC-11E338E23288}"/>
    <dgm:cxn modelId="{D37030BC-1975-BE4D-904B-F5EEA611D565}" type="presOf" srcId="{931D786F-8F35-2043-8C1B-EB1A68B88B3F}" destId="{C89620FC-FF7C-1641-BB1F-BF750ED7DE69}" srcOrd="0" destOrd="0" presId="urn:microsoft.com/office/officeart/2008/layout/SquareAccentList"/>
    <dgm:cxn modelId="{C30737C7-CB37-1741-A594-8E98FED60A70}" srcId="{0C2F5238-7DF7-0E49-A783-CFBEDF4102D3}" destId="{B0947B42-B2BD-CA43-ADD4-84A1A40A9648}" srcOrd="0" destOrd="0" parTransId="{E7673395-BFE9-C74F-A97B-A22AF7966AF4}" sibTransId="{C0B0D800-A338-464B-B0B2-FBB1518ECF70}"/>
    <dgm:cxn modelId="{B6A6B8D0-9FBA-FB4E-B174-22DE4EB870D3}" type="presOf" srcId="{94A53640-BE84-7A43-B59A-F715439B7661}" destId="{1779DE7B-6F50-2D4E-A5E0-5F6453742B4D}" srcOrd="0" destOrd="0" presId="urn:microsoft.com/office/officeart/2008/layout/SquareAccentList"/>
    <dgm:cxn modelId="{C316F4DF-9972-274F-9A3E-37888F41D13E}" srcId="{B0947B42-B2BD-CA43-ADD4-84A1A40A9648}" destId="{B8D217D0-C9E3-0C42-9F7A-19B6E40E69D6}" srcOrd="1" destOrd="0" parTransId="{512EC2D7-ADFE-594F-93AC-F0564448F667}" sibTransId="{481E0031-53B0-D946-BEB1-CD6FCCFBA454}"/>
    <dgm:cxn modelId="{03A3E0E8-14C8-8843-AE07-FBC85E004590}" type="presOf" srcId="{5C8DDF8C-1B34-FC4D-A831-AD34A98DBB0F}" destId="{C675C6EA-5C4A-B44A-BCB5-CB2011FBE7D9}" srcOrd="0" destOrd="0" presId="urn:microsoft.com/office/officeart/2008/layout/SquareAccentList"/>
    <dgm:cxn modelId="{1E451D7F-3987-AF43-B3AF-F815DF2F5954}" type="presParOf" srcId="{1692CB09-8236-5840-A56D-4D7D3460DEF7}" destId="{B2C917E8-F30E-FF4A-8A39-BC2600B8C4DB}" srcOrd="0" destOrd="0" presId="urn:microsoft.com/office/officeart/2008/layout/SquareAccentList"/>
    <dgm:cxn modelId="{DDBB39F0-A70F-1E4C-8EFA-30C9CE51737B}" type="presParOf" srcId="{B2C917E8-F30E-FF4A-8A39-BC2600B8C4DB}" destId="{0F7CACA9-6701-114F-88F8-F892C07470AE}" srcOrd="0" destOrd="0" presId="urn:microsoft.com/office/officeart/2008/layout/SquareAccentList"/>
    <dgm:cxn modelId="{C20F264C-6C33-7948-9B53-BBEC67501715}" type="presParOf" srcId="{0F7CACA9-6701-114F-88F8-F892C07470AE}" destId="{6E4F0113-4C59-7244-BE89-58EE77FE7EF2}" srcOrd="0" destOrd="0" presId="urn:microsoft.com/office/officeart/2008/layout/SquareAccentList"/>
    <dgm:cxn modelId="{0873E3BF-444B-9C4F-8C9C-3CC3779EFBBE}" type="presParOf" srcId="{0F7CACA9-6701-114F-88F8-F892C07470AE}" destId="{BDD85475-1F1F-044C-ABA0-078DC2CF84E3}" srcOrd="1" destOrd="0" presId="urn:microsoft.com/office/officeart/2008/layout/SquareAccentList"/>
    <dgm:cxn modelId="{E1BAB508-1D17-EA40-B788-FA5A33E18EF2}" type="presParOf" srcId="{0F7CACA9-6701-114F-88F8-F892C07470AE}" destId="{389576C6-5645-D84D-89A7-2412A40DDFB5}" srcOrd="2" destOrd="0" presId="urn:microsoft.com/office/officeart/2008/layout/SquareAccentList"/>
    <dgm:cxn modelId="{C93D8E53-82A5-8240-BB77-FBB6D1442A77}" type="presParOf" srcId="{B2C917E8-F30E-FF4A-8A39-BC2600B8C4DB}" destId="{732DC0A5-CD7E-0242-8363-9E0ED8C2E13D}" srcOrd="1" destOrd="0" presId="urn:microsoft.com/office/officeart/2008/layout/SquareAccentList"/>
    <dgm:cxn modelId="{56649658-34F8-0741-8E90-DF190FF35E03}" type="presParOf" srcId="{732DC0A5-CD7E-0242-8363-9E0ED8C2E13D}" destId="{5F69C08E-CC86-7440-BD85-3173052C947C}" srcOrd="0" destOrd="0" presId="urn:microsoft.com/office/officeart/2008/layout/SquareAccentList"/>
    <dgm:cxn modelId="{626CB1C0-7BB0-814C-8D43-2D7BCC39DFEC}" type="presParOf" srcId="{5F69C08E-CC86-7440-BD85-3173052C947C}" destId="{8A3DE135-A742-EE4E-B5B4-84C1513BA083}" srcOrd="0" destOrd="0" presId="urn:microsoft.com/office/officeart/2008/layout/SquareAccentList"/>
    <dgm:cxn modelId="{15680231-2F84-A04C-8AFA-06BD4E6149A2}" type="presParOf" srcId="{5F69C08E-CC86-7440-BD85-3173052C947C}" destId="{2A44F841-2248-2341-9F34-3EB0B7331215}" srcOrd="1" destOrd="0" presId="urn:microsoft.com/office/officeart/2008/layout/SquareAccentList"/>
    <dgm:cxn modelId="{75BA03D4-4AE2-BF48-8C2B-85E3FC391B9D}" type="presParOf" srcId="{732DC0A5-CD7E-0242-8363-9E0ED8C2E13D}" destId="{25A57CE1-E6DE-2142-BE73-D45EB242FC75}" srcOrd="1" destOrd="0" presId="urn:microsoft.com/office/officeart/2008/layout/SquareAccentList"/>
    <dgm:cxn modelId="{3B6338A7-39A1-4D4D-9E0E-6C48DC37E185}" type="presParOf" srcId="{25A57CE1-E6DE-2142-BE73-D45EB242FC75}" destId="{901ADD8C-C387-0445-9A02-A5FE5FEDE030}" srcOrd="0" destOrd="0" presId="urn:microsoft.com/office/officeart/2008/layout/SquareAccentList"/>
    <dgm:cxn modelId="{6DA4EF91-A890-4443-9E9F-E171586D2E25}" type="presParOf" srcId="{25A57CE1-E6DE-2142-BE73-D45EB242FC75}" destId="{831E5469-DE4F-BB43-9072-CA675C02AB56}" srcOrd="1" destOrd="0" presId="urn:microsoft.com/office/officeart/2008/layout/SquareAccentList"/>
    <dgm:cxn modelId="{41F1B029-02C1-8145-90D4-FABA5170FDE6}" type="presParOf" srcId="{732DC0A5-CD7E-0242-8363-9E0ED8C2E13D}" destId="{1F49B04B-C53A-6945-89FA-2BB30401DC0F}" srcOrd="2" destOrd="0" presId="urn:microsoft.com/office/officeart/2008/layout/SquareAccentList"/>
    <dgm:cxn modelId="{FD159992-B8A3-8843-8CEF-21A6CE082457}" type="presParOf" srcId="{1F49B04B-C53A-6945-89FA-2BB30401DC0F}" destId="{41883783-A3F0-C642-ACB2-09EAA38C9A18}" srcOrd="0" destOrd="0" presId="urn:microsoft.com/office/officeart/2008/layout/SquareAccentList"/>
    <dgm:cxn modelId="{8DE5B2EB-CEA0-5C44-BC05-AB7F3FE72C3C}" type="presParOf" srcId="{1F49B04B-C53A-6945-89FA-2BB30401DC0F}" destId="{C8DEC47C-8DC1-3E48-A8FB-55C692B12E91}" srcOrd="1" destOrd="0" presId="urn:microsoft.com/office/officeart/2008/layout/SquareAccentList"/>
    <dgm:cxn modelId="{1222C1DD-015A-6D4C-B008-BDDCBCD61FA5}" type="presParOf" srcId="{732DC0A5-CD7E-0242-8363-9E0ED8C2E13D}" destId="{4B651CE2-5023-5944-B685-73BCB90FF71B}" srcOrd="3" destOrd="0" presId="urn:microsoft.com/office/officeart/2008/layout/SquareAccentList"/>
    <dgm:cxn modelId="{4052577A-51BF-DD4B-B0C7-24FAD3E9A3D0}" type="presParOf" srcId="{4B651CE2-5023-5944-B685-73BCB90FF71B}" destId="{30E0A4B8-A724-E64F-A82D-238006BD3E6A}" srcOrd="0" destOrd="0" presId="urn:microsoft.com/office/officeart/2008/layout/SquareAccentList"/>
    <dgm:cxn modelId="{2F387AAE-E710-154D-90F5-1DF55CC69D10}" type="presParOf" srcId="{4B651CE2-5023-5944-B685-73BCB90FF71B}" destId="{BB6A8AFD-8180-8C4C-BF7E-43AB41B78E3B}" srcOrd="1" destOrd="0" presId="urn:microsoft.com/office/officeart/2008/layout/SquareAccentList"/>
    <dgm:cxn modelId="{2650CC1D-6953-C643-B02A-CBCC11442FB2}" type="presParOf" srcId="{1692CB09-8236-5840-A56D-4D7D3460DEF7}" destId="{B66B45B2-8D61-3B4E-AD69-A68E1025E1E1}" srcOrd="1" destOrd="0" presId="urn:microsoft.com/office/officeart/2008/layout/SquareAccentList"/>
    <dgm:cxn modelId="{AA79F1C0-80D1-B749-9DBD-1A30CDF6E397}" type="presParOf" srcId="{B66B45B2-8D61-3B4E-AD69-A68E1025E1E1}" destId="{123BAFC4-15AB-3A4D-A828-053A13759800}" srcOrd="0" destOrd="0" presId="urn:microsoft.com/office/officeart/2008/layout/SquareAccentList"/>
    <dgm:cxn modelId="{D585852E-EBB6-F64E-8CB3-48EDE5A9D634}" type="presParOf" srcId="{123BAFC4-15AB-3A4D-A828-053A13759800}" destId="{2629BFD6-465F-684C-920C-2A7AC66D2B05}" srcOrd="0" destOrd="0" presId="urn:microsoft.com/office/officeart/2008/layout/SquareAccentList"/>
    <dgm:cxn modelId="{D0E1E7B4-E01F-9E40-A6F7-6508FFEAF699}" type="presParOf" srcId="{123BAFC4-15AB-3A4D-A828-053A13759800}" destId="{C4404A44-DE65-A347-A833-9A2E3F1E582A}" srcOrd="1" destOrd="0" presId="urn:microsoft.com/office/officeart/2008/layout/SquareAccentList"/>
    <dgm:cxn modelId="{369F319D-55F7-5F44-8A9F-DF5235C64FFA}" type="presParOf" srcId="{123BAFC4-15AB-3A4D-A828-053A13759800}" destId="{A0F7C875-8517-B442-BDDE-4A055C670620}" srcOrd="2" destOrd="0" presId="urn:microsoft.com/office/officeart/2008/layout/SquareAccentList"/>
    <dgm:cxn modelId="{BB55DD7E-E106-8A45-9794-C66F3DF0D0B7}" type="presParOf" srcId="{B66B45B2-8D61-3B4E-AD69-A68E1025E1E1}" destId="{B6F0A3FA-131A-1040-A199-0C52AAF790F4}" srcOrd="1" destOrd="0" presId="urn:microsoft.com/office/officeart/2008/layout/SquareAccentList"/>
    <dgm:cxn modelId="{26242788-C655-714A-8350-85B708A40D3E}" type="presParOf" srcId="{B6F0A3FA-131A-1040-A199-0C52AAF790F4}" destId="{B3DF63DC-DC28-0441-8C69-98BCA4B6CCE2}" srcOrd="0" destOrd="0" presId="urn:microsoft.com/office/officeart/2008/layout/SquareAccentList"/>
    <dgm:cxn modelId="{142099C2-5EF4-0746-98BF-7F4C6D27AAF2}" type="presParOf" srcId="{B3DF63DC-DC28-0441-8C69-98BCA4B6CCE2}" destId="{9EC78E5C-36E2-904E-833A-A3E6E157E4A6}" srcOrd="0" destOrd="0" presId="urn:microsoft.com/office/officeart/2008/layout/SquareAccentList"/>
    <dgm:cxn modelId="{8BE08F49-B8C8-8144-956A-9D6CE0D78B6B}" type="presParOf" srcId="{B3DF63DC-DC28-0441-8C69-98BCA4B6CCE2}" destId="{C675C6EA-5C4A-B44A-BCB5-CB2011FBE7D9}" srcOrd="1" destOrd="0" presId="urn:microsoft.com/office/officeart/2008/layout/SquareAccentList"/>
    <dgm:cxn modelId="{ACB44749-7BC5-BF4F-A7EF-CD1E013ADAF0}" type="presParOf" srcId="{B6F0A3FA-131A-1040-A199-0C52AAF790F4}" destId="{61DFA7A3-1F6A-8A42-B432-05780A185568}" srcOrd="1" destOrd="0" presId="urn:microsoft.com/office/officeart/2008/layout/SquareAccentList"/>
    <dgm:cxn modelId="{982F7165-2218-9D4C-B920-E2276218E9A1}" type="presParOf" srcId="{61DFA7A3-1F6A-8A42-B432-05780A185568}" destId="{C35150EE-7C28-E844-808D-2E9416C03ABE}" srcOrd="0" destOrd="0" presId="urn:microsoft.com/office/officeart/2008/layout/SquareAccentList"/>
    <dgm:cxn modelId="{F412C822-D629-4747-AD90-EA7EEF013C2C}" type="presParOf" srcId="{61DFA7A3-1F6A-8A42-B432-05780A185568}" destId="{40455838-CD2B-4042-8776-5AC60A4571D7}" srcOrd="1" destOrd="0" presId="urn:microsoft.com/office/officeart/2008/layout/SquareAccentList"/>
    <dgm:cxn modelId="{523B1F38-3FC7-4148-94BC-4B1AC9FA20F9}" type="presParOf" srcId="{B6F0A3FA-131A-1040-A199-0C52AAF790F4}" destId="{2939C2D1-E2DA-6C49-887C-E7971C6BCC08}" srcOrd="2" destOrd="0" presId="urn:microsoft.com/office/officeart/2008/layout/SquareAccentList"/>
    <dgm:cxn modelId="{D75EA48F-6687-9B48-9E27-387D8007A72F}" type="presParOf" srcId="{2939C2D1-E2DA-6C49-887C-E7971C6BCC08}" destId="{10C363E3-EC19-F043-A935-C31AC9ECDF4B}" srcOrd="0" destOrd="0" presId="urn:microsoft.com/office/officeart/2008/layout/SquareAccentList"/>
    <dgm:cxn modelId="{8344C82A-FDF7-0F40-82A1-C448A123F84B}" type="presParOf" srcId="{2939C2D1-E2DA-6C49-887C-E7971C6BCC08}" destId="{1779DE7B-6F50-2D4E-A5E0-5F6453742B4D}" srcOrd="1" destOrd="0" presId="urn:microsoft.com/office/officeart/2008/layout/SquareAccentList"/>
    <dgm:cxn modelId="{D6F2CC0B-C908-AD45-B20E-832F00A379BA}" type="presParOf" srcId="{B6F0A3FA-131A-1040-A199-0C52AAF790F4}" destId="{934DFC7E-A831-5543-94E6-94DFFE46C09A}" srcOrd="3" destOrd="0" presId="urn:microsoft.com/office/officeart/2008/layout/SquareAccentList"/>
    <dgm:cxn modelId="{80F07E89-F502-524C-AB83-1310D4BA4804}" type="presParOf" srcId="{934DFC7E-A831-5543-94E6-94DFFE46C09A}" destId="{104F1046-4190-1448-AE1C-4222B5C2B3C5}" srcOrd="0" destOrd="0" presId="urn:microsoft.com/office/officeart/2008/layout/SquareAccentList"/>
    <dgm:cxn modelId="{8AC01664-F38F-0E45-9AE0-0A7DC44D9AB4}" type="presParOf" srcId="{934DFC7E-A831-5543-94E6-94DFFE46C09A}" destId="{C89620FC-FF7C-1641-BB1F-BF750ED7DE6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FE5D1B-5670-764F-B44F-B869DFBC5452}" type="doc">
      <dgm:prSet loTypeId="urn:microsoft.com/office/officeart/2005/8/layout/hList9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04488-73F3-A34A-A5FA-EBD6D8D6D88D}">
      <dgm:prSet phldrT="[Text]"/>
      <dgm:spPr/>
      <dgm:t>
        <a:bodyPr/>
        <a:lstStyle/>
        <a:p>
          <a:r>
            <a:rPr lang="en-US" dirty="0"/>
            <a:t>Before Reading</a:t>
          </a:r>
        </a:p>
      </dgm:t>
    </dgm:pt>
    <dgm:pt modelId="{CCAC7A42-E7AA-C549-8A68-FFE160707639}" type="parTrans" cxnId="{4D4DA77A-8F45-0B4F-8AB5-A808C6E18D0F}">
      <dgm:prSet/>
      <dgm:spPr/>
      <dgm:t>
        <a:bodyPr/>
        <a:lstStyle/>
        <a:p>
          <a:endParaRPr lang="en-US"/>
        </a:p>
      </dgm:t>
    </dgm:pt>
    <dgm:pt modelId="{6BA964FE-41EF-A343-B73A-56726165B102}" type="sibTrans" cxnId="{4D4DA77A-8F45-0B4F-8AB5-A808C6E18D0F}">
      <dgm:prSet/>
      <dgm:spPr/>
      <dgm:t>
        <a:bodyPr/>
        <a:lstStyle/>
        <a:p>
          <a:endParaRPr lang="en-US"/>
        </a:p>
      </dgm:t>
    </dgm:pt>
    <dgm:pt modelId="{4EA30C5B-7100-F04F-B2A4-031CAB7868CC}">
      <dgm:prSet phldrT="[Text]"/>
      <dgm:spPr/>
      <dgm:t>
        <a:bodyPr/>
        <a:lstStyle/>
        <a:p>
          <a:r>
            <a:rPr lang="en-US" dirty="0"/>
            <a:t>Teach vocabulary</a:t>
          </a:r>
        </a:p>
        <a:p>
          <a:r>
            <a:rPr lang="en-US" dirty="0"/>
            <a:t>Provide a preview</a:t>
          </a:r>
        </a:p>
        <a:p>
          <a:r>
            <a:rPr lang="en-US" dirty="0"/>
            <a:t>Use text structure graphic organizers </a:t>
          </a:r>
        </a:p>
      </dgm:t>
    </dgm:pt>
    <dgm:pt modelId="{C53FC637-1E91-C94D-95FE-DE5E11CFE851}" type="parTrans" cxnId="{CE9D9D5A-2CF7-5B40-AC43-F910E3C01C88}">
      <dgm:prSet/>
      <dgm:spPr/>
      <dgm:t>
        <a:bodyPr/>
        <a:lstStyle/>
        <a:p>
          <a:endParaRPr lang="en-US"/>
        </a:p>
      </dgm:t>
    </dgm:pt>
    <dgm:pt modelId="{7C94AD2E-6967-DA45-817F-2EB61D7BE314}" type="sibTrans" cxnId="{CE9D9D5A-2CF7-5B40-AC43-F910E3C01C88}">
      <dgm:prSet/>
      <dgm:spPr/>
      <dgm:t>
        <a:bodyPr/>
        <a:lstStyle/>
        <a:p>
          <a:endParaRPr lang="en-US"/>
        </a:p>
      </dgm:t>
    </dgm:pt>
    <dgm:pt modelId="{AC0BBD59-2DD2-FB4A-B0AB-1E765A7626AE}">
      <dgm:prSet phldrT="[Text]"/>
      <dgm:spPr/>
      <dgm:t>
        <a:bodyPr/>
        <a:lstStyle/>
        <a:p>
          <a:r>
            <a:rPr lang="en-US" dirty="0"/>
            <a:t>After Reading</a:t>
          </a:r>
        </a:p>
      </dgm:t>
    </dgm:pt>
    <dgm:pt modelId="{59EC38FF-E5C0-434A-B249-A2C0E9D5C71D}" type="parTrans" cxnId="{EBBA63C0-9683-9E47-B3E7-FB2328FAB3FC}">
      <dgm:prSet/>
      <dgm:spPr/>
      <dgm:t>
        <a:bodyPr/>
        <a:lstStyle/>
        <a:p>
          <a:endParaRPr lang="en-US"/>
        </a:p>
      </dgm:t>
    </dgm:pt>
    <dgm:pt modelId="{C5EB1439-1238-9042-952E-603ACBC3F53C}" type="sibTrans" cxnId="{EBBA63C0-9683-9E47-B3E7-FB2328FAB3FC}">
      <dgm:prSet/>
      <dgm:spPr/>
      <dgm:t>
        <a:bodyPr/>
        <a:lstStyle/>
        <a:p>
          <a:endParaRPr lang="en-US"/>
        </a:p>
      </dgm:t>
    </dgm:pt>
    <dgm:pt modelId="{631A6F50-6EA6-0E4E-8F38-274DD59DD86B}">
      <dgm:prSet phldrT="[Text]"/>
      <dgm:spPr/>
      <dgm:t>
        <a:bodyPr/>
        <a:lstStyle/>
        <a:p>
          <a:r>
            <a:rPr lang="en-US" dirty="0"/>
            <a:t>Discussions</a:t>
          </a:r>
        </a:p>
        <a:p>
          <a:r>
            <a:rPr lang="en-US" dirty="0"/>
            <a:t>Summaries </a:t>
          </a:r>
        </a:p>
        <a:p>
          <a:r>
            <a:rPr lang="en-US" dirty="0"/>
            <a:t>Reflections</a:t>
          </a:r>
        </a:p>
        <a:p>
          <a:r>
            <a:rPr lang="en-US" dirty="0"/>
            <a:t>Arguments   </a:t>
          </a:r>
        </a:p>
      </dgm:t>
    </dgm:pt>
    <dgm:pt modelId="{3C26CAD2-65F6-8D4B-818A-0DB6E3546805}" type="parTrans" cxnId="{49053E82-F8BC-BD49-B2FC-EEC5CDEE2558}">
      <dgm:prSet/>
      <dgm:spPr/>
      <dgm:t>
        <a:bodyPr/>
        <a:lstStyle/>
        <a:p>
          <a:endParaRPr lang="en-US"/>
        </a:p>
      </dgm:t>
    </dgm:pt>
    <dgm:pt modelId="{BE4593C6-67B7-9346-9BFA-5F6F169C8318}" type="sibTrans" cxnId="{49053E82-F8BC-BD49-B2FC-EEC5CDEE2558}">
      <dgm:prSet/>
      <dgm:spPr/>
      <dgm:t>
        <a:bodyPr/>
        <a:lstStyle/>
        <a:p>
          <a:endParaRPr lang="en-US"/>
        </a:p>
      </dgm:t>
    </dgm:pt>
    <dgm:pt modelId="{8477C674-8D79-2942-BBEC-B0CF93DAA8BF}">
      <dgm:prSet/>
      <dgm:spPr/>
      <dgm:t>
        <a:bodyPr/>
        <a:lstStyle/>
        <a:p>
          <a:r>
            <a:rPr lang="en-US" dirty="0"/>
            <a:t>During Reading</a:t>
          </a:r>
        </a:p>
      </dgm:t>
    </dgm:pt>
    <dgm:pt modelId="{6FBC35D9-CEA0-134A-98F3-F6CC964B0F2B}" type="parTrans" cxnId="{A219CC22-D0CA-CF40-99AB-031D438C1024}">
      <dgm:prSet/>
      <dgm:spPr/>
      <dgm:t>
        <a:bodyPr/>
        <a:lstStyle/>
        <a:p>
          <a:endParaRPr lang="en-US"/>
        </a:p>
      </dgm:t>
    </dgm:pt>
    <dgm:pt modelId="{409A3549-08C0-1B41-80BA-559C801694DA}" type="sibTrans" cxnId="{A219CC22-D0CA-CF40-99AB-031D438C1024}">
      <dgm:prSet/>
      <dgm:spPr/>
      <dgm:t>
        <a:bodyPr/>
        <a:lstStyle/>
        <a:p>
          <a:endParaRPr lang="en-US"/>
        </a:p>
      </dgm:t>
    </dgm:pt>
    <dgm:pt modelId="{3AF1449E-6B29-EC4C-93CC-F1C3E59C8965}">
      <dgm:prSet/>
      <dgm:spPr/>
      <dgm:t>
        <a:bodyPr/>
        <a:lstStyle/>
        <a:p>
          <a:r>
            <a:rPr lang="en-US" dirty="0"/>
            <a:t>Reading Guides</a:t>
          </a:r>
        </a:p>
        <a:p>
          <a:r>
            <a:rPr lang="en-US" dirty="0"/>
            <a:t>Structured reading (e.g. jigsaw, paired reading)</a:t>
          </a:r>
        </a:p>
        <a:p>
          <a:r>
            <a:rPr lang="en-US" dirty="0"/>
            <a:t>Reading Strategies </a:t>
          </a:r>
        </a:p>
        <a:p>
          <a:endParaRPr lang="en-US" dirty="0"/>
        </a:p>
      </dgm:t>
    </dgm:pt>
    <dgm:pt modelId="{461E94EA-7B4C-2347-B969-E64C0D592521}" type="parTrans" cxnId="{56D100CA-4BBE-7040-9A86-1244350C581F}">
      <dgm:prSet/>
      <dgm:spPr/>
      <dgm:t>
        <a:bodyPr/>
        <a:lstStyle/>
        <a:p>
          <a:endParaRPr lang="en-US"/>
        </a:p>
      </dgm:t>
    </dgm:pt>
    <dgm:pt modelId="{79DA59B8-642F-4042-A7E1-EEC55923D50E}" type="sibTrans" cxnId="{56D100CA-4BBE-7040-9A86-1244350C581F}">
      <dgm:prSet/>
      <dgm:spPr/>
      <dgm:t>
        <a:bodyPr/>
        <a:lstStyle/>
        <a:p>
          <a:endParaRPr lang="en-US"/>
        </a:p>
      </dgm:t>
    </dgm:pt>
    <dgm:pt modelId="{2F2133D5-EFBF-F640-815F-156DAD5C6D74}" type="pres">
      <dgm:prSet presAssocID="{62FE5D1B-5670-764F-B44F-B869DFBC5452}" presName="list" presStyleCnt="0">
        <dgm:presLayoutVars>
          <dgm:dir/>
          <dgm:animLvl val="lvl"/>
        </dgm:presLayoutVars>
      </dgm:prSet>
      <dgm:spPr/>
    </dgm:pt>
    <dgm:pt modelId="{FDFFD85F-C997-4E40-8756-AE2EB73D0C01}" type="pres">
      <dgm:prSet presAssocID="{E3D04488-73F3-A34A-A5FA-EBD6D8D6D88D}" presName="posSpace" presStyleCnt="0"/>
      <dgm:spPr/>
    </dgm:pt>
    <dgm:pt modelId="{54B49F02-BA80-4C4E-A724-FDBCFB7DD872}" type="pres">
      <dgm:prSet presAssocID="{E3D04488-73F3-A34A-A5FA-EBD6D8D6D88D}" presName="vertFlow" presStyleCnt="0"/>
      <dgm:spPr/>
    </dgm:pt>
    <dgm:pt modelId="{DA586F07-CD0E-7C4A-8286-748784620AB7}" type="pres">
      <dgm:prSet presAssocID="{E3D04488-73F3-A34A-A5FA-EBD6D8D6D88D}" presName="topSpace" presStyleCnt="0"/>
      <dgm:spPr/>
    </dgm:pt>
    <dgm:pt modelId="{E92FE458-C9EF-3A43-9DF0-DA51BF425712}" type="pres">
      <dgm:prSet presAssocID="{E3D04488-73F3-A34A-A5FA-EBD6D8D6D88D}" presName="firstComp" presStyleCnt="0"/>
      <dgm:spPr/>
    </dgm:pt>
    <dgm:pt modelId="{F4402A05-1F71-944B-8E4C-D1346B9FCF55}" type="pres">
      <dgm:prSet presAssocID="{E3D04488-73F3-A34A-A5FA-EBD6D8D6D88D}" presName="firstChild" presStyleLbl="bgAccFollowNode1" presStyleIdx="0" presStyleCnt="3"/>
      <dgm:spPr/>
    </dgm:pt>
    <dgm:pt modelId="{2FC2D6EE-9A53-354F-8B0C-AC239EFB716C}" type="pres">
      <dgm:prSet presAssocID="{E3D04488-73F3-A34A-A5FA-EBD6D8D6D88D}" presName="firstChildTx" presStyleLbl="bgAccFollowNode1" presStyleIdx="0" presStyleCnt="3">
        <dgm:presLayoutVars>
          <dgm:bulletEnabled val="1"/>
        </dgm:presLayoutVars>
      </dgm:prSet>
      <dgm:spPr/>
    </dgm:pt>
    <dgm:pt modelId="{A684CCC3-04E2-7748-989A-9C361E7CB6B2}" type="pres">
      <dgm:prSet presAssocID="{E3D04488-73F3-A34A-A5FA-EBD6D8D6D88D}" presName="negSpace" presStyleCnt="0"/>
      <dgm:spPr/>
    </dgm:pt>
    <dgm:pt modelId="{B1F88D7B-6E1C-1342-A106-1DC06B7211D6}" type="pres">
      <dgm:prSet presAssocID="{E3D04488-73F3-A34A-A5FA-EBD6D8D6D88D}" presName="circle" presStyleLbl="node1" presStyleIdx="0" presStyleCnt="3"/>
      <dgm:spPr/>
    </dgm:pt>
    <dgm:pt modelId="{F729AD24-4FD4-F442-8369-25EE2B613DCC}" type="pres">
      <dgm:prSet presAssocID="{6BA964FE-41EF-A343-B73A-56726165B102}" presName="transSpace" presStyleCnt="0"/>
      <dgm:spPr/>
    </dgm:pt>
    <dgm:pt modelId="{011B8993-8DAD-654B-9182-36AF6D48CAD7}" type="pres">
      <dgm:prSet presAssocID="{8477C674-8D79-2942-BBEC-B0CF93DAA8BF}" presName="posSpace" presStyleCnt="0"/>
      <dgm:spPr/>
    </dgm:pt>
    <dgm:pt modelId="{32C27659-8A09-7442-8619-1F39255177B9}" type="pres">
      <dgm:prSet presAssocID="{8477C674-8D79-2942-BBEC-B0CF93DAA8BF}" presName="vertFlow" presStyleCnt="0"/>
      <dgm:spPr/>
    </dgm:pt>
    <dgm:pt modelId="{4810F5CA-CEBC-F741-B55B-34828F7EE881}" type="pres">
      <dgm:prSet presAssocID="{8477C674-8D79-2942-BBEC-B0CF93DAA8BF}" presName="topSpace" presStyleCnt="0"/>
      <dgm:spPr/>
    </dgm:pt>
    <dgm:pt modelId="{DE183934-B499-0A4F-B09A-C0DA0F948D28}" type="pres">
      <dgm:prSet presAssocID="{8477C674-8D79-2942-BBEC-B0CF93DAA8BF}" presName="firstComp" presStyleCnt="0"/>
      <dgm:spPr/>
    </dgm:pt>
    <dgm:pt modelId="{FD05DAD9-4E41-EC41-B572-2D471908859F}" type="pres">
      <dgm:prSet presAssocID="{8477C674-8D79-2942-BBEC-B0CF93DAA8BF}" presName="firstChild" presStyleLbl="bgAccFollowNode1" presStyleIdx="1" presStyleCnt="3"/>
      <dgm:spPr/>
    </dgm:pt>
    <dgm:pt modelId="{8F1272CD-0B26-4D44-BC8C-C57130528684}" type="pres">
      <dgm:prSet presAssocID="{8477C674-8D79-2942-BBEC-B0CF93DAA8BF}" presName="firstChildTx" presStyleLbl="bgAccFollowNode1" presStyleIdx="1" presStyleCnt="3">
        <dgm:presLayoutVars>
          <dgm:bulletEnabled val="1"/>
        </dgm:presLayoutVars>
      </dgm:prSet>
      <dgm:spPr/>
    </dgm:pt>
    <dgm:pt modelId="{CA6ACC76-2CBF-724A-BB3C-1FB41D22B627}" type="pres">
      <dgm:prSet presAssocID="{8477C674-8D79-2942-BBEC-B0CF93DAA8BF}" presName="negSpace" presStyleCnt="0"/>
      <dgm:spPr/>
    </dgm:pt>
    <dgm:pt modelId="{B66FF1FF-6694-6848-88A1-E5C701E72C34}" type="pres">
      <dgm:prSet presAssocID="{8477C674-8D79-2942-BBEC-B0CF93DAA8BF}" presName="circle" presStyleLbl="node1" presStyleIdx="1" presStyleCnt="3"/>
      <dgm:spPr/>
    </dgm:pt>
    <dgm:pt modelId="{C73A5BFE-1562-B14F-800E-822FF8081568}" type="pres">
      <dgm:prSet presAssocID="{409A3549-08C0-1B41-80BA-559C801694DA}" presName="transSpace" presStyleCnt="0"/>
      <dgm:spPr/>
    </dgm:pt>
    <dgm:pt modelId="{7804C663-9318-1549-9F7D-0DA114C31B88}" type="pres">
      <dgm:prSet presAssocID="{AC0BBD59-2DD2-FB4A-B0AB-1E765A7626AE}" presName="posSpace" presStyleCnt="0"/>
      <dgm:spPr/>
    </dgm:pt>
    <dgm:pt modelId="{99ACFFDF-2240-FE49-9A06-CBF83E7049F6}" type="pres">
      <dgm:prSet presAssocID="{AC0BBD59-2DD2-FB4A-B0AB-1E765A7626AE}" presName="vertFlow" presStyleCnt="0"/>
      <dgm:spPr/>
    </dgm:pt>
    <dgm:pt modelId="{256E50E9-84B0-4146-B345-80F080DA23A7}" type="pres">
      <dgm:prSet presAssocID="{AC0BBD59-2DD2-FB4A-B0AB-1E765A7626AE}" presName="topSpace" presStyleCnt="0"/>
      <dgm:spPr/>
    </dgm:pt>
    <dgm:pt modelId="{CAE4D4FC-C34C-F247-9B9C-71F4CDA5FF39}" type="pres">
      <dgm:prSet presAssocID="{AC0BBD59-2DD2-FB4A-B0AB-1E765A7626AE}" presName="firstComp" presStyleCnt="0"/>
      <dgm:spPr/>
    </dgm:pt>
    <dgm:pt modelId="{7266872D-53A5-784F-AE8B-129C19367FFA}" type="pres">
      <dgm:prSet presAssocID="{AC0BBD59-2DD2-FB4A-B0AB-1E765A7626AE}" presName="firstChild" presStyleLbl="bgAccFollowNode1" presStyleIdx="2" presStyleCnt="3"/>
      <dgm:spPr/>
    </dgm:pt>
    <dgm:pt modelId="{890FD56D-A309-3342-9C9F-62151184A9AC}" type="pres">
      <dgm:prSet presAssocID="{AC0BBD59-2DD2-FB4A-B0AB-1E765A7626AE}" presName="firstChildTx" presStyleLbl="bgAccFollowNode1" presStyleIdx="2" presStyleCnt="3">
        <dgm:presLayoutVars>
          <dgm:bulletEnabled val="1"/>
        </dgm:presLayoutVars>
      </dgm:prSet>
      <dgm:spPr/>
    </dgm:pt>
    <dgm:pt modelId="{2D348B27-F303-BD46-8102-1BC5BB444B17}" type="pres">
      <dgm:prSet presAssocID="{AC0BBD59-2DD2-FB4A-B0AB-1E765A7626AE}" presName="negSpace" presStyleCnt="0"/>
      <dgm:spPr/>
    </dgm:pt>
    <dgm:pt modelId="{91A65692-DCBC-8947-B3B7-2378BDEA3ACB}" type="pres">
      <dgm:prSet presAssocID="{AC0BBD59-2DD2-FB4A-B0AB-1E765A7626AE}" presName="circle" presStyleLbl="node1" presStyleIdx="2" presStyleCnt="3"/>
      <dgm:spPr/>
    </dgm:pt>
  </dgm:ptLst>
  <dgm:cxnLst>
    <dgm:cxn modelId="{2D820D01-0F8C-504C-9FD9-719E3E68274C}" type="presOf" srcId="{3AF1449E-6B29-EC4C-93CC-F1C3E59C8965}" destId="{FD05DAD9-4E41-EC41-B572-2D471908859F}" srcOrd="0" destOrd="0" presId="urn:microsoft.com/office/officeart/2005/8/layout/hList9"/>
    <dgm:cxn modelId="{0E209F03-448D-9942-BCA4-EAA0734CF0DD}" type="presOf" srcId="{AC0BBD59-2DD2-FB4A-B0AB-1E765A7626AE}" destId="{91A65692-DCBC-8947-B3B7-2378BDEA3ACB}" srcOrd="0" destOrd="0" presId="urn:microsoft.com/office/officeart/2005/8/layout/hList9"/>
    <dgm:cxn modelId="{930F2707-66F8-1047-8232-6BDCE9610249}" type="presOf" srcId="{631A6F50-6EA6-0E4E-8F38-274DD59DD86B}" destId="{890FD56D-A309-3342-9C9F-62151184A9AC}" srcOrd="1" destOrd="0" presId="urn:microsoft.com/office/officeart/2005/8/layout/hList9"/>
    <dgm:cxn modelId="{A219CC22-D0CA-CF40-99AB-031D438C1024}" srcId="{62FE5D1B-5670-764F-B44F-B869DFBC5452}" destId="{8477C674-8D79-2942-BBEC-B0CF93DAA8BF}" srcOrd="1" destOrd="0" parTransId="{6FBC35D9-CEA0-134A-98F3-F6CC964B0F2B}" sibTransId="{409A3549-08C0-1B41-80BA-559C801694DA}"/>
    <dgm:cxn modelId="{1C648949-FB16-ED43-B434-2F84618A14FF}" type="presOf" srcId="{4EA30C5B-7100-F04F-B2A4-031CAB7868CC}" destId="{2FC2D6EE-9A53-354F-8B0C-AC239EFB716C}" srcOrd="1" destOrd="0" presId="urn:microsoft.com/office/officeart/2005/8/layout/hList9"/>
    <dgm:cxn modelId="{CE9D9D5A-2CF7-5B40-AC43-F910E3C01C88}" srcId="{E3D04488-73F3-A34A-A5FA-EBD6D8D6D88D}" destId="{4EA30C5B-7100-F04F-B2A4-031CAB7868CC}" srcOrd="0" destOrd="0" parTransId="{C53FC637-1E91-C94D-95FE-DE5E11CFE851}" sibTransId="{7C94AD2E-6967-DA45-817F-2EB61D7BE314}"/>
    <dgm:cxn modelId="{64902763-C168-E846-825B-6098F8C3CDEC}" type="presOf" srcId="{631A6F50-6EA6-0E4E-8F38-274DD59DD86B}" destId="{7266872D-53A5-784F-AE8B-129C19367FFA}" srcOrd="0" destOrd="0" presId="urn:microsoft.com/office/officeart/2005/8/layout/hList9"/>
    <dgm:cxn modelId="{C25C4168-67DA-0947-9F1B-60438129E5D6}" type="presOf" srcId="{62FE5D1B-5670-764F-B44F-B869DFBC5452}" destId="{2F2133D5-EFBF-F640-815F-156DAD5C6D74}" srcOrd="0" destOrd="0" presId="urn:microsoft.com/office/officeart/2005/8/layout/hList9"/>
    <dgm:cxn modelId="{4D4DA77A-8F45-0B4F-8AB5-A808C6E18D0F}" srcId="{62FE5D1B-5670-764F-B44F-B869DFBC5452}" destId="{E3D04488-73F3-A34A-A5FA-EBD6D8D6D88D}" srcOrd="0" destOrd="0" parTransId="{CCAC7A42-E7AA-C549-8A68-FFE160707639}" sibTransId="{6BA964FE-41EF-A343-B73A-56726165B102}"/>
    <dgm:cxn modelId="{49053E82-F8BC-BD49-B2FC-EEC5CDEE2558}" srcId="{AC0BBD59-2DD2-FB4A-B0AB-1E765A7626AE}" destId="{631A6F50-6EA6-0E4E-8F38-274DD59DD86B}" srcOrd="0" destOrd="0" parTransId="{3C26CAD2-65F6-8D4B-818A-0DB6E3546805}" sibTransId="{BE4593C6-67B7-9346-9BFA-5F6F169C8318}"/>
    <dgm:cxn modelId="{7A629F8C-972D-CA46-A252-C5159F1F8E8E}" type="presOf" srcId="{4EA30C5B-7100-F04F-B2A4-031CAB7868CC}" destId="{F4402A05-1F71-944B-8E4C-D1346B9FCF55}" srcOrd="0" destOrd="0" presId="urn:microsoft.com/office/officeart/2005/8/layout/hList9"/>
    <dgm:cxn modelId="{BD798694-C397-FA40-AA11-6FDFD929D32E}" type="presOf" srcId="{E3D04488-73F3-A34A-A5FA-EBD6D8D6D88D}" destId="{B1F88D7B-6E1C-1342-A106-1DC06B7211D6}" srcOrd="0" destOrd="0" presId="urn:microsoft.com/office/officeart/2005/8/layout/hList9"/>
    <dgm:cxn modelId="{C3BB4CB1-C9DC-C247-A852-14D2DC6E5ED1}" type="presOf" srcId="{8477C674-8D79-2942-BBEC-B0CF93DAA8BF}" destId="{B66FF1FF-6694-6848-88A1-E5C701E72C34}" srcOrd="0" destOrd="0" presId="urn:microsoft.com/office/officeart/2005/8/layout/hList9"/>
    <dgm:cxn modelId="{24C0CCBB-4B1D-A24C-A9F3-12210D36895E}" type="presOf" srcId="{3AF1449E-6B29-EC4C-93CC-F1C3E59C8965}" destId="{8F1272CD-0B26-4D44-BC8C-C57130528684}" srcOrd="1" destOrd="0" presId="urn:microsoft.com/office/officeart/2005/8/layout/hList9"/>
    <dgm:cxn modelId="{EBBA63C0-9683-9E47-B3E7-FB2328FAB3FC}" srcId="{62FE5D1B-5670-764F-B44F-B869DFBC5452}" destId="{AC0BBD59-2DD2-FB4A-B0AB-1E765A7626AE}" srcOrd="2" destOrd="0" parTransId="{59EC38FF-E5C0-434A-B249-A2C0E9D5C71D}" sibTransId="{C5EB1439-1238-9042-952E-603ACBC3F53C}"/>
    <dgm:cxn modelId="{56D100CA-4BBE-7040-9A86-1244350C581F}" srcId="{8477C674-8D79-2942-BBEC-B0CF93DAA8BF}" destId="{3AF1449E-6B29-EC4C-93CC-F1C3E59C8965}" srcOrd="0" destOrd="0" parTransId="{461E94EA-7B4C-2347-B969-E64C0D592521}" sibTransId="{79DA59B8-642F-4042-A7E1-EEC55923D50E}"/>
    <dgm:cxn modelId="{94CD1DB6-9144-E444-BC6D-34DA7CA6E44C}" type="presParOf" srcId="{2F2133D5-EFBF-F640-815F-156DAD5C6D74}" destId="{FDFFD85F-C997-4E40-8756-AE2EB73D0C01}" srcOrd="0" destOrd="0" presId="urn:microsoft.com/office/officeart/2005/8/layout/hList9"/>
    <dgm:cxn modelId="{E0BBD4C3-5EBB-B443-9CD3-09C544DB89C9}" type="presParOf" srcId="{2F2133D5-EFBF-F640-815F-156DAD5C6D74}" destId="{54B49F02-BA80-4C4E-A724-FDBCFB7DD872}" srcOrd="1" destOrd="0" presId="urn:microsoft.com/office/officeart/2005/8/layout/hList9"/>
    <dgm:cxn modelId="{D8E66C68-B450-F647-B795-E4A945195994}" type="presParOf" srcId="{54B49F02-BA80-4C4E-A724-FDBCFB7DD872}" destId="{DA586F07-CD0E-7C4A-8286-748784620AB7}" srcOrd="0" destOrd="0" presId="urn:microsoft.com/office/officeart/2005/8/layout/hList9"/>
    <dgm:cxn modelId="{B09FBA2A-02E8-5C40-B493-0DB0DDB57093}" type="presParOf" srcId="{54B49F02-BA80-4C4E-A724-FDBCFB7DD872}" destId="{E92FE458-C9EF-3A43-9DF0-DA51BF425712}" srcOrd="1" destOrd="0" presId="urn:microsoft.com/office/officeart/2005/8/layout/hList9"/>
    <dgm:cxn modelId="{52046F2B-F19D-1E40-91F5-77052C0821E7}" type="presParOf" srcId="{E92FE458-C9EF-3A43-9DF0-DA51BF425712}" destId="{F4402A05-1F71-944B-8E4C-D1346B9FCF55}" srcOrd="0" destOrd="0" presId="urn:microsoft.com/office/officeart/2005/8/layout/hList9"/>
    <dgm:cxn modelId="{FEB7317E-D07B-104D-AAC0-6267E2368607}" type="presParOf" srcId="{E92FE458-C9EF-3A43-9DF0-DA51BF425712}" destId="{2FC2D6EE-9A53-354F-8B0C-AC239EFB716C}" srcOrd="1" destOrd="0" presId="urn:microsoft.com/office/officeart/2005/8/layout/hList9"/>
    <dgm:cxn modelId="{F72D1F5C-5953-754B-B098-32A768BA421D}" type="presParOf" srcId="{2F2133D5-EFBF-F640-815F-156DAD5C6D74}" destId="{A684CCC3-04E2-7748-989A-9C361E7CB6B2}" srcOrd="2" destOrd="0" presId="urn:microsoft.com/office/officeart/2005/8/layout/hList9"/>
    <dgm:cxn modelId="{BF5BCB0D-650D-CF45-A453-EE7967DDFE0D}" type="presParOf" srcId="{2F2133D5-EFBF-F640-815F-156DAD5C6D74}" destId="{B1F88D7B-6E1C-1342-A106-1DC06B7211D6}" srcOrd="3" destOrd="0" presId="urn:microsoft.com/office/officeart/2005/8/layout/hList9"/>
    <dgm:cxn modelId="{893079F8-601B-1840-ABE2-CCC1FFA728A4}" type="presParOf" srcId="{2F2133D5-EFBF-F640-815F-156DAD5C6D74}" destId="{F729AD24-4FD4-F442-8369-25EE2B613DCC}" srcOrd="4" destOrd="0" presId="urn:microsoft.com/office/officeart/2005/8/layout/hList9"/>
    <dgm:cxn modelId="{AEDB14CA-1C06-6342-9005-933FD50855CC}" type="presParOf" srcId="{2F2133D5-EFBF-F640-815F-156DAD5C6D74}" destId="{011B8993-8DAD-654B-9182-36AF6D48CAD7}" srcOrd="5" destOrd="0" presId="urn:microsoft.com/office/officeart/2005/8/layout/hList9"/>
    <dgm:cxn modelId="{7D28A573-97DE-294D-8E18-B15A8DB07644}" type="presParOf" srcId="{2F2133D5-EFBF-F640-815F-156DAD5C6D74}" destId="{32C27659-8A09-7442-8619-1F39255177B9}" srcOrd="6" destOrd="0" presId="urn:microsoft.com/office/officeart/2005/8/layout/hList9"/>
    <dgm:cxn modelId="{71FF4088-1C75-A84F-A1C9-ABD7C3C8A548}" type="presParOf" srcId="{32C27659-8A09-7442-8619-1F39255177B9}" destId="{4810F5CA-CEBC-F741-B55B-34828F7EE881}" srcOrd="0" destOrd="0" presId="urn:microsoft.com/office/officeart/2005/8/layout/hList9"/>
    <dgm:cxn modelId="{295A1833-6940-3C4C-A96A-F488DC64BAA6}" type="presParOf" srcId="{32C27659-8A09-7442-8619-1F39255177B9}" destId="{DE183934-B499-0A4F-B09A-C0DA0F948D28}" srcOrd="1" destOrd="0" presId="urn:microsoft.com/office/officeart/2005/8/layout/hList9"/>
    <dgm:cxn modelId="{5F7502A7-4F8B-2244-8F4F-646A5588EC19}" type="presParOf" srcId="{DE183934-B499-0A4F-B09A-C0DA0F948D28}" destId="{FD05DAD9-4E41-EC41-B572-2D471908859F}" srcOrd="0" destOrd="0" presId="urn:microsoft.com/office/officeart/2005/8/layout/hList9"/>
    <dgm:cxn modelId="{0CD9C1B6-8ACF-5E49-A05B-97A376E558CA}" type="presParOf" srcId="{DE183934-B499-0A4F-B09A-C0DA0F948D28}" destId="{8F1272CD-0B26-4D44-BC8C-C57130528684}" srcOrd="1" destOrd="0" presId="urn:microsoft.com/office/officeart/2005/8/layout/hList9"/>
    <dgm:cxn modelId="{BAF729BC-7868-E944-A59A-0F1F2F97DF94}" type="presParOf" srcId="{2F2133D5-EFBF-F640-815F-156DAD5C6D74}" destId="{CA6ACC76-2CBF-724A-BB3C-1FB41D22B627}" srcOrd="7" destOrd="0" presId="urn:microsoft.com/office/officeart/2005/8/layout/hList9"/>
    <dgm:cxn modelId="{800BF6CB-DB3D-694F-B3F9-EC5A4F899E14}" type="presParOf" srcId="{2F2133D5-EFBF-F640-815F-156DAD5C6D74}" destId="{B66FF1FF-6694-6848-88A1-E5C701E72C34}" srcOrd="8" destOrd="0" presId="urn:microsoft.com/office/officeart/2005/8/layout/hList9"/>
    <dgm:cxn modelId="{25594C2B-18FE-B646-9B1A-DDF2B060A0B4}" type="presParOf" srcId="{2F2133D5-EFBF-F640-815F-156DAD5C6D74}" destId="{C73A5BFE-1562-B14F-800E-822FF8081568}" srcOrd="9" destOrd="0" presId="urn:microsoft.com/office/officeart/2005/8/layout/hList9"/>
    <dgm:cxn modelId="{BF258AE9-B71A-3F47-98E2-0DCD88D42477}" type="presParOf" srcId="{2F2133D5-EFBF-F640-815F-156DAD5C6D74}" destId="{7804C663-9318-1549-9F7D-0DA114C31B88}" srcOrd="10" destOrd="0" presId="urn:microsoft.com/office/officeart/2005/8/layout/hList9"/>
    <dgm:cxn modelId="{A7A9869C-0C00-CC43-B3AB-10894ECA7FAD}" type="presParOf" srcId="{2F2133D5-EFBF-F640-815F-156DAD5C6D74}" destId="{99ACFFDF-2240-FE49-9A06-CBF83E7049F6}" srcOrd="11" destOrd="0" presId="urn:microsoft.com/office/officeart/2005/8/layout/hList9"/>
    <dgm:cxn modelId="{772C85AF-A457-EA4B-9844-A4696501891C}" type="presParOf" srcId="{99ACFFDF-2240-FE49-9A06-CBF83E7049F6}" destId="{256E50E9-84B0-4146-B345-80F080DA23A7}" srcOrd="0" destOrd="0" presId="urn:microsoft.com/office/officeart/2005/8/layout/hList9"/>
    <dgm:cxn modelId="{4D9BBD55-BE66-A84A-A918-D407C15FE4FD}" type="presParOf" srcId="{99ACFFDF-2240-FE49-9A06-CBF83E7049F6}" destId="{CAE4D4FC-C34C-F247-9B9C-71F4CDA5FF39}" srcOrd="1" destOrd="0" presId="urn:microsoft.com/office/officeart/2005/8/layout/hList9"/>
    <dgm:cxn modelId="{F14E9872-BEAA-994E-9ABF-2FF4CBDECA66}" type="presParOf" srcId="{CAE4D4FC-C34C-F247-9B9C-71F4CDA5FF39}" destId="{7266872D-53A5-784F-AE8B-129C19367FFA}" srcOrd="0" destOrd="0" presId="urn:microsoft.com/office/officeart/2005/8/layout/hList9"/>
    <dgm:cxn modelId="{A09D5BC5-360D-8C41-AD63-E5DC01439727}" type="presParOf" srcId="{CAE4D4FC-C34C-F247-9B9C-71F4CDA5FF39}" destId="{890FD56D-A309-3342-9C9F-62151184A9AC}" srcOrd="1" destOrd="0" presId="urn:microsoft.com/office/officeart/2005/8/layout/hList9"/>
    <dgm:cxn modelId="{921A1001-AAA2-CE46-ABB5-1B8D5C52FC6F}" type="presParOf" srcId="{2F2133D5-EFBF-F640-815F-156DAD5C6D74}" destId="{2D348B27-F303-BD46-8102-1BC5BB444B17}" srcOrd="12" destOrd="0" presId="urn:microsoft.com/office/officeart/2005/8/layout/hList9"/>
    <dgm:cxn modelId="{6C131732-1799-B04A-AD01-09B3364BAEC5}" type="presParOf" srcId="{2F2133D5-EFBF-F640-815F-156DAD5C6D74}" destId="{91A65692-DCBC-8947-B3B7-2378BDEA3ACB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3FE406-41FB-C648-9820-3E2EE2C6948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916AF4-8F7E-004A-BEF3-4EF8F88469DB}">
      <dgm:prSet/>
      <dgm:spPr/>
      <dgm:t>
        <a:bodyPr/>
        <a:lstStyle/>
        <a:p>
          <a:r>
            <a:rPr lang="en-US" b="1" dirty="0"/>
            <a:t>INFORMATION TEXT:  </a:t>
          </a:r>
          <a:r>
            <a:rPr lang="en-US" dirty="0"/>
            <a:t>Canadian War Museum </a:t>
          </a:r>
        </a:p>
      </dgm:t>
    </dgm:pt>
    <dgm:pt modelId="{91D63CB4-A913-A840-B3BA-6F0912EBA4E6}" type="parTrans" cxnId="{411C8DF7-813A-6140-A102-DB126AC80D0E}">
      <dgm:prSet/>
      <dgm:spPr/>
      <dgm:t>
        <a:bodyPr/>
        <a:lstStyle/>
        <a:p>
          <a:endParaRPr lang="en-US"/>
        </a:p>
      </dgm:t>
    </dgm:pt>
    <dgm:pt modelId="{06376387-57F3-FD4E-BA4F-6405D2A9EB25}" type="sibTrans" cxnId="{411C8DF7-813A-6140-A102-DB126AC80D0E}">
      <dgm:prSet/>
      <dgm:spPr/>
      <dgm:t>
        <a:bodyPr/>
        <a:lstStyle/>
        <a:p>
          <a:endParaRPr lang="en-US"/>
        </a:p>
      </dgm:t>
    </dgm:pt>
    <dgm:pt modelId="{4ABD74FD-8FFB-794A-AC75-F8D8578E87F4}">
      <dgm:prSet/>
      <dgm:spPr/>
      <dgm:t>
        <a:bodyPr/>
        <a:lstStyle/>
        <a:p>
          <a:r>
            <a:rPr lang="en-US" b="1" dirty="0"/>
            <a:t>ACCESSIBLE TEXT: </a:t>
          </a:r>
          <a:r>
            <a:rPr lang="en-US" dirty="0"/>
            <a:t>Letters and poetry  </a:t>
          </a:r>
        </a:p>
        <a:p>
          <a:endParaRPr lang="en-US" dirty="0"/>
        </a:p>
      </dgm:t>
    </dgm:pt>
    <dgm:pt modelId="{802B2EB4-401C-7D4B-B5DC-0B7BEE6762F9}" type="parTrans" cxnId="{D917778C-C1DA-4E44-B300-7CBA2B369B30}">
      <dgm:prSet/>
      <dgm:spPr/>
      <dgm:t>
        <a:bodyPr/>
        <a:lstStyle/>
        <a:p>
          <a:endParaRPr lang="en-US"/>
        </a:p>
      </dgm:t>
    </dgm:pt>
    <dgm:pt modelId="{39983ED4-1229-2043-888C-41E5A69FA6FB}" type="sibTrans" cxnId="{D917778C-C1DA-4E44-B300-7CBA2B369B30}">
      <dgm:prSet/>
      <dgm:spPr/>
      <dgm:t>
        <a:bodyPr/>
        <a:lstStyle/>
        <a:p>
          <a:endParaRPr lang="en-US"/>
        </a:p>
      </dgm:t>
    </dgm:pt>
    <dgm:pt modelId="{DED7DB8C-3EAA-5C40-A54F-30ACD9DCDB35}">
      <dgm:prSet/>
      <dgm:spPr/>
      <dgm:t>
        <a:bodyPr/>
        <a:lstStyle/>
        <a:p>
          <a:r>
            <a:rPr lang="en-US" b="1" dirty="0"/>
            <a:t>CONFLITING TEXT: </a:t>
          </a:r>
          <a:r>
            <a:rPr lang="en-US" i="1" dirty="0"/>
            <a:t>Concentration Camps in the South African War: Here are the Real Facts </a:t>
          </a:r>
        </a:p>
      </dgm:t>
    </dgm:pt>
    <dgm:pt modelId="{D0870262-1591-D346-8877-E43039DBB48C}" type="parTrans" cxnId="{6EEA56D9-738B-FF4E-BD08-59D41845DE12}">
      <dgm:prSet/>
      <dgm:spPr/>
      <dgm:t>
        <a:bodyPr/>
        <a:lstStyle/>
        <a:p>
          <a:endParaRPr lang="en-US"/>
        </a:p>
      </dgm:t>
    </dgm:pt>
    <dgm:pt modelId="{17E24B0B-6CB0-3245-AACF-D62F58CA8CF4}" type="sibTrans" cxnId="{6EEA56D9-738B-FF4E-BD08-59D41845DE12}">
      <dgm:prSet/>
      <dgm:spPr/>
      <dgm:t>
        <a:bodyPr/>
        <a:lstStyle/>
        <a:p>
          <a:endParaRPr lang="en-US"/>
        </a:p>
      </dgm:t>
    </dgm:pt>
    <dgm:pt modelId="{17F70CCA-E957-0C4C-856B-C1818720AA5F}">
      <dgm:prSet/>
      <dgm:spPr/>
      <dgm:t>
        <a:bodyPr/>
        <a:lstStyle/>
        <a:p>
          <a:r>
            <a:rPr lang="en-US" b="1" dirty="0"/>
            <a:t>VISUAL TEXT: </a:t>
          </a:r>
          <a:r>
            <a:rPr lang="en-US" dirty="0"/>
            <a:t>Photos, U Tube videos</a:t>
          </a:r>
          <a:endParaRPr lang="en-CA" dirty="0"/>
        </a:p>
      </dgm:t>
    </dgm:pt>
    <dgm:pt modelId="{1DDDEB5F-EA45-1947-BBA4-A8C74BD235C5}" type="parTrans" cxnId="{BF72A6F9-8664-EC49-ADE2-AB4214B217EC}">
      <dgm:prSet/>
      <dgm:spPr/>
      <dgm:t>
        <a:bodyPr/>
        <a:lstStyle/>
        <a:p>
          <a:endParaRPr lang="en-US"/>
        </a:p>
      </dgm:t>
    </dgm:pt>
    <dgm:pt modelId="{914C2AA0-7F76-854A-9CF5-DB12F0D2BA38}" type="sibTrans" cxnId="{BF72A6F9-8664-EC49-ADE2-AB4214B217EC}">
      <dgm:prSet/>
      <dgm:spPr/>
      <dgm:t>
        <a:bodyPr/>
        <a:lstStyle/>
        <a:p>
          <a:endParaRPr lang="en-US"/>
        </a:p>
      </dgm:t>
    </dgm:pt>
    <dgm:pt modelId="{BEE2FF02-B373-8B47-AC37-4599F27E6CBB}" type="pres">
      <dgm:prSet presAssocID="{EA3FE406-41FB-C648-9820-3E2EE2C69489}" presName="linear" presStyleCnt="0">
        <dgm:presLayoutVars>
          <dgm:dir/>
          <dgm:resizeHandles val="exact"/>
        </dgm:presLayoutVars>
      </dgm:prSet>
      <dgm:spPr/>
    </dgm:pt>
    <dgm:pt modelId="{3808BE3F-6233-3B41-882A-6797C243975E}" type="pres">
      <dgm:prSet presAssocID="{77916AF4-8F7E-004A-BEF3-4EF8F88469DB}" presName="comp" presStyleCnt="0"/>
      <dgm:spPr/>
    </dgm:pt>
    <dgm:pt modelId="{11C2065B-61E6-8C41-B176-599AB1E8608B}" type="pres">
      <dgm:prSet presAssocID="{77916AF4-8F7E-004A-BEF3-4EF8F88469DB}" presName="box" presStyleLbl="node1" presStyleIdx="0" presStyleCnt="4"/>
      <dgm:spPr/>
    </dgm:pt>
    <dgm:pt modelId="{4E15B838-77DE-2A41-8359-CF41D032B161}" type="pres">
      <dgm:prSet presAssocID="{77916AF4-8F7E-004A-BEF3-4EF8F88469DB}" presName="img" presStyleLbl="fgImgPlace1" presStyleIdx="0" presStyleCnt="4"/>
      <dgm:spPr/>
    </dgm:pt>
    <dgm:pt modelId="{08C35EA5-D723-6949-8D79-CAE6580242BF}" type="pres">
      <dgm:prSet presAssocID="{77916AF4-8F7E-004A-BEF3-4EF8F88469DB}" presName="text" presStyleLbl="node1" presStyleIdx="0" presStyleCnt="4">
        <dgm:presLayoutVars>
          <dgm:bulletEnabled val="1"/>
        </dgm:presLayoutVars>
      </dgm:prSet>
      <dgm:spPr/>
    </dgm:pt>
    <dgm:pt modelId="{2CB322E9-25F5-C441-A037-11FFD7F9E4E8}" type="pres">
      <dgm:prSet presAssocID="{06376387-57F3-FD4E-BA4F-6405D2A9EB25}" presName="spacer" presStyleCnt="0"/>
      <dgm:spPr/>
    </dgm:pt>
    <dgm:pt modelId="{C53B2F40-3095-2A46-822A-7D9B483709C5}" type="pres">
      <dgm:prSet presAssocID="{17F70CCA-E957-0C4C-856B-C1818720AA5F}" presName="comp" presStyleCnt="0"/>
      <dgm:spPr/>
    </dgm:pt>
    <dgm:pt modelId="{C80E23C9-E9FF-8342-96ED-257095A1FA5C}" type="pres">
      <dgm:prSet presAssocID="{17F70CCA-E957-0C4C-856B-C1818720AA5F}" presName="box" presStyleLbl="node1" presStyleIdx="1" presStyleCnt="4"/>
      <dgm:spPr/>
    </dgm:pt>
    <dgm:pt modelId="{76A6236B-AD32-D14C-92FB-EBE5163A4EDE}" type="pres">
      <dgm:prSet presAssocID="{17F70CCA-E957-0C4C-856B-C1818720AA5F}" presName="img" presStyleLbl="fgImgPlace1" presStyleIdx="1" presStyleCnt="4"/>
      <dgm:spPr/>
    </dgm:pt>
    <dgm:pt modelId="{1A4B8DAA-FC30-0048-8D52-11F88C8BF3A0}" type="pres">
      <dgm:prSet presAssocID="{17F70CCA-E957-0C4C-856B-C1818720AA5F}" presName="text" presStyleLbl="node1" presStyleIdx="1" presStyleCnt="4">
        <dgm:presLayoutVars>
          <dgm:bulletEnabled val="1"/>
        </dgm:presLayoutVars>
      </dgm:prSet>
      <dgm:spPr/>
    </dgm:pt>
    <dgm:pt modelId="{FA5278C2-A617-3140-BFE9-EAFC1F3DEA5F}" type="pres">
      <dgm:prSet presAssocID="{914C2AA0-7F76-854A-9CF5-DB12F0D2BA38}" presName="spacer" presStyleCnt="0"/>
      <dgm:spPr/>
    </dgm:pt>
    <dgm:pt modelId="{49093864-5089-7241-996C-1E3F4BE8BBA2}" type="pres">
      <dgm:prSet presAssocID="{4ABD74FD-8FFB-794A-AC75-F8D8578E87F4}" presName="comp" presStyleCnt="0"/>
      <dgm:spPr/>
    </dgm:pt>
    <dgm:pt modelId="{27D7F049-ACF7-9442-A49C-0621C2B35003}" type="pres">
      <dgm:prSet presAssocID="{4ABD74FD-8FFB-794A-AC75-F8D8578E87F4}" presName="box" presStyleLbl="node1" presStyleIdx="2" presStyleCnt="4"/>
      <dgm:spPr/>
    </dgm:pt>
    <dgm:pt modelId="{BA79EA4F-15FF-7B4E-828B-0C54920D782A}" type="pres">
      <dgm:prSet presAssocID="{4ABD74FD-8FFB-794A-AC75-F8D8578E87F4}" presName="img" presStyleLbl="fgImgPlace1" presStyleIdx="2" presStyleCnt="4"/>
      <dgm:spPr/>
    </dgm:pt>
    <dgm:pt modelId="{CBE66E72-49A7-6E44-A146-2BDBB0E8D78F}" type="pres">
      <dgm:prSet presAssocID="{4ABD74FD-8FFB-794A-AC75-F8D8578E87F4}" presName="text" presStyleLbl="node1" presStyleIdx="2" presStyleCnt="4">
        <dgm:presLayoutVars>
          <dgm:bulletEnabled val="1"/>
        </dgm:presLayoutVars>
      </dgm:prSet>
      <dgm:spPr/>
    </dgm:pt>
    <dgm:pt modelId="{13F95248-471C-1F40-8947-93534D6AC8A3}" type="pres">
      <dgm:prSet presAssocID="{39983ED4-1229-2043-888C-41E5A69FA6FB}" presName="spacer" presStyleCnt="0"/>
      <dgm:spPr/>
    </dgm:pt>
    <dgm:pt modelId="{AAF12172-25A9-DE4F-A980-09ED232D7D18}" type="pres">
      <dgm:prSet presAssocID="{DED7DB8C-3EAA-5C40-A54F-30ACD9DCDB35}" presName="comp" presStyleCnt="0"/>
      <dgm:spPr/>
    </dgm:pt>
    <dgm:pt modelId="{C4777BDD-B04E-A246-82DF-D859CCBBBB24}" type="pres">
      <dgm:prSet presAssocID="{DED7DB8C-3EAA-5C40-A54F-30ACD9DCDB35}" presName="box" presStyleLbl="node1" presStyleIdx="3" presStyleCnt="4"/>
      <dgm:spPr/>
    </dgm:pt>
    <dgm:pt modelId="{3D21A314-E24F-6945-A0C8-1085C190C10E}" type="pres">
      <dgm:prSet presAssocID="{DED7DB8C-3EAA-5C40-A54F-30ACD9DCDB35}" presName="img" presStyleLbl="fgImgPlace1" presStyleIdx="3" presStyleCnt="4"/>
      <dgm:spPr/>
    </dgm:pt>
    <dgm:pt modelId="{C14882D9-A157-5B4D-B08A-5E8EB303543D}" type="pres">
      <dgm:prSet presAssocID="{DED7DB8C-3EAA-5C40-A54F-30ACD9DCDB35}" presName="text" presStyleLbl="node1" presStyleIdx="3" presStyleCnt="4">
        <dgm:presLayoutVars>
          <dgm:bulletEnabled val="1"/>
        </dgm:presLayoutVars>
      </dgm:prSet>
      <dgm:spPr/>
    </dgm:pt>
  </dgm:ptLst>
  <dgm:cxnLst>
    <dgm:cxn modelId="{50691121-BAEF-DF4F-854E-02B59D3C4798}" type="presOf" srcId="{17F70CCA-E957-0C4C-856B-C1818720AA5F}" destId="{1A4B8DAA-FC30-0048-8D52-11F88C8BF3A0}" srcOrd="1" destOrd="0" presId="urn:microsoft.com/office/officeart/2005/8/layout/vList4"/>
    <dgm:cxn modelId="{801A9B26-797C-BC41-AD2C-D09C85069416}" type="presOf" srcId="{EA3FE406-41FB-C648-9820-3E2EE2C69489}" destId="{BEE2FF02-B373-8B47-AC37-4599F27E6CBB}" srcOrd="0" destOrd="0" presId="urn:microsoft.com/office/officeart/2005/8/layout/vList4"/>
    <dgm:cxn modelId="{2A3C0337-1499-5A45-9DED-F518EF20D9DA}" type="presOf" srcId="{DED7DB8C-3EAA-5C40-A54F-30ACD9DCDB35}" destId="{C4777BDD-B04E-A246-82DF-D859CCBBBB24}" srcOrd="0" destOrd="0" presId="urn:microsoft.com/office/officeart/2005/8/layout/vList4"/>
    <dgm:cxn modelId="{430ED73C-C4E0-0A4C-B11D-DDFDEDB2356F}" type="presOf" srcId="{4ABD74FD-8FFB-794A-AC75-F8D8578E87F4}" destId="{27D7F049-ACF7-9442-A49C-0621C2B35003}" srcOrd="0" destOrd="0" presId="urn:microsoft.com/office/officeart/2005/8/layout/vList4"/>
    <dgm:cxn modelId="{3CE92E83-AC2A-CC46-B9F1-011BE1A44A29}" type="presOf" srcId="{17F70CCA-E957-0C4C-856B-C1818720AA5F}" destId="{C80E23C9-E9FF-8342-96ED-257095A1FA5C}" srcOrd="0" destOrd="0" presId="urn:microsoft.com/office/officeart/2005/8/layout/vList4"/>
    <dgm:cxn modelId="{D917778C-C1DA-4E44-B300-7CBA2B369B30}" srcId="{EA3FE406-41FB-C648-9820-3E2EE2C69489}" destId="{4ABD74FD-8FFB-794A-AC75-F8D8578E87F4}" srcOrd="2" destOrd="0" parTransId="{802B2EB4-401C-7D4B-B5DC-0B7BEE6762F9}" sibTransId="{39983ED4-1229-2043-888C-41E5A69FA6FB}"/>
    <dgm:cxn modelId="{3A485090-A091-CA4B-8C2B-BBCEA8BCAA29}" type="presOf" srcId="{77916AF4-8F7E-004A-BEF3-4EF8F88469DB}" destId="{11C2065B-61E6-8C41-B176-599AB1E8608B}" srcOrd="0" destOrd="0" presId="urn:microsoft.com/office/officeart/2005/8/layout/vList4"/>
    <dgm:cxn modelId="{F11656A0-839A-6647-B67C-00E1CCE71F15}" type="presOf" srcId="{DED7DB8C-3EAA-5C40-A54F-30ACD9DCDB35}" destId="{C14882D9-A157-5B4D-B08A-5E8EB303543D}" srcOrd="1" destOrd="0" presId="urn:microsoft.com/office/officeart/2005/8/layout/vList4"/>
    <dgm:cxn modelId="{6EEA56D9-738B-FF4E-BD08-59D41845DE12}" srcId="{EA3FE406-41FB-C648-9820-3E2EE2C69489}" destId="{DED7DB8C-3EAA-5C40-A54F-30ACD9DCDB35}" srcOrd="3" destOrd="0" parTransId="{D0870262-1591-D346-8877-E43039DBB48C}" sibTransId="{17E24B0B-6CB0-3245-AACF-D62F58CA8CF4}"/>
    <dgm:cxn modelId="{AEC91CEA-58A9-CE4F-8F3D-C0C16473DB5E}" type="presOf" srcId="{77916AF4-8F7E-004A-BEF3-4EF8F88469DB}" destId="{08C35EA5-D723-6949-8D79-CAE6580242BF}" srcOrd="1" destOrd="0" presId="urn:microsoft.com/office/officeart/2005/8/layout/vList4"/>
    <dgm:cxn modelId="{411C8DF7-813A-6140-A102-DB126AC80D0E}" srcId="{EA3FE406-41FB-C648-9820-3E2EE2C69489}" destId="{77916AF4-8F7E-004A-BEF3-4EF8F88469DB}" srcOrd="0" destOrd="0" parTransId="{91D63CB4-A913-A840-B3BA-6F0912EBA4E6}" sibTransId="{06376387-57F3-FD4E-BA4F-6405D2A9EB25}"/>
    <dgm:cxn modelId="{7CBD7EF8-A8EA-4C47-AE1A-AB84CE5F1CB2}" type="presOf" srcId="{4ABD74FD-8FFB-794A-AC75-F8D8578E87F4}" destId="{CBE66E72-49A7-6E44-A146-2BDBB0E8D78F}" srcOrd="1" destOrd="0" presId="urn:microsoft.com/office/officeart/2005/8/layout/vList4"/>
    <dgm:cxn modelId="{BF72A6F9-8664-EC49-ADE2-AB4214B217EC}" srcId="{EA3FE406-41FB-C648-9820-3E2EE2C69489}" destId="{17F70CCA-E957-0C4C-856B-C1818720AA5F}" srcOrd="1" destOrd="0" parTransId="{1DDDEB5F-EA45-1947-BBA4-A8C74BD235C5}" sibTransId="{914C2AA0-7F76-854A-9CF5-DB12F0D2BA38}"/>
    <dgm:cxn modelId="{B96F92E9-A7A5-3746-8802-B23ADDE9DE02}" type="presParOf" srcId="{BEE2FF02-B373-8B47-AC37-4599F27E6CBB}" destId="{3808BE3F-6233-3B41-882A-6797C243975E}" srcOrd="0" destOrd="0" presId="urn:microsoft.com/office/officeart/2005/8/layout/vList4"/>
    <dgm:cxn modelId="{B1295D62-11CC-7645-ADF0-C77805DAC9B5}" type="presParOf" srcId="{3808BE3F-6233-3B41-882A-6797C243975E}" destId="{11C2065B-61E6-8C41-B176-599AB1E8608B}" srcOrd="0" destOrd="0" presId="urn:microsoft.com/office/officeart/2005/8/layout/vList4"/>
    <dgm:cxn modelId="{10FCCE5E-4679-4E40-A304-3458CE2C22BE}" type="presParOf" srcId="{3808BE3F-6233-3B41-882A-6797C243975E}" destId="{4E15B838-77DE-2A41-8359-CF41D032B161}" srcOrd="1" destOrd="0" presId="urn:microsoft.com/office/officeart/2005/8/layout/vList4"/>
    <dgm:cxn modelId="{527D7B29-8760-E947-A772-95485A70E7D8}" type="presParOf" srcId="{3808BE3F-6233-3B41-882A-6797C243975E}" destId="{08C35EA5-D723-6949-8D79-CAE6580242BF}" srcOrd="2" destOrd="0" presId="urn:microsoft.com/office/officeart/2005/8/layout/vList4"/>
    <dgm:cxn modelId="{AFF5A83F-CC79-BD45-ADEC-B2CA8AAB9F45}" type="presParOf" srcId="{BEE2FF02-B373-8B47-AC37-4599F27E6CBB}" destId="{2CB322E9-25F5-C441-A037-11FFD7F9E4E8}" srcOrd="1" destOrd="0" presId="urn:microsoft.com/office/officeart/2005/8/layout/vList4"/>
    <dgm:cxn modelId="{575D9A4C-F7E7-764C-9F82-D573CB44C7AC}" type="presParOf" srcId="{BEE2FF02-B373-8B47-AC37-4599F27E6CBB}" destId="{C53B2F40-3095-2A46-822A-7D9B483709C5}" srcOrd="2" destOrd="0" presId="urn:microsoft.com/office/officeart/2005/8/layout/vList4"/>
    <dgm:cxn modelId="{8894C792-1B4F-3545-A22A-1E436D011F03}" type="presParOf" srcId="{C53B2F40-3095-2A46-822A-7D9B483709C5}" destId="{C80E23C9-E9FF-8342-96ED-257095A1FA5C}" srcOrd="0" destOrd="0" presId="urn:microsoft.com/office/officeart/2005/8/layout/vList4"/>
    <dgm:cxn modelId="{E4181DB1-B9F2-5247-B68F-F11E0D8D36E8}" type="presParOf" srcId="{C53B2F40-3095-2A46-822A-7D9B483709C5}" destId="{76A6236B-AD32-D14C-92FB-EBE5163A4EDE}" srcOrd="1" destOrd="0" presId="urn:microsoft.com/office/officeart/2005/8/layout/vList4"/>
    <dgm:cxn modelId="{EB6C5E97-1C0D-444F-A356-FB5B06B7A1DE}" type="presParOf" srcId="{C53B2F40-3095-2A46-822A-7D9B483709C5}" destId="{1A4B8DAA-FC30-0048-8D52-11F88C8BF3A0}" srcOrd="2" destOrd="0" presId="urn:microsoft.com/office/officeart/2005/8/layout/vList4"/>
    <dgm:cxn modelId="{F139A599-96D3-B440-BE75-E6644609C3C3}" type="presParOf" srcId="{BEE2FF02-B373-8B47-AC37-4599F27E6CBB}" destId="{FA5278C2-A617-3140-BFE9-EAFC1F3DEA5F}" srcOrd="3" destOrd="0" presId="urn:microsoft.com/office/officeart/2005/8/layout/vList4"/>
    <dgm:cxn modelId="{CB416685-22A7-2642-94DB-0F02FD4DF074}" type="presParOf" srcId="{BEE2FF02-B373-8B47-AC37-4599F27E6CBB}" destId="{49093864-5089-7241-996C-1E3F4BE8BBA2}" srcOrd="4" destOrd="0" presId="urn:microsoft.com/office/officeart/2005/8/layout/vList4"/>
    <dgm:cxn modelId="{84CA9DC6-C52E-ED4B-8579-D5C52BD43651}" type="presParOf" srcId="{49093864-5089-7241-996C-1E3F4BE8BBA2}" destId="{27D7F049-ACF7-9442-A49C-0621C2B35003}" srcOrd="0" destOrd="0" presId="urn:microsoft.com/office/officeart/2005/8/layout/vList4"/>
    <dgm:cxn modelId="{C35F72FC-3561-DA4A-8757-6FCC2280B6A2}" type="presParOf" srcId="{49093864-5089-7241-996C-1E3F4BE8BBA2}" destId="{BA79EA4F-15FF-7B4E-828B-0C54920D782A}" srcOrd="1" destOrd="0" presId="urn:microsoft.com/office/officeart/2005/8/layout/vList4"/>
    <dgm:cxn modelId="{9D6009CD-948D-4844-B3AA-596F7E70F241}" type="presParOf" srcId="{49093864-5089-7241-996C-1E3F4BE8BBA2}" destId="{CBE66E72-49A7-6E44-A146-2BDBB0E8D78F}" srcOrd="2" destOrd="0" presId="urn:microsoft.com/office/officeart/2005/8/layout/vList4"/>
    <dgm:cxn modelId="{B05A6B3D-1658-4647-9477-DF8ACB7ADC35}" type="presParOf" srcId="{BEE2FF02-B373-8B47-AC37-4599F27E6CBB}" destId="{13F95248-471C-1F40-8947-93534D6AC8A3}" srcOrd="5" destOrd="0" presId="urn:microsoft.com/office/officeart/2005/8/layout/vList4"/>
    <dgm:cxn modelId="{D914D3E9-D524-AF44-9B5F-33FDAB0AE88B}" type="presParOf" srcId="{BEE2FF02-B373-8B47-AC37-4599F27E6CBB}" destId="{AAF12172-25A9-DE4F-A980-09ED232D7D18}" srcOrd="6" destOrd="0" presId="urn:microsoft.com/office/officeart/2005/8/layout/vList4"/>
    <dgm:cxn modelId="{C8DE1D74-0651-3E43-A459-3B091816F0CF}" type="presParOf" srcId="{AAF12172-25A9-DE4F-A980-09ED232D7D18}" destId="{C4777BDD-B04E-A246-82DF-D859CCBBBB24}" srcOrd="0" destOrd="0" presId="urn:microsoft.com/office/officeart/2005/8/layout/vList4"/>
    <dgm:cxn modelId="{6FA7C0A6-EEEB-954B-89A2-5F96F7756AB4}" type="presParOf" srcId="{AAF12172-25A9-DE4F-A980-09ED232D7D18}" destId="{3D21A314-E24F-6945-A0C8-1085C190C10E}" srcOrd="1" destOrd="0" presId="urn:microsoft.com/office/officeart/2005/8/layout/vList4"/>
    <dgm:cxn modelId="{0DE1657D-DD65-F64D-BF93-57381C4294C9}" type="presParOf" srcId="{AAF12172-25A9-DE4F-A980-09ED232D7D18}" destId="{C14882D9-A157-5B4D-B08A-5E8EB303543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3FE406-41FB-C648-9820-3E2EE2C6948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CC74EE-B38E-4B4D-BF02-06ECE71AC975}">
      <dgm:prSet/>
      <dgm:spPr/>
      <dgm:t>
        <a:bodyPr/>
        <a:lstStyle/>
        <a:p>
          <a:r>
            <a:rPr lang="en-US" b="1" dirty="0"/>
            <a:t>TARGET/ANCHOR TEXT</a:t>
          </a:r>
          <a:endParaRPr lang="en-CA" dirty="0"/>
        </a:p>
      </dgm:t>
    </dgm:pt>
    <dgm:pt modelId="{85583D36-C31F-AD4F-812E-F1F3459BEB22}" type="parTrans" cxnId="{4F677711-9121-E240-8C23-7982552F85B0}">
      <dgm:prSet/>
      <dgm:spPr/>
      <dgm:t>
        <a:bodyPr/>
        <a:lstStyle/>
        <a:p>
          <a:endParaRPr lang="en-US"/>
        </a:p>
      </dgm:t>
    </dgm:pt>
    <dgm:pt modelId="{7A619FE1-FB70-B14B-ABD4-57E7172B9F0D}" type="sibTrans" cxnId="{4F677711-9121-E240-8C23-7982552F85B0}">
      <dgm:prSet/>
      <dgm:spPr/>
      <dgm:t>
        <a:bodyPr/>
        <a:lstStyle/>
        <a:p>
          <a:endParaRPr lang="en-US"/>
        </a:p>
      </dgm:t>
    </dgm:pt>
    <dgm:pt modelId="{77916AF4-8F7E-004A-BEF3-4EF8F88469DB}">
      <dgm:prSet/>
      <dgm:spPr/>
      <dgm:t>
        <a:bodyPr/>
        <a:lstStyle/>
        <a:p>
          <a:r>
            <a:rPr lang="en-US" b="1" dirty="0"/>
            <a:t>INFORMATION TEXT</a:t>
          </a:r>
          <a:endParaRPr lang="en-US" dirty="0"/>
        </a:p>
      </dgm:t>
    </dgm:pt>
    <dgm:pt modelId="{91D63CB4-A913-A840-B3BA-6F0912EBA4E6}" type="parTrans" cxnId="{411C8DF7-813A-6140-A102-DB126AC80D0E}">
      <dgm:prSet/>
      <dgm:spPr/>
      <dgm:t>
        <a:bodyPr/>
        <a:lstStyle/>
        <a:p>
          <a:endParaRPr lang="en-US"/>
        </a:p>
      </dgm:t>
    </dgm:pt>
    <dgm:pt modelId="{06376387-57F3-FD4E-BA4F-6405D2A9EB25}" type="sibTrans" cxnId="{411C8DF7-813A-6140-A102-DB126AC80D0E}">
      <dgm:prSet/>
      <dgm:spPr/>
      <dgm:t>
        <a:bodyPr/>
        <a:lstStyle/>
        <a:p>
          <a:endParaRPr lang="en-US"/>
        </a:p>
      </dgm:t>
    </dgm:pt>
    <dgm:pt modelId="{4ABD74FD-8FFB-794A-AC75-F8D8578E87F4}">
      <dgm:prSet/>
      <dgm:spPr/>
      <dgm:t>
        <a:bodyPr/>
        <a:lstStyle/>
        <a:p>
          <a:r>
            <a:rPr lang="en-US" b="1" dirty="0"/>
            <a:t>VISUAL TEXT</a:t>
          </a:r>
          <a:endParaRPr lang="en-US" dirty="0"/>
        </a:p>
      </dgm:t>
    </dgm:pt>
    <dgm:pt modelId="{802B2EB4-401C-7D4B-B5DC-0B7BEE6762F9}" type="parTrans" cxnId="{D917778C-C1DA-4E44-B300-7CBA2B369B30}">
      <dgm:prSet/>
      <dgm:spPr/>
      <dgm:t>
        <a:bodyPr/>
        <a:lstStyle/>
        <a:p>
          <a:endParaRPr lang="en-US"/>
        </a:p>
      </dgm:t>
    </dgm:pt>
    <dgm:pt modelId="{39983ED4-1229-2043-888C-41E5A69FA6FB}" type="sibTrans" cxnId="{D917778C-C1DA-4E44-B300-7CBA2B369B30}">
      <dgm:prSet/>
      <dgm:spPr/>
      <dgm:t>
        <a:bodyPr/>
        <a:lstStyle/>
        <a:p>
          <a:endParaRPr lang="en-US"/>
        </a:p>
      </dgm:t>
    </dgm:pt>
    <dgm:pt modelId="{DED7DB8C-3EAA-5C40-A54F-30ACD9DCDB35}">
      <dgm:prSet/>
      <dgm:spPr/>
      <dgm:t>
        <a:bodyPr/>
        <a:lstStyle/>
        <a:p>
          <a:r>
            <a:rPr lang="en-US" b="1" dirty="0"/>
            <a:t>ACCESSIBLE TEXT</a:t>
          </a:r>
          <a:endParaRPr lang="en-US" i="1" dirty="0"/>
        </a:p>
      </dgm:t>
    </dgm:pt>
    <dgm:pt modelId="{D0870262-1591-D346-8877-E43039DBB48C}" type="parTrans" cxnId="{6EEA56D9-738B-FF4E-BD08-59D41845DE12}">
      <dgm:prSet/>
      <dgm:spPr/>
      <dgm:t>
        <a:bodyPr/>
        <a:lstStyle/>
        <a:p>
          <a:endParaRPr lang="en-US"/>
        </a:p>
      </dgm:t>
    </dgm:pt>
    <dgm:pt modelId="{17E24B0B-6CB0-3245-AACF-D62F58CA8CF4}" type="sibTrans" cxnId="{6EEA56D9-738B-FF4E-BD08-59D41845DE12}">
      <dgm:prSet/>
      <dgm:spPr/>
      <dgm:t>
        <a:bodyPr/>
        <a:lstStyle/>
        <a:p>
          <a:endParaRPr lang="en-US"/>
        </a:p>
      </dgm:t>
    </dgm:pt>
    <dgm:pt modelId="{77C19046-3C66-4747-8FE5-5231737AB643}">
      <dgm:prSet/>
      <dgm:spPr/>
      <dgm:t>
        <a:bodyPr/>
        <a:lstStyle/>
        <a:p>
          <a:r>
            <a:rPr lang="en-US" b="1" dirty="0"/>
            <a:t>CONFLITING TEXT</a:t>
          </a:r>
        </a:p>
      </dgm:t>
    </dgm:pt>
    <dgm:pt modelId="{CF92C0F0-3B2D-BC44-A473-8BF944A1C9E8}" type="parTrans" cxnId="{B625A1AD-FDE0-414A-8EEE-60F3FBEA6178}">
      <dgm:prSet/>
      <dgm:spPr/>
      <dgm:t>
        <a:bodyPr/>
        <a:lstStyle/>
        <a:p>
          <a:endParaRPr lang="en-US"/>
        </a:p>
      </dgm:t>
    </dgm:pt>
    <dgm:pt modelId="{E1CE2639-175C-1440-9ECC-AE6573C49C3C}" type="sibTrans" cxnId="{B625A1AD-FDE0-414A-8EEE-60F3FBEA6178}">
      <dgm:prSet/>
      <dgm:spPr/>
      <dgm:t>
        <a:bodyPr/>
        <a:lstStyle/>
        <a:p>
          <a:endParaRPr lang="en-US"/>
        </a:p>
      </dgm:t>
    </dgm:pt>
    <dgm:pt modelId="{BEE2FF02-B373-8B47-AC37-4599F27E6CBB}" type="pres">
      <dgm:prSet presAssocID="{EA3FE406-41FB-C648-9820-3E2EE2C69489}" presName="linear" presStyleCnt="0">
        <dgm:presLayoutVars>
          <dgm:dir/>
          <dgm:resizeHandles val="exact"/>
        </dgm:presLayoutVars>
      </dgm:prSet>
      <dgm:spPr/>
    </dgm:pt>
    <dgm:pt modelId="{E6B7D3DC-5380-5742-B59B-CF7E2A06F625}" type="pres">
      <dgm:prSet presAssocID="{EACC74EE-B38E-4B4D-BF02-06ECE71AC975}" presName="comp" presStyleCnt="0"/>
      <dgm:spPr/>
    </dgm:pt>
    <dgm:pt modelId="{E5F43E40-B96E-9E4A-86CD-D9892EAF8701}" type="pres">
      <dgm:prSet presAssocID="{EACC74EE-B38E-4B4D-BF02-06ECE71AC975}" presName="box" presStyleLbl="node1" presStyleIdx="0" presStyleCnt="5"/>
      <dgm:spPr/>
    </dgm:pt>
    <dgm:pt modelId="{F22D4D69-5B9E-B94E-B0FD-7B8AE7966B23}" type="pres">
      <dgm:prSet presAssocID="{EACC74EE-B38E-4B4D-BF02-06ECE71AC975}" presName="img" presStyleLbl="fgImgPlace1" presStyleIdx="0" presStyleCnt="5"/>
      <dgm:spPr/>
    </dgm:pt>
    <dgm:pt modelId="{6F5FC889-F552-2E4E-A64C-0EF67DC9C3B3}" type="pres">
      <dgm:prSet presAssocID="{EACC74EE-B38E-4B4D-BF02-06ECE71AC975}" presName="text" presStyleLbl="node1" presStyleIdx="0" presStyleCnt="5">
        <dgm:presLayoutVars>
          <dgm:bulletEnabled val="1"/>
        </dgm:presLayoutVars>
      </dgm:prSet>
      <dgm:spPr/>
    </dgm:pt>
    <dgm:pt modelId="{DC6E3728-E1C8-5744-A3CC-9B8F611BD4DA}" type="pres">
      <dgm:prSet presAssocID="{7A619FE1-FB70-B14B-ABD4-57E7172B9F0D}" presName="spacer" presStyleCnt="0"/>
      <dgm:spPr/>
    </dgm:pt>
    <dgm:pt modelId="{3808BE3F-6233-3B41-882A-6797C243975E}" type="pres">
      <dgm:prSet presAssocID="{77916AF4-8F7E-004A-BEF3-4EF8F88469DB}" presName="comp" presStyleCnt="0"/>
      <dgm:spPr/>
    </dgm:pt>
    <dgm:pt modelId="{11C2065B-61E6-8C41-B176-599AB1E8608B}" type="pres">
      <dgm:prSet presAssocID="{77916AF4-8F7E-004A-BEF3-4EF8F88469DB}" presName="box" presStyleLbl="node1" presStyleIdx="1" presStyleCnt="5"/>
      <dgm:spPr/>
    </dgm:pt>
    <dgm:pt modelId="{4E15B838-77DE-2A41-8359-CF41D032B161}" type="pres">
      <dgm:prSet presAssocID="{77916AF4-8F7E-004A-BEF3-4EF8F88469DB}" presName="img" presStyleLbl="fgImgPlace1" presStyleIdx="1" presStyleCnt="5"/>
      <dgm:spPr/>
    </dgm:pt>
    <dgm:pt modelId="{08C35EA5-D723-6949-8D79-CAE6580242BF}" type="pres">
      <dgm:prSet presAssocID="{77916AF4-8F7E-004A-BEF3-4EF8F88469DB}" presName="text" presStyleLbl="node1" presStyleIdx="1" presStyleCnt="5">
        <dgm:presLayoutVars>
          <dgm:bulletEnabled val="1"/>
        </dgm:presLayoutVars>
      </dgm:prSet>
      <dgm:spPr/>
    </dgm:pt>
    <dgm:pt modelId="{2CB322E9-25F5-C441-A037-11FFD7F9E4E8}" type="pres">
      <dgm:prSet presAssocID="{06376387-57F3-FD4E-BA4F-6405D2A9EB25}" presName="spacer" presStyleCnt="0"/>
      <dgm:spPr/>
    </dgm:pt>
    <dgm:pt modelId="{49093864-5089-7241-996C-1E3F4BE8BBA2}" type="pres">
      <dgm:prSet presAssocID="{4ABD74FD-8FFB-794A-AC75-F8D8578E87F4}" presName="comp" presStyleCnt="0"/>
      <dgm:spPr/>
    </dgm:pt>
    <dgm:pt modelId="{27D7F049-ACF7-9442-A49C-0621C2B35003}" type="pres">
      <dgm:prSet presAssocID="{4ABD74FD-8FFB-794A-AC75-F8D8578E87F4}" presName="box" presStyleLbl="node1" presStyleIdx="2" presStyleCnt="5"/>
      <dgm:spPr/>
    </dgm:pt>
    <dgm:pt modelId="{BA79EA4F-15FF-7B4E-828B-0C54920D782A}" type="pres">
      <dgm:prSet presAssocID="{4ABD74FD-8FFB-794A-AC75-F8D8578E87F4}" presName="img" presStyleLbl="fgImgPlace1" presStyleIdx="2" presStyleCnt="5"/>
      <dgm:spPr/>
    </dgm:pt>
    <dgm:pt modelId="{CBE66E72-49A7-6E44-A146-2BDBB0E8D78F}" type="pres">
      <dgm:prSet presAssocID="{4ABD74FD-8FFB-794A-AC75-F8D8578E87F4}" presName="text" presStyleLbl="node1" presStyleIdx="2" presStyleCnt="5">
        <dgm:presLayoutVars>
          <dgm:bulletEnabled val="1"/>
        </dgm:presLayoutVars>
      </dgm:prSet>
      <dgm:spPr/>
    </dgm:pt>
    <dgm:pt modelId="{13F95248-471C-1F40-8947-93534D6AC8A3}" type="pres">
      <dgm:prSet presAssocID="{39983ED4-1229-2043-888C-41E5A69FA6FB}" presName="spacer" presStyleCnt="0"/>
      <dgm:spPr/>
    </dgm:pt>
    <dgm:pt modelId="{AAF12172-25A9-DE4F-A980-09ED232D7D18}" type="pres">
      <dgm:prSet presAssocID="{DED7DB8C-3EAA-5C40-A54F-30ACD9DCDB35}" presName="comp" presStyleCnt="0"/>
      <dgm:spPr/>
    </dgm:pt>
    <dgm:pt modelId="{C4777BDD-B04E-A246-82DF-D859CCBBBB24}" type="pres">
      <dgm:prSet presAssocID="{DED7DB8C-3EAA-5C40-A54F-30ACD9DCDB35}" presName="box" presStyleLbl="node1" presStyleIdx="3" presStyleCnt="5"/>
      <dgm:spPr/>
    </dgm:pt>
    <dgm:pt modelId="{3D21A314-E24F-6945-A0C8-1085C190C10E}" type="pres">
      <dgm:prSet presAssocID="{DED7DB8C-3EAA-5C40-A54F-30ACD9DCDB35}" presName="img" presStyleLbl="fgImgPlace1" presStyleIdx="3" presStyleCnt="5"/>
      <dgm:spPr/>
    </dgm:pt>
    <dgm:pt modelId="{C14882D9-A157-5B4D-B08A-5E8EB303543D}" type="pres">
      <dgm:prSet presAssocID="{DED7DB8C-3EAA-5C40-A54F-30ACD9DCDB35}" presName="text" presStyleLbl="node1" presStyleIdx="3" presStyleCnt="5">
        <dgm:presLayoutVars>
          <dgm:bulletEnabled val="1"/>
        </dgm:presLayoutVars>
      </dgm:prSet>
      <dgm:spPr/>
    </dgm:pt>
    <dgm:pt modelId="{89E606E3-E660-7E44-B7F4-A7C9F7FB84DA}" type="pres">
      <dgm:prSet presAssocID="{17E24B0B-6CB0-3245-AACF-D62F58CA8CF4}" presName="spacer" presStyleCnt="0"/>
      <dgm:spPr/>
    </dgm:pt>
    <dgm:pt modelId="{DED30932-F851-3A40-85AD-71C431AE0228}" type="pres">
      <dgm:prSet presAssocID="{77C19046-3C66-4747-8FE5-5231737AB643}" presName="comp" presStyleCnt="0"/>
      <dgm:spPr/>
    </dgm:pt>
    <dgm:pt modelId="{48F394DC-BEC9-A941-9245-FB92CB61B842}" type="pres">
      <dgm:prSet presAssocID="{77C19046-3C66-4747-8FE5-5231737AB643}" presName="box" presStyleLbl="node1" presStyleIdx="4" presStyleCnt="5"/>
      <dgm:spPr/>
    </dgm:pt>
    <dgm:pt modelId="{F1362DCD-E266-4748-BB52-865C305D76E2}" type="pres">
      <dgm:prSet presAssocID="{77C19046-3C66-4747-8FE5-5231737AB643}" presName="img" presStyleLbl="fgImgPlace1" presStyleIdx="4" presStyleCnt="5"/>
      <dgm:spPr/>
    </dgm:pt>
    <dgm:pt modelId="{65FF9C0E-2897-1E4F-A3F5-6E6C2366E9EE}" type="pres">
      <dgm:prSet presAssocID="{77C19046-3C66-4747-8FE5-5231737AB643}" presName="text" presStyleLbl="node1" presStyleIdx="4" presStyleCnt="5">
        <dgm:presLayoutVars>
          <dgm:bulletEnabled val="1"/>
        </dgm:presLayoutVars>
      </dgm:prSet>
      <dgm:spPr/>
    </dgm:pt>
  </dgm:ptLst>
  <dgm:cxnLst>
    <dgm:cxn modelId="{0AFA4709-CC94-9547-968F-85A20AB357FB}" type="presOf" srcId="{DED7DB8C-3EAA-5C40-A54F-30ACD9DCDB35}" destId="{C4777BDD-B04E-A246-82DF-D859CCBBBB24}" srcOrd="0" destOrd="0" presId="urn:microsoft.com/office/officeart/2005/8/layout/vList4"/>
    <dgm:cxn modelId="{4F677711-9121-E240-8C23-7982552F85B0}" srcId="{EA3FE406-41FB-C648-9820-3E2EE2C69489}" destId="{EACC74EE-B38E-4B4D-BF02-06ECE71AC975}" srcOrd="0" destOrd="0" parTransId="{85583D36-C31F-AD4F-812E-F1F3459BEB22}" sibTransId="{7A619FE1-FB70-B14B-ABD4-57E7172B9F0D}"/>
    <dgm:cxn modelId="{C301A513-68F6-754D-8AF9-5ADB97A99816}" type="presOf" srcId="{77916AF4-8F7E-004A-BEF3-4EF8F88469DB}" destId="{11C2065B-61E6-8C41-B176-599AB1E8608B}" srcOrd="0" destOrd="0" presId="urn:microsoft.com/office/officeart/2005/8/layout/vList4"/>
    <dgm:cxn modelId="{801A9B26-797C-BC41-AD2C-D09C85069416}" type="presOf" srcId="{EA3FE406-41FB-C648-9820-3E2EE2C69489}" destId="{BEE2FF02-B373-8B47-AC37-4599F27E6CBB}" srcOrd="0" destOrd="0" presId="urn:microsoft.com/office/officeart/2005/8/layout/vList4"/>
    <dgm:cxn modelId="{8978532E-A4BF-5543-A0FA-126C667DBF46}" type="presOf" srcId="{4ABD74FD-8FFB-794A-AC75-F8D8578E87F4}" destId="{CBE66E72-49A7-6E44-A146-2BDBB0E8D78F}" srcOrd="1" destOrd="0" presId="urn:microsoft.com/office/officeart/2005/8/layout/vList4"/>
    <dgm:cxn modelId="{85819A3D-3118-A24E-9F77-A20F316664E9}" type="presOf" srcId="{DED7DB8C-3EAA-5C40-A54F-30ACD9DCDB35}" destId="{C14882D9-A157-5B4D-B08A-5E8EB303543D}" srcOrd="1" destOrd="0" presId="urn:microsoft.com/office/officeart/2005/8/layout/vList4"/>
    <dgm:cxn modelId="{8D375A55-8136-F24C-91EF-1293E4C11851}" type="presOf" srcId="{EACC74EE-B38E-4B4D-BF02-06ECE71AC975}" destId="{E5F43E40-B96E-9E4A-86CD-D9892EAF8701}" srcOrd="0" destOrd="0" presId="urn:microsoft.com/office/officeart/2005/8/layout/vList4"/>
    <dgm:cxn modelId="{1205956F-1C3F-674A-B1C1-A9D7416B756D}" type="presOf" srcId="{77C19046-3C66-4747-8FE5-5231737AB643}" destId="{65FF9C0E-2897-1E4F-A3F5-6E6C2366E9EE}" srcOrd="1" destOrd="0" presId="urn:microsoft.com/office/officeart/2005/8/layout/vList4"/>
    <dgm:cxn modelId="{0949AE78-B17A-ED40-9580-09C398419975}" type="presOf" srcId="{4ABD74FD-8FFB-794A-AC75-F8D8578E87F4}" destId="{27D7F049-ACF7-9442-A49C-0621C2B35003}" srcOrd="0" destOrd="0" presId="urn:microsoft.com/office/officeart/2005/8/layout/vList4"/>
    <dgm:cxn modelId="{8DD5F283-6086-204F-8F97-754EF7DA8CE4}" type="presOf" srcId="{77C19046-3C66-4747-8FE5-5231737AB643}" destId="{48F394DC-BEC9-A941-9245-FB92CB61B842}" srcOrd="0" destOrd="0" presId="urn:microsoft.com/office/officeart/2005/8/layout/vList4"/>
    <dgm:cxn modelId="{D917778C-C1DA-4E44-B300-7CBA2B369B30}" srcId="{EA3FE406-41FB-C648-9820-3E2EE2C69489}" destId="{4ABD74FD-8FFB-794A-AC75-F8D8578E87F4}" srcOrd="2" destOrd="0" parTransId="{802B2EB4-401C-7D4B-B5DC-0B7BEE6762F9}" sibTransId="{39983ED4-1229-2043-888C-41E5A69FA6FB}"/>
    <dgm:cxn modelId="{B625A1AD-FDE0-414A-8EEE-60F3FBEA6178}" srcId="{EA3FE406-41FB-C648-9820-3E2EE2C69489}" destId="{77C19046-3C66-4747-8FE5-5231737AB643}" srcOrd="4" destOrd="0" parTransId="{CF92C0F0-3B2D-BC44-A473-8BF944A1C9E8}" sibTransId="{E1CE2639-175C-1440-9ECC-AE6573C49C3C}"/>
    <dgm:cxn modelId="{56DBB5B3-37EF-3442-9B78-6B9468A1A771}" type="presOf" srcId="{77916AF4-8F7E-004A-BEF3-4EF8F88469DB}" destId="{08C35EA5-D723-6949-8D79-CAE6580242BF}" srcOrd="1" destOrd="0" presId="urn:microsoft.com/office/officeart/2005/8/layout/vList4"/>
    <dgm:cxn modelId="{6EEA56D9-738B-FF4E-BD08-59D41845DE12}" srcId="{EA3FE406-41FB-C648-9820-3E2EE2C69489}" destId="{DED7DB8C-3EAA-5C40-A54F-30ACD9DCDB35}" srcOrd="3" destOrd="0" parTransId="{D0870262-1591-D346-8877-E43039DBB48C}" sibTransId="{17E24B0B-6CB0-3245-AACF-D62F58CA8CF4}"/>
    <dgm:cxn modelId="{936A24E8-5981-5C43-993E-7887EAC1D42C}" type="presOf" srcId="{EACC74EE-B38E-4B4D-BF02-06ECE71AC975}" destId="{6F5FC889-F552-2E4E-A64C-0EF67DC9C3B3}" srcOrd="1" destOrd="0" presId="urn:microsoft.com/office/officeart/2005/8/layout/vList4"/>
    <dgm:cxn modelId="{411C8DF7-813A-6140-A102-DB126AC80D0E}" srcId="{EA3FE406-41FB-C648-9820-3E2EE2C69489}" destId="{77916AF4-8F7E-004A-BEF3-4EF8F88469DB}" srcOrd="1" destOrd="0" parTransId="{91D63CB4-A913-A840-B3BA-6F0912EBA4E6}" sibTransId="{06376387-57F3-FD4E-BA4F-6405D2A9EB25}"/>
    <dgm:cxn modelId="{054DA0B7-6C55-A540-9330-7C37BE4D1CEE}" type="presParOf" srcId="{BEE2FF02-B373-8B47-AC37-4599F27E6CBB}" destId="{E6B7D3DC-5380-5742-B59B-CF7E2A06F625}" srcOrd="0" destOrd="0" presId="urn:microsoft.com/office/officeart/2005/8/layout/vList4"/>
    <dgm:cxn modelId="{C202FF0A-ED28-CC4B-83FD-28B1CA050294}" type="presParOf" srcId="{E6B7D3DC-5380-5742-B59B-CF7E2A06F625}" destId="{E5F43E40-B96E-9E4A-86CD-D9892EAF8701}" srcOrd="0" destOrd="0" presId="urn:microsoft.com/office/officeart/2005/8/layout/vList4"/>
    <dgm:cxn modelId="{5A8EA85C-057E-5241-9BC3-351828E1A6C1}" type="presParOf" srcId="{E6B7D3DC-5380-5742-B59B-CF7E2A06F625}" destId="{F22D4D69-5B9E-B94E-B0FD-7B8AE7966B23}" srcOrd="1" destOrd="0" presId="urn:microsoft.com/office/officeart/2005/8/layout/vList4"/>
    <dgm:cxn modelId="{151EC707-5EED-E843-A12B-63022604849F}" type="presParOf" srcId="{E6B7D3DC-5380-5742-B59B-CF7E2A06F625}" destId="{6F5FC889-F552-2E4E-A64C-0EF67DC9C3B3}" srcOrd="2" destOrd="0" presId="urn:microsoft.com/office/officeart/2005/8/layout/vList4"/>
    <dgm:cxn modelId="{121E18D2-24ED-E347-AAD2-D1B18E591704}" type="presParOf" srcId="{BEE2FF02-B373-8B47-AC37-4599F27E6CBB}" destId="{DC6E3728-E1C8-5744-A3CC-9B8F611BD4DA}" srcOrd="1" destOrd="0" presId="urn:microsoft.com/office/officeart/2005/8/layout/vList4"/>
    <dgm:cxn modelId="{7D0827AC-0913-8540-BA90-DD252A82B51E}" type="presParOf" srcId="{BEE2FF02-B373-8B47-AC37-4599F27E6CBB}" destId="{3808BE3F-6233-3B41-882A-6797C243975E}" srcOrd="2" destOrd="0" presId="urn:microsoft.com/office/officeart/2005/8/layout/vList4"/>
    <dgm:cxn modelId="{85F69096-3CAC-474B-A4E2-6EDD8BE37066}" type="presParOf" srcId="{3808BE3F-6233-3B41-882A-6797C243975E}" destId="{11C2065B-61E6-8C41-B176-599AB1E8608B}" srcOrd="0" destOrd="0" presId="urn:microsoft.com/office/officeart/2005/8/layout/vList4"/>
    <dgm:cxn modelId="{E7E1067C-B69D-5547-B776-3C85ACEFCA60}" type="presParOf" srcId="{3808BE3F-6233-3B41-882A-6797C243975E}" destId="{4E15B838-77DE-2A41-8359-CF41D032B161}" srcOrd="1" destOrd="0" presId="urn:microsoft.com/office/officeart/2005/8/layout/vList4"/>
    <dgm:cxn modelId="{D829D92F-73B0-874B-927B-7C83A8A5D971}" type="presParOf" srcId="{3808BE3F-6233-3B41-882A-6797C243975E}" destId="{08C35EA5-D723-6949-8D79-CAE6580242BF}" srcOrd="2" destOrd="0" presId="urn:microsoft.com/office/officeart/2005/8/layout/vList4"/>
    <dgm:cxn modelId="{C04F02ED-552C-C44A-8B33-7C009453A4CC}" type="presParOf" srcId="{BEE2FF02-B373-8B47-AC37-4599F27E6CBB}" destId="{2CB322E9-25F5-C441-A037-11FFD7F9E4E8}" srcOrd="3" destOrd="0" presId="urn:microsoft.com/office/officeart/2005/8/layout/vList4"/>
    <dgm:cxn modelId="{C42339D6-4281-7D4A-98B4-7995F1CA1BEE}" type="presParOf" srcId="{BEE2FF02-B373-8B47-AC37-4599F27E6CBB}" destId="{49093864-5089-7241-996C-1E3F4BE8BBA2}" srcOrd="4" destOrd="0" presId="urn:microsoft.com/office/officeart/2005/8/layout/vList4"/>
    <dgm:cxn modelId="{6229297E-162E-C646-8A61-7E8A6C056B46}" type="presParOf" srcId="{49093864-5089-7241-996C-1E3F4BE8BBA2}" destId="{27D7F049-ACF7-9442-A49C-0621C2B35003}" srcOrd="0" destOrd="0" presId="urn:microsoft.com/office/officeart/2005/8/layout/vList4"/>
    <dgm:cxn modelId="{C49DBE8A-E125-7F44-B89D-AE8C4A12B4EC}" type="presParOf" srcId="{49093864-5089-7241-996C-1E3F4BE8BBA2}" destId="{BA79EA4F-15FF-7B4E-828B-0C54920D782A}" srcOrd="1" destOrd="0" presId="urn:microsoft.com/office/officeart/2005/8/layout/vList4"/>
    <dgm:cxn modelId="{8B28269F-9734-E548-A9A1-483C35E88C3B}" type="presParOf" srcId="{49093864-5089-7241-996C-1E3F4BE8BBA2}" destId="{CBE66E72-49A7-6E44-A146-2BDBB0E8D78F}" srcOrd="2" destOrd="0" presId="urn:microsoft.com/office/officeart/2005/8/layout/vList4"/>
    <dgm:cxn modelId="{5D97673A-17EE-3442-BF01-C7DB5D9BED20}" type="presParOf" srcId="{BEE2FF02-B373-8B47-AC37-4599F27E6CBB}" destId="{13F95248-471C-1F40-8947-93534D6AC8A3}" srcOrd="5" destOrd="0" presId="urn:microsoft.com/office/officeart/2005/8/layout/vList4"/>
    <dgm:cxn modelId="{398858DC-58FA-F848-88D4-6B77FBC725FA}" type="presParOf" srcId="{BEE2FF02-B373-8B47-AC37-4599F27E6CBB}" destId="{AAF12172-25A9-DE4F-A980-09ED232D7D18}" srcOrd="6" destOrd="0" presId="urn:microsoft.com/office/officeart/2005/8/layout/vList4"/>
    <dgm:cxn modelId="{47F989E1-9BB5-2B4F-B8D2-7ED071BF13A5}" type="presParOf" srcId="{AAF12172-25A9-DE4F-A980-09ED232D7D18}" destId="{C4777BDD-B04E-A246-82DF-D859CCBBBB24}" srcOrd="0" destOrd="0" presId="urn:microsoft.com/office/officeart/2005/8/layout/vList4"/>
    <dgm:cxn modelId="{F881968E-AAC7-AD41-9DED-7EAB04FDD5D1}" type="presParOf" srcId="{AAF12172-25A9-DE4F-A980-09ED232D7D18}" destId="{3D21A314-E24F-6945-A0C8-1085C190C10E}" srcOrd="1" destOrd="0" presId="urn:microsoft.com/office/officeart/2005/8/layout/vList4"/>
    <dgm:cxn modelId="{76F74CEA-49A9-864E-9267-C9C256E69787}" type="presParOf" srcId="{AAF12172-25A9-DE4F-A980-09ED232D7D18}" destId="{C14882D9-A157-5B4D-B08A-5E8EB303543D}" srcOrd="2" destOrd="0" presId="urn:microsoft.com/office/officeart/2005/8/layout/vList4"/>
    <dgm:cxn modelId="{F70B4BE4-0ADC-AC42-90EC-15DED0B05427}" type="presParOf" srcId="{BEE2FF02-B373-8B47-AC37-4599F27E6CBB}" destId="{89E606E3-E660-7E44-B7F4-A7C9F7FB84DA}" srcOrd="7" destOrd="0" presId="urn:microsoft.com/office/officeart/2005/8/layout/vList4"/>
    <dgm:cxn modelId="{7E3C858B-D934-3243-8EB5-23C5924EBADA}" type="presParOf" srcId="{BEE2FF02-B373-8B47-AC37-4599F27E6CBB}" destId="{DED30932-F851-3A40-85AD-71C431AE0228}" srcOrd="8" destOrd="0" presId="urn:microsoft.com/office/officeart/2005/8/layout/vList4"/>
    <dgm:cxn modelId="{C2201716-40EF-5246-953E-E93939D7F2BA}" type="presParOf" srcId="{DED30932-F851-3A40-85AD-71C431AE0228}" destId="{48F394DC-BEC9-A941-9245-FB92CB61B842}" srcOrd="0" destOrd="0" presId="urn:microsoft.com/office/officeart/2005/8/layout/vList4"/>
    <dgm:cxn modelId="{F0A5A9F8-1BFE-B44D-8480-FB0608695977}" type="presParOf" srcId="{DED30932-F851-3A40-85AD-71C431AE0228}" destId="{F1362DCD-E266-4748-BB52-865C305D76E2}" srcOrd="1" destOrd="0" presId="urn:microsoft.com/office/officeart/2005/8/layout/vList4"/>
    <dgm:cxn modelId="{D48A458D-FD8B-F743-8442-C92789E6A358}" type="presParOf" srcId="{DED30932-F851-3A40-85AD-71C431AE0228}" destId="{65FF9C0E-2897-1E4F-A3F5-6E6C2366E9E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F0113-4C59-7244-BE89-58EE77FE7EF2}">
      <dsp:nvSpPr>
        <dsp:cNvPr id="0" name=""/>
        <dsp:cNvSpPr/>
      </dsp:nvSpPr>
      <dsp:spPr>
        <a:xfrm>
          <a:off x="4126" y="1109513"/>
          <a:ext cx="5249808" cy="617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85475-1F1F-044C-ABA0-078DC2CF84E3}">
      <dsp:nvSpPr>
        <dsp:cNvPr id="0" name=""/>
        <dsp:cNvSpPr/>
      </dsp:nvSpPr>
      <dsp:spPr>
        <a:xfrm>
          <a:off x="4126" y="1341468"/>
          <a:ext cx="385669" cy="3856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576C6-5645-D84D-89A7-2412A40DDFB5}">
      <dsp:nvSpPr>
        <dsp:cNvPr id="0" name=""/>
        <dsp:cNvSpPr/>
      </dsp:nvSpPr>
      <dsp:spPr>
        <a:xfrm>
          <a:off x="4126" y="0"/>
          <a:ext cx="5249808" cy="110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GOAL</a:t>
          </a:r>
        </a:p>
      </dsp:txBody>
      <dsp:txXfrm>
        <a:off x="4126" y="0"/>
        <a:ext cx="5249808" cy="1109513"/>
      </dsp:txXfrm>
    </dsp:sp>
    <dsp:sp modelId="{8A3DE135-A742-EE4E-B5B4-84C1513BA083}">
      <dsp:nvSpPr>
        <dsp:cNvPr id="0" name=""/>
        <dsp:cNvSpPr/>
      </dsp:nvSpPr>
      <dsp:spPr>
        <a:xfrm>
          <a:off x="4126" y="2240452"/>
          <a:ext cx="385660" cy="385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4F841-2248-2341-9F34-3EB0B7331215}">
      <dsp:nvSpPr>
        <dsp:cNvPr id="0" name=""/>
        <dsp:cNvSpPr/>
      </dsp:nvSpPr>
      <dsp:spPr>
        <a:xfrm>
          <a:off x="371612" y="1983795"/>
          <a:ext cx="4882322" cy="898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Increase Text Volume</a:t>
          </a:r>
        </a:p>
      </dsp:txBody>
      <dsp:txXfrm>
        <a:off x="371612" y="1983795"/>
        <a:ext cx="4882322" cy="898975"/>
      </dsp:txXfrm>
    </dsp:sp>
    <dsp:sp modelId="{901ADD8C-C387-0445-9A02-A5FE5FEDE030}">
      <dsp:nvSpPr>
        <dsp:cNvPr id="0" name=""/>
        <dsp:cNvSpPr/>
      </dsp:nvSpPr>
      <dsp:spPr>
        <a:xfrm>
          <a:off x="4126" y="3139428"/>
          <a:ext cx="385660" cy="385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E5469-DE4F-BB43-9072-CA675C02AB56}">
      <dsp:nvSpPr>
        <dsp:cNvPr id="0" name=""/>
        <dsp:cNvSpPr/>
      </dsp:nvSpPr>
      <dsp:spPr>
        <a:xfrm>
          <a:off x="371612" y="2882770"/>
          <a:ext cx="4882322" cy="898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Embrace Complexity	</a:t>
          </a:r>
        </a:p>
      </dsp:txBody>
      <dsp:txXfrm>
        <a:off x="371612" y="2882770"/>
        <a:ext cx="4882322" cy="898975"/>
      </dsp:txXfrm>
    </dsp:sp>
    <dsp:sp modelId="{41883783-A3F0-C642-ACB2-09EAA38C9A18}">
      <dsp:nvSpPr>
        <dsp:cNvPr id="0" name=""/>
        <dsp:cNvSpPr/>
      </dsp:nvSpPr>
      <dsp:spPr>
        <a:xfrm>
          <a:off x="4126" y="4038403"/>
          <a:ext cx="385660" cy="385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EC47C-8DC1-3E48-A8FB-55C692B12E91}">
      <dsp:nvSpPr>
        <dsp:cNvPr id="0" name=""/>
        <dsp:cNvSpPr/>
      </dsp:nvSpPr>
      <dsp:spPr>
        <a:xfrm>
          <a:off x="371612" y="3781746"/>
          <a:ext cx="4882322" cy="898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Build Background Knowledge </a:t>
          </a:r>
        </a:p>
      </dsp:txBody>
      <dsp:txXfrm>
        <a:off x="371612" y="3781746"/>
        <a:ext cx="4882322" cy="898975"/>
      </dsp:txXfrm>
    </dsp:sp>
    <dsp:sp modelId="{30E0A4B8-A724-E64F-A82D-238006BD3E6A}">
      <dsp:nvSpPr>
        <dsp:cNvPr id="0" name=""/>
        <dsp:cNvSpPr/>
      </dsp:nvSpPr>
      <dsp:spPr>
        <a:xfrm>
          <a:off x="4126" y="4937378"/>
          <a:ext cx="385660" cy="385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A8AFD-8180-8C4C-BF7E-43AB41B78E3B}">
      <dsp:nvSpPr>
        <dsp:cNvPr id="0" name=""/>
        <dsp:cNvSpPr/>
      </dsp:nvSpPr>
      <dsp:spPr>
        <a:xfrm>
          <a:off x="371612" y="4680721"/>
          <a:ext cx="4882322" cy="898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Target Motivation</a:t>
          </a:r>
        </a:p>
      </dsp:txBody>
      <dsp:txXfrm>
        <a:off x="371612" y="4680721"/>
        <a:ext cx="4882322" cy="898975"/>
      </dsp:txXfrm>
    </dsp:sp>
    <dsp:sp modelId="{2629BFD6-465F-684C-920C-2A7AC66D2B05}">
      <dsp:nvSpPr>
        <dsp:cNvPr id="0" name=""/>
        <dsp:cNvSpPr/>
      </dsp:nvSpPr>
      <dsp:spPr>
        <a:xfrm>
          <a:off x="5516425" y="1109513"/>
          <a:ext cx="5249808" cy="617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04A44-DE65-A347-A833-9A2E3F1E582A}">
      <dsp:nvSpPr>
        <dsp:cNvPr id="0" name=""/>
        <dsp:cNvSpPr/>
      </dsp:nvSpPr>
      <dsp:spPr>
        <a:xfrm>
          <a:off x="5516425" y="1341468"/>
          <a:ext cx="385669" cy="3856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7C875-8517-B442-BDDE-4A055C670620}">
      <dsp:nvSpPr>
        <dsp:cNvPr id="0" name=""/>
        <dsp:cNvSpPr/>
      </dsp:nvSpPr>
      <dsp:spPr>
        <a:xfrm>
          <a:off x="5516425" y="0"/>
          <a:ext cx="5249808" cy="110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ACTION</a:t>
          </a:r>
        </a:p>
      </dsp:txBody>
      <dsp:txXfrm>
        <a:off x="5516425" y="0"/>
        <a:ext cx="5249808" cy="1109513"/>
      </dsp:txXfrm>
    </dsp:sp>
    <dsp:sp modelId="{9EC78E5C-36E2-904E-833A-A3E6E157E4A6}">
      <dsp:nvSpPr>
        <dsp:cNvPr id="0" name=""/>
        <dsp:cNvSpPr/>
      </dsp:nvSpPr>
      <dsp:spPr>
        <a:xfrm>
          <a:off x="5516425" y="2240452"/>
          <a:ext cx="385660" cy="385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5C6EA-5C4A-B44A-BCB5-CB2011FBE7D9}">
      <dsp:nvSpPr>
        <dsp:cNvPr id="0" name=""/>
        <dsp:cNvSpPr/>
      </dsp:nvSpPr>
      <dsp:spPr>
        <a:xfrm>
          <a:off x="5883911" y="1983795"/>
          <a:ext cx="4882322" cy="898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Use a set of related texts</a:t>
          </a:r>
        </a:p>
      </dsp:txBody>
      <dsp:txXfrm>
        <a:off x="5883911" y="1983795"/>
        <a:ext cx="4882322" cy="898975"/>
      </dsp:txXfrm>
    </dsp:sp>
    <dsp:sp modelId="{C35150EE-7C28-E844-808D-2E9416C03ABE}">
      <dsp:nvSpPr>
        <dsp:cNvPr id="0" name=""/>
        <dsp:cNvSpPr/>
      </dsp:nvSpPr>
      <dsp:spPr>
        <a:xfrm>
          <a:off x="5516425" y="3139428"/>
          <a:ext cx="385660" cy="385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55838-CD2B-4042-8776-5AC60A4571D7}">
      <dsp:nvSpPr>
        <dsp:cNvPr id="0" name=""/>
        <dsp:cNvSpPr/>
      </dsp:nvSpPr>
      <dsp:spPr>
        <a:xfrm>
          <a:off x="5883911" y="2882770"/>
          <a:ext cx="4882322" cy="898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Select a challenging target text</a:t>
          </a:r>
        </a:p>
      </dsp:txBody>
      <dsp:txXfrm>
        <a:off x="5883911" y="2882770"/>
        <a:ext cx="4882322" cy="898975"/>
      </dsp:txXfrm>
    </dsp:sp>
    <dsp:sp modelId="{10C363E3-EC19-F043-A935-C31AC9ECDF4B}">
      <dsp:nvSpPr>
        <dsp:cNvPr id="0" name=""/>
        <dsp:cNvSpPr/>
      </dsp:nvSpPr>
      <dsp:spPr>
        <a:xfrm>
          <a:off x="5516425" y="4038403"/>
          <a:ext cx="385660" cy="385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9DE7B-6F50-2D4E-A5E0-5F6453742B4D}">
      <dsp:nvSpPr>
        <dsp:cNvPr id="0" name=""/>
        <dsp:cNvSpPr/>
      </dsp:nvSpPr>
      <dsp:spPr>
        <a:xfrm>
          <a:off x="5883911" y="3781746"/>
          <a:ext cx="4882322" cy="898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Include visual texts and simpler informational texts</a:t>
          </a:r>
        </a:p>
      </dsp:txBody>
      <dsp:txXfrm>
        <a:off x="5883911" y="3781746"/>
        <a:ext cx="4882322" cy="898975"/>
      </dsp:txXfrm>
    </dsp:sp>
    <dsp:sp modelId="{104F1046-4190-1448-AE1C-4222B5C2B3C5}">
      <dsp:nvSpPr>
        <dsp:cNvPr id="0" name=""/>
        <dsp:cNvSpPr/>
      </dsp:nvSpPr>
      <dsp:spPr>
        <a:xfrm>
          <a:off x="5516425" y="4937378"/>
          <a:ext cx="385660" cy="385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620FC-FF7C-1641-BB1F-BF750ED7DE69}">
      <dsp:nvSpPr>
        <dsp:cNvPr id="0" name=""/>
        <dsp:cNvSpPr/>
      </dsp:nvSpPr>
      <dsp:spPr>
        <a:xfrm>
          <a:off x="5883911" y="4680721"/>
          <a:ext cx="4882322" cy="898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Deliberately select a text to garner buy-in </a:t>
          </a:r>
        </a:p>
      </dsp:txBody>
      <dsp:txXfrm>
        <a:off x="5883911" y="4680721"/>
        <a:ext cx="4882322" cy="898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02A05-1F71-944B-8E4C-D1346B9FCF55}">
      <dsp:nvSpPr>
        <dsp:cNvPr id="0" name=""/>
        <dsp:cNvSpPr/>
      </dsp:nvSpPr>
      <dsp:spPr>
        <a:xfrm>
          <a:off x="1234655" y="2402761"/>
          <a:ext cx="2313175" cy="15428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Teach vocabulary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Provide a preview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Use text structure graphic organizers </a:t>
          </a:r>
        </a:p>
      </dsp:txBody>
      <dsp:txXfrm>
        <a:off x="1604763" y="2402761"/>
        <a:ext cx="1943067" cy="1542888"/>
      </dsp:txXfrm>
    </dsp:sp>
    <dsp:sp modelId="{B1F88D7B-6E1C-1342-A106-1DC06B7211D6}">
      <dsp:nvSpPr>
        <dsp:cNvPr id="0" name=""/>
        <dsp:cNvSpPr/>
      </dsp:nvSpPr>
      <dsp:spPr>
        <a:xfrm>
          <a:off x="962" y="1785915"/>
          <a:ext cx="1542116" cy="15421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Before Reading</a:t>
          </a:r>
        </a:p>
      </dsp:txBody>
      <dsp:txXfrm>
        <a:off x="226800" y="2011753"/>
        <a:ext cx="1090440" cy="1090440"/>
      </dsp:txXfrm>
    </dsp:sp>
    <dsp:sp modelId="{FD05DAD9-4E41-EC41-B572-2D471908859F}">
      <dsp:nvSpPr>
        <dsp:cNvPr id="0" name=""/>
        <dsp:cNvSpPr/>
      </dsp:nvSpPr>
      <dsp:spPr>
        <a:xfrm>
          <a:off x="5089948" y="2402761"/>
          <a:ext cx="2313175" cy="15428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Reading Guides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Structured reading (e.g. jigsaw, paired reading)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Reading Strategies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460056" y="2402761"/>
        <a:ext cx="1943067" cy="1542888"/>
      </dsp:txXfrm>
    </dsp:sp>
    <dsp:sp modelId="{B66FF1FF-6694-6848-88A1-E5C701E72C34}">
      <dsp:nvSpPr>
        <dsp:cNvPr id="0" name=""/>
        <dsp:cNvSpPr/>
      </dsp:nvSpPr>
      <dsp:spPr>
        <a:xfrm>
          <a:off x="3856254" y="1785915"/>
          <a:ext cx="1542116" cy="15421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During Reading</a:t>
          </a:r>
        </a:p>
      </dsp:txBody>
      <dsp:txXfrm>
        <a:off x="4082092" y="2011753"/>
        <a:ext cx="1090440" cy="1090440"/>
      </dsp:txXfrm>
    </dsp:sp>
    <dsp:sp modelId="{7266872D-53A5-784F-AE8B-129C19367FFA}">
      <dsp:nvSpPr>
        <dsp:cNvPr id="0" name=""/>
        <dsp:cNvSpPr/>
      </dsp:nvSpPr>
      <dsp:spPr>
        <a:xfrm>
          <a:off x="8945240" y="2402761"/>
          <a:ext cx="2313175" cy="15428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Discussions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Summaries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Reflections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Arguments   </a:t>
          </a:r>
        </a:p>
      </dsp:txBody>
      <dsp:txXfrm>
        <a:off x="9315348" y="2402761"/>
        <a:ext cx="1943067" cy="1542888"/>
      </dsp:txXfrm>
    </dsp:sp>
    <dsp:sp modelId="{91A65692-DCBC-8947-B3B7-2378BDEA3ACB}">
      <dsp:nvSpPr>
        <dsp:cNvPr id="0" name=""/>
        <dsp:cNvSpPr/>
      </dsp:nvSpPr>
      <dsp:spPr>
        <a:xfrm>
          <a:off x="7711546" y="1785915"/>
          <a:ext cx="1542116" cy="15421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After Reading</a:t>
          </a:r>
        </a:p>
      </dsp:txBody>
      <dsp:txXfrm>
        <a:off x="7937384" y="2011753"/>
        <a:ext cx="1090440" cy="1090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2065B-61E6-8C41-B176-599AB1E8608B}">
      <dsp:nvSpPr>
        <dsp:cNvPr id="0" name=""/>
        <dsp:cNvSpPr/>
      </dsp:nvSpPr>
      <dsp:spPr>
        <a:xfrm>
          <a:off x="0" y="0"/>
          <a:ext cx="5774268" cy="917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INFORMATION TEXT:  </a:t>
          </a:r>
          <a:r>
            <a:rPr lang="en-US" sz="1800" kern="1200" dirty="0"/>
            <a:t>Canadian War Museum </a:t>
          </a:r>
        </a:p>
      </dsp:txBody>
      <dsp:txXfrm>
        <a:off x="1246554" y="0"/>
        <a:ext cx="4527713" cy="917012"/>
      </dsp:txXfrm>
    </dsp:sp>
    <dsp:sp modelId="{4E15B838-77DE-2A41-8359-CF41D032B161}">
      <dsp:nvSpPr>
        <dsp:cNvPr id="0" name=""/>
        <dsp:cNvSpPr/>
      </dsp:nvSpPr>
      <dsp:spPr>
        <a:xfrm>
          <a:off x="91701" y="91701"/>
          <a:ext cx="1154853" cy="7336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E23C9-E9FF-8342-96ED-257095A1FA5C}">
      <dsp:nvSpPr>
        <dsp:cNvPr id="0" name=""/>
        <dsp:cNvSpPr/>
      </dsp:nvSpPr>
      <dsp:spPr>
        <a:xfrm>
          <a:off x="0" y="1008714"/>
          <a:ext cx="5774268" cy="917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VISUAL TEXT: </a:t>
          </a:r>
          <a:r>
            <a:rPr lang="en-US" sz="1800" kern="1200" dirty="0"/>
            <a:t>Photos, U Tube videos</a:t>
          </a:r>
          <a:endParaRPr lang="en-CA" sz="1800" kern="1200" dirty="0"/>
        </a:p>
      </dsp:txBody>
      <dsp:txXfrm>
        <a:off x="1246554" y="1008714"/>
        <a:ext cx="4527713" cy="917012"/>
      </dsp:txXfrm>
    </dsp:sp>
    <dsp:sp modelId="{76A6236B-AD32-D14C-92FB-EBE5163A4EDE}">
      <dsp:nvSpPr>
        <dsp:cNvPr id="0" name=""/>
        <dsp:cNvSpPr/>
      </dsp:nvSpPr>
      <dsp:spPr>
        <a:xfrm>
          <a:off x="91701" y="1100415"/>
          <a:ext cx="1154853" cy="7336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7F049-ACF7-9442-A49C-0621C2B35003}">
      <dsp:nvSpPr>
        <dsp:cNvPr id="0" name=""/>
        <dsp:cNvSpPr/>
      </dsp:nvSpPr>
      <dsp:spPr>
        <a:xfrm>
          <a:off x="0" y="2017428"/>
          <a:ext cx="5774268" cy="917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ACCESSIBLE TEXT: </a:t>
          </a:r>
          <a:r>
            <a:rPr lang="en-US" sz="1800" kern="1200" dirty="0"/>
            <a:t>Letters and poetry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246554" y="2017428"/>
        <a:ext cx="4527713" cy="917012"/>
      </dsp:txXfrm>
    </dsp:sp>
    <dsp:sp modelId="{BA79EA4F-15FF-7B4E-828B-0C54920D782A}">
      <dsp:nvSpPr>
        <dsp:cNvPr id="0" name=""/>
        <dsp:cNvSpPr/>
      </dsp:nvSpPr>
      <dsp:spPr>
        <a:xfrm>
          <a:off x="91701" y="2109129"/>
          <a:ext cx="1154853" cy="7336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77BDD-B04E-A246-82DF-D859CCBBBB24}">
      <dsp:nvSpPr>
        <dsp:cNvPr id="0" name=""/>
        <dsp:cNvSpPr/>
      </dsp:nvSpPr>
      <dsp:spPr>
        <a:xfrm>
          <a:off x="0" y="3026142"/>
          <a:ext cx="5774268" cy="917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CONFLITING TEXT: </a:t>
          </a:r>
          <a:r>
            <a:rPr lang="en-US" sz="1800" i="1" kern="1200" dirty="0"/>
            <a:t>Concentration Camps in the South African War: Here are the Real Facts </a:t>
          </a:r>
        </a:p>
      </dsp:txBody>
      <dsp:txXfrm>
        <a:off x="1246554" y="3026142"/>
        <a:ext cx="4527713" cy="917012"/>
      </dsp:txXfrm>
    </dsp:sp>
    <dsp:sp modelId="{3D21A314-E24F-6945-A0C8-1085C190C10E}">
      <dsp:nvSpPr>
        <dsp:cNvPr id="0" name=""/>
        <dsp:cNvSpPr/>
      </dsp:nvSpPr>
      <dsp:spPr>
        <a:xfrm>
          <a:off x="91701" y="3117843"/>
          <a:ext cx="1154853" cy="7336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43E40-B96E-9E4A-86CD-D9892EAF8701}">
      <dsp:nvSpPr>
        <dsp:cNvPr id="0" name=""/>
        <dsp:cNvSpPr/>
      </dsp:nvSpPr>
      <dsp:spPr>
        <a:xfrm>
          <a:off x="0" y="0"/>
          <a:ext cx="3132667" cy="850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TARGET/ANCHOR TEXT</a:t>
          </a:r>
          <a:endParaRPr lang="en-CA" sz="2000" kern="1200" dirty="0"/>
        </a:p>
      </dsp:txBody>
      <dsp:txXfrm>
        <a:off x="711539" y="0"/>
        <a:ext cx="2421127" cy="850061"/>
      </dsp:txXfrm>
    </dsp:sp>
    <dsp:sp modelId="{F22D4D69-5B9E-B94E-B0FD-7B8AE7966B23}">
      <dsp:nvSpPr>
        <dsp:cNvPr id="0" name=""/>
        <dsp:cNvSpPr/>
      </dsp:nvSpPr>
      <dsp:spPr>
        <a:xfrm>
          <a:off x="85006" y="85006"/>
          <a:ext cx="626533" cy="68004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2065B-61E6-8C41-B176-599AB1E8608B}">
      <dsp:nvSpPr>
        <dsp:cNvPr id="0" name=""/>
        <dsp:cNvSpPr/>
      </dsp:nvSpPr>
      <dsp:spPr>
        <a:xfrm>
          <a:off x="0" y="935067"/>
          <a:ext cx="3132667" cy="850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INFORMATION TEXT</a:t>
          </a:r>
          <a:endParaRPr lang="en-US" sz="2000" kern="1200" dirty="0"/>
        </a:p>
      </dsp:txBody>
      <dsp:txXfrm>
        <a:off x="711539" y="935067"/>
        <a:ext cx="2421127" cy="850061"/>
      </dsp:txXfrm>
    </dsp:sp>
    <dsp:sp modelId="{4E15B838-77DE-2A41-8359-CF41D032B161}">
      <dsp:nvSpPr>
        <dsp:cNvPr id="0" name=""/>
        <dsp:cNvSpPr/>
      </dsp:nvSpPr>
      <dsp:spPr>
        <a:xfrm>
          <a:off x="85006" y="1020073"/>
          <a:ext cx="626533" cy="68004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7F049-ACF7-9442-A49C-0621C2B35003}">
      <dsp:nvSpPr>
        <dsp:cNvPr id="0" name=""/>
        <dsp:cNvSpPr/>
      </dsp:nvSpPr>
      <dsp:spPr>
        <a:xfrm>
          <a:off x="0" y="1870135"/>
          <a:ext cx="3132667" cy="850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VISUAL TEXT</a:t>
          </a:r>
          <a:endParaRPr lang="en-US" sz="2000" kern="1200" dirty="0"/>
        </a:p>
      </dsp:txBody>
      <dsp:txXfrm>
        <a:off x="711539" y="1870135"/>
        <a:ext cx="2421127" cy="850061"/>
      </dsp:txXfrm>
    </dsp:sp>
    <dsp:sp modelId="{BA79EA4F-15FF-7B4E-828B-0C54920D782A}">
      <dsp:nvSpPr>
        <dsp:cNvPr id="0" name=""/>
        <dsp:cNvSpPr/>
      </dsp:nvSpPr>
      <dsp:spPr>
        <a:xfrm>
          <a:off x="85006" y="1955141"/>
          <a:ext cx="626533" cy="68004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77BDD-B04E-A246-82DF-D859CCBBBB24}">
      <dsp:nvSpPr>
        <dsp:cNvPr id="0" name=""/>
        <dsp:cNvSpPr/>
      </dsp:nvSpPr>
      <dsp:spPr>
        <a:xfrm>
          <a:off x="0" y="2805202"/>
          <a:ext cx="3132667" cy="850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ACCESSIBLE TEXT</a:t>
          </a:r>
          <a:endParaRPr lang="en-US" sz="2000" i="1" kern="1200" dirty="0"/>
        </a:p>
      </dsp:txBody>
      <dsp:txXfrm>
        <a:off x="711539" y="2805202"/>
        <a:ext cx="2421127" cy="850061"/>
      </dsp:txXfrm>
    </dsp:sp>
    <dsp:sp modelId="{3D21A314-E24F-6945-A0C8-1085C190C10E}">
      <dsp:nvSpPr>
        <dsp:cNvPr id="0" name=""/>
        <dsp:cNvSpPr/>
      </dsp:nvSpPr>
      <dsp:spPr>
        <a:xfrm>
          <a:off x="85006" y="2890208"/>
          <a:ext cx="626533" cy="68004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394DC-BEC9-A941-9245-FB92CB61B842}">
      <dsp:nvSpPr>
        <dsp:cNvPr id="0" name=""/>
        <dsp:cNvSpPr/>
      </dsp:nvSpPr>
      <dsp:spPr>
        <a:xfrm>
          <a:off x="0" y="3740270"/>
          <a:ext cx="3132667" cy="850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CONFLITING TEXT</a:t>
          </a:r>
        </a:p>
      </dsp:txBody>
      <dsp:txXfrm>
        <a:off x="711539" y="3740270"/>
        <a:ext cx="2421127" cy="850061"/>
      </dsp:txXfrm>
    </dsp:sp>
    <dsp:sp modelId="{F1362DCD-E266-4748-BB52-865C305D76E2}">
      <dsp:nvSpPr>
        <dsp:cNvPr id="0" name=""/>
        <dsp:cNvSpPr/>
      </dsp:nvSpPr>
      <dsp:spPr>
        <a:xfrm>
          <a:off x="85006" y="3825276"/>
          <a:ext cx="626533" cy="68004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8CB19-9B3A-9044-842C-5E3F9EE0B5CC}" type="datetimeFigureOut">
              <a:rPr lang="en-US" smtClean="0"/>
              <a:t>5/20/19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8922A-54E2-8645-9B3C-4E35D999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middle and high school </a:t>
            </a:r>
          </a:p>
          <a:p>
            <a:r>
              <a:rPr lang="en-US" dirty="0"/>
              <a:t>*2/3 of the reading time was spent listening to the teacher, watching videos or listening to other students read aloud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8922A-54E2-8645-9B3C-4E35D999E7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99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8922A-54E2-8645-9B3C-4E35D999E7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10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36/6 = 6/group 921 </a:t>
            </a:r>
          </a:p>
          <a:p>
            <a:r>
              <a:rPr lang="en-US" dirty="0"/>
              <a:t>30/6 = 5/group 928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76729-9053-4A2C-9FC6-5A506B3F9E3C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0264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36/6 = 6/group 921 </a:t>
            </a:r>
          </a:p>
          <a:p>
            <a:r>
              <a:rPr lang="en-US" dirty="0"/>
              <a:t>30/6 = 5/group 928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76729-9053-4A2C-9FC6-5A506B3F9E3C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047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For skilled and unskilled readers, reading involves either a positive or negative reinforcing cycle.</a:t>
            </a:r>
          </a:p>
          <a:p>
            <a:endParaRPr lang="en-US" sz="1200" dirty="0"/>
          </a:p>
          <a:p>
            <a:r>
              <a:rPr lang="en-US" sz="1200" dirty="0"/>
              <a:t>The more/less you read</a:t>
            </a:r>
            <a:r>
              <a:rPr lang="mr-IN" sz="1200" dirty="0"/>
              <a:t>…</a:t>
            </a:r>
            <a:endParaRPr lang="en-CA" sz="1200" dirty="0"/>
          </a:p>
          <a:p>
            <a:r>
              <a:rPr lang="en-CA" sz="1200" dirty="0"/>
              <a:t>The faster/slower you are decoding</a:t>
            </a:r>
            <a:r>
              <a:rPr lang="mr-IN" sz="1200" dirty="0"/>
              <a:t>…</a:t>
            </a:r>
            <a:endParaRPr lang="en-CA" sz="1200" dirty="0"/>
          </a:p>
          <a:p>
            <a:r>
              <a:rPr lang="en-CA" sz="1200" dirty="0"/>
              <a:t>The more/less general knowledge you know</a:t>
            </a:r>
            <a:r>
              <a:rPr lang="mr-IN" sz="1200" dirty="0"/>
              <a:t>…</a:t>
            </a:r>
            <a:endParaRPr lang="en-CA" sz="1200" dirty="0"/>
          </a:p>
          <a:p>
            <a:r>
              <a:rPr lang="en-CA" sz="1200" dirty="0"/>
              <a:t>The easier/harder it is to read</a:t>
            </a:r>
            <a:r>
              <a:rPr lang="mr-IN" sz="1200" dirty="0"/>
              <a:t>…</a:t>
            </a:r>
            <a:endParaRPr lang="en-CA" sz="1200" dirty="0"/>
          </a:p>
          <a:p>
            <a:r>
              <a:rPr lang="en-CA" sz="1200" dirty="0"/>
              <a:t>The more/less pleasure you get from reading</a:t>
            </a:r>
            <a:r>
              <a:rPr lang="mr-IN" sz="1200" dirty="0"/>
              <a:t>…</a:t>
            </a:r>
            <a:endParaRPr lang="en-CA" sz="1200" dirty="0"/>
          </a:p>
          <a:p>
            <a:r>
              <a:rPr lang="en-CA" sz="1200" dirty="0">
                <a:sym typeface="Wingdings"/>
              </a:rPr>
              <a:t> </a:t>
            </a:r>
            <a:r>
              <a:rPr lang="en-CA" sz="1200" dirty="0"/>
              <a:t>The more/less you read.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8922A-54E2-8645-9B3C-4E35D999E7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45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8922A-54E2-8645-9B3C-4E35D999E7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5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need a mix of easy and harder texts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Teachers often unsure how to link texts to curricular outcomes/objectives – need an approach to text selection and sequencing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8922A-54E2-8645-9B3C-4E35D999E7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42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Rationale for choices 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8922A-54E2-8645-9B3C-4E35D999E7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29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Jim Crow laws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were state and local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laws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enforced racial segregation in the Southern United States. All were enacted in the late 19th and early 20th centuries by white Democratic-dominated state legislatures after the Reconstruction period. The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laws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were enforced until 1965.</a:t>
            </a:r>
          </a:p>
          <a:p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Reciprocal teaching 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refers to an instructional activity in which students become the teacher in small group reading sessions. Teachers model, then help students learn to guide group discussions using four strategies: summarizing, question generating, clarifying, and predicting.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8922A-54E2-8645-9B3C-4E35D999E7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96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Social Studies – sourcing, contextualizing, challenges of primary source documents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8922A-54E2-8645-9B3C-4E35D999E7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66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we developed quad text sets for science, we considered disciplinary literacy practices related to scientific inquiry (Lee, Quinn, &amp; Valdés, 2013).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constructing explanations and designing, solutions, engaging in evidence-based argument, and obtaining, evaluating, and communicating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8922A-54E2-8645-9B3C-4E35D999E7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25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theconversation.com</a:t>
            </a:r>
            <a:r>
              <a:rPr lang="en-US" dirty="0"/>
              <a:t>/concentration-camps-in-the-south-african-war-here-are-the-real-facts-112006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8922A-54E2-8645-9B3C-4E35D999E7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5/20/19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57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hyperlink" Target="http://theconversation.com/concentration-camps-in-the-south-african-war-here-are-the-real-facts-112006" TargetMode="External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omprehensivereadingsolutions.com/2013/12/17/quad-text-set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LLED 361: Literacy and Assessment Practices - Secondary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J. Robertson</a:t>
            </a:r>
          </a:p>
          <a:p>
            <a:r>
              <a:rPr lang="en-US"/>
              <a:t>Wednesday, May 22,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38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1FE12F-2B65-7540-8FCE-4EBAE3D8E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587216"/>
              </p:ext>
            </p:extLst>
          </p:nvPr>
        </p:nvGraphicFramePr>
        <p:xfrm>
          <a:off x="627822" y="828260"/>
          <a:ext cx="11259378" cy="5731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11F89E-4336-7746-93B5-0C3E0CE28B92}"/>
              </a:ext>
            </a:extLst>
          </p:cNvPr>
          <p:cNvSpPr txBox="1"/>
          <p:nvPr/>
        </p:nvSpPr>
        <p:spPr>
          <a:xfrm>
            <a:off x="2425147" y="243485"/>
            <a:ext cx="7957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Routines for Before/During and After Reading</a:t>
            </a:r>
          </a:p>
        </p:txBody>
      </p:sp>
    </p:spTree>
    <p:extLst>
      <p:ext uri="{BB962C8B-B14F-4D97-AF65-F5344CB8AC3E}">
        <p14:creationId xmlns:p14="http://schemas.microsoft.com/office/powerpoint/2010/main" val="997396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01" y="147485"/>
            <a:ext cx="6852563" cy="923330"/>
          </a:xfrm>
        </p:spPr>
        <p:txBody>
          <a:bodyPr>
            <a:noAutofit/>
          </a:bodyPr>
          <a:lstStyle/>
          <a:p>
            <a:r>
              <a:rPr lang="en-US" sz="2000" b="1" dirty="0" err="1"/>
              <a:t>Lupo</a:t>
            </a:r>
            <a:r>
              <a:rPr lang="en-US" sz="2000" b="1" dirty="0"/>
              <a:t> et al. - “Quad Text Sets”</a:t>
            </a:r>
            <a:br>
              <a:rPr lang="en-US" sz="2000" b="1" dirty="0"/>
            </a:br>
            <a:r>
              <a:rPr lang="en-US" sz="2000" b="1" dirty="0"/>
              <a:t>Example Target Text: </a:t>
            </a:r>
            <a:r>
              <a:rPr lang="en-US" sz="2000" b="1" i="1" dirty="0"/>
              <a:t>To Kill a Mockingbird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51" y="1456280"/>
            <a:ext cx="7924800" cy="4533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8FFAC6-EA0F-9D45-8E5B-394ED4DE080F}"/>
              </a:ext>
            </a:extLst>
          </p:cNvPr>
          <p:cNvSpPr txBox="1"/>
          <p:nvPr/>
        </p:nvSpPr>
        <p:spPr>
          <a:xfrm>
            <a:off x="8650778" y="532950"/>
            <a:ext cx="3416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Various people’s childhood experiences growing up under Jim Crow laws.  Compare/Contrast Viewing Guide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B7662-A32D-6546-8567-27C174D90DC8}"/>
              </a:ext>
            </a:extLst>
          </p:cNvPr>
          <p:cNvSpPr txBox="1"/>
          <p:nvPr/>
        </p:nvSpPr>
        <p:spPr>
          <a:xfrm>
            <a:off x="9239596" y="2061236"/>
            <a:ext cx="2618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Homogenous groups</a:t>
            </a:r>
          </a:p>
          <a:p>
            <a:r>
              <a:rPr lang="en-US" dirty="0"/>
              <a:t>Differentiated texts</a:t>
            </a:r>
          </a:p>
          <a:p>
            <a:r>
              <a:rPr lang="en-US" dirty="0"/>
              <a:t>Synthesis of Articles: Great Depression, KKK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8E293-576D-5744-9648-0C02180C5869}"/>
              </a:ext>
            </a:extLst>
          </p:cNvPr>
          <p:cNvSpPr txBox="1"/>
          <p:nvPr/>
        </p:nvSpPr>
        <p:spPr>
          <a:xfrm>
            <a:off x="968220" y="4276024"/>
            <a:ext cx="307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YA novel: Reciprocal Teaching </a:t>
            </a:r>
          </a:p>
          <a:p>
            <a:r>
              <a:rPr lang="en-US" dirty="0"/>
              <a:t>Discussion: Courage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0C598-C18B-3B47-A87C-76110368D4F6}"/>
              </a:ext>
            </a:extLst>
          </p:cNvPr>
          <p:cNvSpPr txBox="1"/>
          <p:nvPr/>
        </p:nvSpPr>
        <p:spPr>
          <a:xfrm>
            <a:off x="494502" y="5283598"/>
            <a:ext cx="402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Peer-assisted learning (Fuchs et al. 2000)</a:t>
            </a:r>
          </a:p>
          <a:p>
            <a:r>
              <a:rPr lang="en-US" dirty="0"/>
              <a:t>Notice &amp; Note Reading Guide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944124-7F90-9C4D-9131-F8B7F8082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97" y="2439631"/>
            <a:ext cx="2624824" cy="147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0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AC1156-255B-A345-8790-B6824DB17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55" y="1286741"/>
            <a:ext cx="10795000" cy="54483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D2DC08-C829-AC49-A272-311E18CB8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52" y="374381"/>
            <a:ext cx="8897565" cy="1560716"/>
          </a:xfrm>
        </p:spPr>
        <p:txBody>
          <a:bodyPr/>
          <a:lstStyle/>
          <a:p>
            <a:r>
              <a:rPr lang="en-US" dirty="0"/>
              <a:t>Quad Text Set in Social Studies</a:t>
            </a:r>
          </a:p>
        </p:txBody>
      </p:sp>
    </p:spTree>
    <p:extLst>
      <p:ext uri="{BB962C8B-B14F-4D97-AF65-F5344CB8AC3E}">
        <p14:creationId xmlns:p14="http://schemas.microsoft.com/office/powerpoint/2010/main" val="4051006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54F801-87D7-0648-8CBA-5A34FAE59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82" y="1990516"/>
            <a:ext cx="10795000" cy="41402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175C48C-4B54-3D42-B5C9-C9E98E3B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706" y="429800"/>
            <a:ext cx="8897565" cy="1560716"/>
          </a:xfrm>
        </p:spPr>
        <p:txBody>
          <a:bodyPr/>
          <a:lstStyle/>
          <a:p>
            <a:r>
              <a:rPr lang="en-US" dirty="0"/>
              <a:t>Quad Text Set in Science</a:t>
            </a:r>
          </a:p>
        </p:txBody>
      </p:sp>
    </p:spTree>
    <p:extLst>
      <p:ext uri="{BB962C8B-B14F-4D97-AF65-F5344CB8AC3E}">
        <p14:creationId xmlns:p14="http://schemas.microsoft.com/office/powerpoint/2010/main" val="314106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EC36-3D8B-6446-B778-E5C52E83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Hartman &amp; Hartman (1994): Alternatives to Single Texts…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77FC7-5848-5F4C-8CA8-BF1A460B6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Companion Texts </a:t>
            </a:r>
            <a:r>
              <a:rPr lang="en-US" dirty="0"/>
              <a:t>(e.g. a series or collection of books)</a:t>
            </a:r>
          </a:p>
          <a:p>
            <a:r>
              <a:rPr lang="en-US" b="1" dirty="0"/>
              <a:t>Complementary Texts </a:t>
            </a:r>
            <a:r>
              <a:rPr lang="en-US" dirty="0"/>
              <a:t>(exploring a similar topic or theme)</a:t>
            </a:r>
          </a:p>
          <a:p>
            <a:r>
              <a:rPr lang="en-US" b="1" dirty="0"/>
              <a:t>Synoptic Texts </a:t>
            </a:r>
            <a:r>
              <a:rPr lang="en-US" dirty="0"/>
              <a:t>(exploring different versions or accounts of the same story)</a:t>
            </a:r>
          </a:p>
          <a:p>
            <a:r>
              <a:rPr lang="en-US" b="1" dirty="0"/>
              <a:t>Conflicting Texts </a:t>
            </a:r>
            <a:r>
              <a:rPr lang="en-US" dirty="0"/>
              <a:t>(alternative perspectives on the same theme or issue – e.g. SS)</a:t>
            </a:r>
          </a:p>
          <a:p>
            <a:r>
              <a:rPr lang="en-US" dirty="0"/>
              <a:t>Focus on providing students with the chance to look “across texts” to build general and disciplinary knowledge.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83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4B21A-1EAF-C342-84D3-32FB73D26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706" y="245180"/>
            <a:ext cx="8897565" cy="1560716"/>
          </a:xfrm>
        </p:spPr>
        <p:txBody>
          <a:bodyPr/>
          <a:lstStyle/>
          <a:p>
            <a:r>
              <a:rPr lang="en-US" dirty="0"/>
              <a:t>From the local BC Curriculum – Social Studies 9: The Boer War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CB46973-C379-1949-862D-CA686ABA43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29286"/>
              </p:ext>
            </p:extLst>
          </p:nvPr>
        </p:nvGraphicFramePr>
        <p:xfrm>
          <a:off x="1668819" y="2244435"/>
          <a:ext cx="5774268" cy="394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B62CFDD-B697-484D-99EE-17199011B0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3087" y="2142190"/>
            <a:ext cx="2581445" cy="23542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EB15C7-E589-4148-B115-30B0B0694D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9067" y="4427424"/>
            <a:ext cx="3085204" cy="21596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966529-07B6-394A-BC27-42212E830031}"/>
              </a:ext>
            </a:extLst>
          </p:cNvPr>
          <p:cNvSpPr txBox="1"/>
          <p:nvPr/>
        </p:nvSpPr>
        <p:spPr>
          <a:xfrm>
            <a:off x="1185333" y="6370038"/>
            <a:ext cx="10187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http://theconversation.com/concentration-camps-in-the-south-african-war-here-are-the-real-facts-112006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1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AACE2-EE7A-F842-90B9-80BC15B2E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Feedback on Quad Text Sets…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6719F-1099-AB47-916D-B945672B4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Positives…</a:t>
            </a:r>
          </a:p>
          <a:p>
            <a:pPr lvl="1"/>
            <a:r>
              <a:rPr lang="en-US" dirty="0"/>
              <a:t>Students build relevant  content knowledge and identify themes</a:t>
            </a:r>
          </a:p>
          <a:p>
            <a:pPr lvl="1"/>
            <a:r>
              <a:rPr lang="en-US" dirty="0"/>
              <a:t>Increased reading time in class</a:t>
            </a:r>
          </a:p>
          <a:p>
            <a:pPr lvl="1"/>
            <a:r>
              <a:rPr lang="en-US" dirty="0"/>
              <a:t>Students are more motivated to read challenging texts</a:t>
            </a:r>
          </a:p>
          <a:p>
            <a:r>
              <a:rPr lang="en-US" b="1" dirty="0"/>
              <a:t>Challenges…</a:t>
            </a:r>
          </a:p>
          <a:p>
            <a:pPr lvl="1"/>
            <a:r>
              <a:rPr lang="en-US" dirty="0"/>
              <a:t>Difficulty finding easier texts for adolescent readers</a:t>
            </a:r>
          </a:p>
          <a:p>
            <a:pPr lvl="1"/>
            <a:r>
              <a:rPr lang="en-US" dirty="0"/>
              <a:t>Time consuming to put together the text sets  - collaboration recommended!</a:t>
            </a:r>
          </a:p>
          <a:p>
            <a:pPr lvl="1"/>
            <a:r>
              <a:rPr lang="en-US" dirty="0"/>
              <a:t>Resources online: </a:t>
            </a:r>
            <a:r>
              <a:rPr lang="en-US" dirty="0">
                <a:hlinkClick r:id="rId2"/>
              </a:rPr>
              <a:t>http://comprehensivereadingsolutions.com/2013/12/17/quad-text-sets/</a:t>
            </a:r>
            <a:endParaRPr lang="en-US" dirty="0"/>
          </a:p>
          <a:p>
            <a:pPr marL="320040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91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 (Building a Text Set)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0917" y="2129060"/>
            <a:ext cx="8904816" cy="4525739"/>
          </a:xfrm>
        </p:spPr>
        <p:txBody>
          <a:bodyPr>
            <a:normAutofit/>
          </a:bodyPr>
          <a:lstStyle/>
          <a:p>
            <a:r>
              <a:rPr lang="en-US" sz="2400" dirty="0"/>
              <a:t>In a group of 2-3 teachers, choose a topic (curricular content) from your discipline. Design a disciplinary text set</a:t>
            </a:r>
          </a:p>
          <a:p>
            <a:r>
              <a:rPr lang="en-US" sz="2400" dirty="0"/>
              <a:t>Choose a </a:t>
            </a:r>
            <a:r>
              <a:rPr lang="en-US" sz="2400" b="1" dirty="0"/>
              <a:t>target </a:t>
            </a:r>
            <a:r>
              <a:rPr lang="en-US" sz="2400" dirty="0"/>
              <a:t>or </a:t>
            </a:r>
            <a:r>
              <a:rPr lang="en-US" sz="2400" b="1" dirty="0"/>
              <a:t>anchor text </a:t>
            </a:r>
            <a:r>
              <a:rPr lang="en-US" sz="2400" dirty="0"/>
              <a:t>and </a:t>
            </a:r>
            <a:r>
              <a:rPr lang="en-US" sz="2400" u="sng" dirty="0"/>
              <a:t>at least</a:t>
            </a:r>
            <a:r>
              <a:rPr lang="en-US" sz="2400" dirty="0"/>
              <a:t> one </a:t>
            </a:r>
            <a:r>
              <a:rPr lang="en-US" sz="2400" b="1" dirty="0"/>
              <a:t>information text, one visual text</a:t>
            </a:r>
            <a:r>
              <a:rPr lang="en-US" sz="2400" dirty="0"/>
              <a:t>, one </a:t>
            </a:r>
            <a:r>
              <a:rPr lang="en-US" sz="2400" b="1" dirty="0"/>
              <a:t>accessible/engaging text </a:t>
            </a:r>
            <a:r>
              <a:rPr lang="en-US" sz="2400" dirty="0"/>
              <a:t>and (possibly) one </a:t>
            </a:r>
            <a:r>
              <a:rPr lang="en-US" sz="2400" b="1" dirty="0"/>
              <a:t>conflicting text</a:t>
            </a:r>
            <a:r>
              <a:rPr lang="en-US" sz="2400" dirty="0"/>
              <a:t>.</a:t>
            </a:r>
          </a:p>
          <a:p>
            <a:r>
              <a:rPr lang="en-CA" sz="2400" dirty="0"/>
              <a:t>Consider creating a one-pager or PPT slide and indicate pre, during, and after reading routines you might consider. Think about </a:t>
            </a:r>
            <a:r>
              <a:rPr lang="en-US" sz="2400" dirty="0"/>
              <a:t>the </a:t>
            </a:r>
            <a:r>
              <a:rPr lang="en-US" sz="2400" i="1" dirty="0"/>
              <a:t>literacy practices </a:t>
            </a:r>
            <a:r>
              <a:rPr lang="en-US" sz="2400" dirty="0"/>
              <a:t>of your discipline!</a:t>
            </a:r>
          </a:p>
          <a:p>
            <a:r>
              <a:rPr lang="en-US" sz="2400" dirty="0"/>
              <a:t>After 20 minutes, we’ll have a few groups volunteer to share their texts with the class.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CAA8AEB1-665E-C84D-A551-97ED8348D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693498"/>
              </p:ext>
            </p:extLst>
          </p:nvPr>
        </p:nvGraphicFramePr>
        <p:xfrm>
          <a:off x="135467" y="1926598"/>
          <a:ext cx="3132667" cy="4593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4399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DF71-2BB0-6B49-BA48-6F54D803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192722"/>
          </a:xfrm>
        </p:spPr>
        <p:txBody>
          <a:bodyPr/>
          <a:lstStyle/>
          <a:p>
            <a:r>
              <a:rPr lang="en-US" b="1" dirty="0"/>
              <a:t>TEXT SETS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6A13D3-DF63-D040-8309-A3E214C36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5808" y="1487389"/>
            <a:ext cx="8171659" cy="52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84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Assignment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Peer Teaching with Graphic Organizer</a:t>
            </a:r>
          </a:p>
        </p:txBody>
      </p:sp>
    </p:spTree>
    <p:extLst>
      <p:ext uri="{BB962C8B-B14F-4D97-AF65-F5344CB8AC3E}">
        <p14:creationId xmlns:p14="http://schemas.microsoft.com/office/powerpoint/2010/main" val="153060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E433-50ED-9146-BC5E-6D521050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86702-CF70-2148-9D06-7E941C186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Reading Group 2a Presentation - </a:t>
            </a:r>
            <a:r>
              <a:rPr lang="en-CA" sz="2800" i="1" dirty="0"/>
              <a:t>Big ideas in Reading and Writing in the Disciplines</a:t>
            </a:r>
            <a:endParaRPr lang="en-US" sz="2800" dirty="0"/>
          </a:p>
          <a:p>
            <a:r>
              <a:rPr lang="en-US" sz="2800" dirty="0"/>
              <a:t>Text Sets (</a:t>
            </a:r>
            <a:r>
              <a:rPr lang="en-US" sz="2800" dirty="0" err="1"/>
              <a:t>Lupo</a:t>
            </a:r>
            <a:r>
              <a:rPr lang="en-US" sz="2800" dirty="0"/>
              <a:t> et al 2017) </a:t>
            </a:r>
          </a:p>
          <a:p>
            <a:r>
              <a:rPr lang="en-US" sz="2800" dirty="0"/>
              <a:t>Break </a:t>
            </a:r>
          </a:p>
          <a:p>
            <a:r>
              <a:rPr lang="en-US" sz="2800" dirty="0"/>
              <a:t>Text Sets for Social Justice </a:t>
            </a:r>
          </a:p>
          <a:p>
            <a:r>
              <a:rPr lang="en-US" sz="2800" dirty="0"/>
              <a:t>Partner Work Time – Assignment 2</a:t>
            </a:r>
          </a:p>
        </p:txBody>
      </p:sp>
    </p:spTree>
    <p:extLst>
      <p:ext uri="{BB962C8B-B14F-4D97-AF65-F5344CB8AC3E}">
        <p14:creationId xmlns:p14="http://schemas.microsoft.com/office/powerpoint/2010/main" val="4008055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18736"/>
            <a:ext cx="37033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A</a:t>
            </a:r>
          </a:p>
          <a:p>
            <a:r>
              <a:rPr lang="en-US" sz="2800" dirty="0"/>
              <a:t>Jackie and Jay</a:t>
            </a:r>
          </a:p>
          <a:p>
            <a:r>
              <a:rPr lang="en-US" sz="2800" dirty="0"/>
              <a:t>Jovana and </a:t>
            </a:r>
            <a:r>
              <a:rPr lang="en-US" sz="2800" dirty="0" err="1"/>
              <a:t>Makaela</a:t>
            </a:r>
            <a:endParaRPr lang="en-US" sz="2800" dirty="0"/>
          </a:p>
          <a:p>
            <a:r>
              <a:rPr lang="en-US" sz="2800" dirty="0"/>
              <a:t>Jeff and Nan</a:t>
            </a:r>
          </a:p>
          <a:p>
            <a:r>
              <a:rPr lang="en-US" sz="2800" dirty="0"/>
              <a:t> </a:t>
            </a:r>
          </a:p>
          <a:p>
            <a:endParaRPr lang="en-US" sz="2800" dirty="0"/>
          </a:p>
          <a:p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805961"/>
            <a:ext cx="3703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B</a:t>
            </a:r>
          </a:p>
          <a:p>
            <a:r>
              <a:rPr lang="en-US" sz="2800" dirty="0"/>
              <a:t>James and Victor</a:t>
            </a:r>
          </a:p>
          <a:p>
            <a:r>
              <a:rPr lang="en-US" sz="2800" dirty="0"/>
              <a:t>Nicole and Jana</a:t>
            </a:r>
          </a:p>
          <a:p>
            <a:r>
              <a:rPr lang="en-US" sz="2800" dirty="0"/>
              <a:t>Dena and </a:t>
            </a:r>
            <a:r>
              <a:rPr lang="en-US" sz="2800" dirty="0" err="1"/>
              <a:t>Puneeta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893186"/>
            <a:ext cx="3703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C</a:t>
            </a:r>
          </a:p>
          <a:p>
            <a:r>
              <a:rPr lang="en-US" sz="2800" dirty="0"/>
              <a:t>Jake and Pip</a:t>
            </a:r>
          </a:p>
          <a:p>
            <a:r>
              <a:rPr lang="en-US" sz="2800" dirty="0"/>
              <a:t>Lauren and Amy</a:t>
            </a:r>
          </a:p>
          <a:p>
            <a:r>
              <a:rPr lang="en-US" sz="2800" dirty="0"/>
              <a:t>Will and Paul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01840" y="4893186"/>
            <a:ext cx="3703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F</a:t>
            </a:r>
          </a:p>
          <a:p>
            <a:r>
              <a:rPr lang="en-US" sz="2800" dirty="0"/>
              <a:t>Lindsay and Sarah </a:t>
            </a:r>
          </a:p>
          <a:p>
            <a:r>
              <a:rPr lang="en-US" sz="2800" dirty="0"/>
              <a:t>Rob and </a:t>
            </a:r>
            <a:r>
              <a:rPr lang="en-US" sz="2800" dirty="0" err="1"/>
              <a:t>Shuqi</a:t>
            </a:r>
            <a:endParaRPr lang="en-US" sz="2800" dirty="0"/>
          </a:p>
          <a:p>
            <a:r>
              <a:rPr lang="en-US" sz="2800" dirty="0"/>
              <a:t>Devon and Kristen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2805961"/>
            <a:ext cx="3703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E</a:t>
            </a:r>
          </a:p>
          <a:p>
            <a:r>
              <a:rPr lang="en-US" sz="2800" dirty="0"/>
              <a:t>Tim and Janessa</a:t>
            </a:r>
          </a:p>
          <a:p>
            <a:r>
              <a:rPr lang="en-US" sz="2800" dirty="0"/>
              <a:t>Grant and Rhea </a:t>
            </a:r>
          </a:p>
          <a:p>
            <a:r>
              <a:rPr lang="en-US" sz="2800" dirty="0" err="1"/>
              <a:t>Kesley</a:t>
            </a:r>
            <a:r>
              <a:rPr lang="en-US" sz="2800" dirty="0"/>
              <a:t> and </a:t>
            </a:r>
            <a:r>
              <a:rPr lang="en-US" sz="2800" dirty="0" err="1"/>
              <a:t>Meno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056120" y="718736"/>
            <a:ext cx="3703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D</a:t>
            </a:r>
          </a:p>
          <a:p>
            <a:r>
              <a:rPr lang="en-US" sz="2800" dirty="0"/>
              <a:t>Alexa-Rae and Bethany</a:t>
            </a:r>
          </a:p>
          <a:p>
            <a:r>
              <a:rPr lang="en-US" sz="2800" dirty="0"/>
              <a:t>Amanda and Sophia</a:t>
            </a:r>
          </a:p>
          <a:p>
            <a:r>
              <a:rPr lang="en-US" sz="2800" dirty="0"/>
              <a:t>Hannah and </a:t>
            </a:r>
            <a:r>
              <a:rPr lang="en-US" sz="2800" dirty="0" err="1"/>
              <a:t>Jingyi</a:t>
            </a:r>
            <a:r>
              <a:rPr lang="en-US" sz="28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2920" y="2668727"/>
            <a:ext cx="1996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Remember your partner and group letter.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AE752E-B433-7343-BAFB-F12C51F5F6FA}"/>
              </a:ext>
            </a:extLst>
          </p:cNvPr>
          <p:cNvSpPr txBox="1"/>
          <p:nvPr/>
        </p:nvSpPr>
        <p:spPr>
          <a:xfrm>
            <a:off x="5028240" y="206478"/>
            <a:ext cx="191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Section 921</a:t>
            </a:r>
          </a:p>
        </p:txBody>
      </p:sp>
    </p:spTree>
    <p:extLst>
      <p:ext uri="{BB962C8B-B14F-4D97-AF65-F5344CB8AC3E}">
        <p14:creationId xmlns:p14="http://schemas.microsoft.com/office/powerpoint/2010/main" val="3335018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18736"/>
            <a:ext cx="3703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A</a:t>
            </a:r>
          </a:p>
          <a:p>
            <a:r>
              <a:rPr lang="en-US" sz="2800" dirty="0"/>
              <a:t>Martin and Leo</a:t>
            </a:r>
          </a:p>
          <a:p>
            <a:r>
              <a:rPr lang="en-US" sz="2800" dirty="0"/>
              <a:t>Simran and Gregg</a:t>
            </a:r>
          </a:p>
          <a:p>
            <a:r>
              <a:rPr lang="en-US" sz="2800" dirty="0"/>
              <a:t>Owen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805961"/>
            <a:ext cx="3703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B</a:t>
            </a:r>
          </a:p>
          <a:p>
            <a:r>
              <a:rPr lang="en-US" sz="2800" dirty="0"/>
              <a:t>Marie-</a:t>
            </a:r>
            <a:r>
              <a:rPr lang="en-US" sz="2800" dirty="0" err="1"/>
              <a:t>Josée</a:t>
            </a:r>
            <a:r>
              <a:rPr lang="en-US" sz="2800" dirty="0"/>
              <a:t> and Jenna</a:t>
            </a:r>
          </a:p>
          <a:p>
            <a:r>
              <a:rPr lang="en-US" sz="2800" dirty="0"/>
              <a:t>Dorothy and </a:t>
            </a:r>
            <a:r>
              <a:rPr lang="en-US" sz="2800" dirty="0" err="1"/>
              <a:t>Geetika</a:t>
            </a:r>
            <a:endParaRPr lang="en-US" sz="2800" dirty="0"/>
          </a:p>
          <a:p>
            <a:r>
              <a:rPr lang="en-US" sz="2800" dirty="0"/>
              <a:t>Sean M. and Mark and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893186"/>
            <a:ext cx="3703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C</a:t>
            </a:r>
          </a:p>
          <a:p>
            <a:r>
              <a:rPr lang="en-US" sz="2800" dirty="0"/>
              <a:t>Cassandra and Dean</a:t>
            </a:r>
          </a:p>
          <a:p>
            <a:r>
              <a:rPr lang="en-US" sz="2800" dirty="0"/>
              <a:t>Jordan and Ben</a:t>
            </a:r>
          </a:p>
          <a:p>
            <a:r>
              <a:rPr lang="en-US" sz="2800" dirty="0"/>
              <a:t>Zac and Carly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0" y="2805961"/>
            <a:ext cx="3703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E</a:t>
            </a:r>
          </a:p>
          <a:p>
            <a:r>
              <a:rPr lang="en-US" sz="2800" dirty="0"/>
              <a:t>Sean C and Lauren</a:t>
            </a:r>
          </a:p>
          <a:p>
            <a:r>
              <a:rPr lang="en-US" sz="2800" dirty="0"/>
              <a:t>Anthony and Shane </a:t>
            </a:r>
          </a:p>
          <a:p>
            <a:r>
              <a:rPr lang="en-US" sz="2800" dirty="0"/>
              <a:t>Luc and </a:t>
            </a:r>
            <a:r>
              <a:rPr lang="en-US" sz="2800" dirty="0" err="1"/>
              <a:t>Priya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6120" y="718736"/>
            <a:ext cx="3703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D</a:t>
            </a:r>
          </a:p>
          <a:p>
            <a:r>
              <a:rPr lang="en-US" sz="2800" dirty="0"/>
              <a:t>Sara and Kim </a:t>
            </a:r>
          </a:p>
          <a:p>
            <a:r>
              <a:rPr lang="en-US" sz="2800" dirty="0"/>
              <a:t>April and </a:t>
            </a:r>
            <a:r>
              <a:rPr lang="en-US" sz="2800" dirty="0" err="1"/>
              <a:t>Chloé</a:t>
            </a:r>
            <a:endParaRPr lang="en-US" sz="2800" dirty="0"/>
          </a:p>
          <a:p>
            <a:r>
              <a:rPr lang="en-US" sz="2800" dirty="0"/>
              <a:t>Jose and Tom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312920" y="2668727"/>
            <a:ext cx="1996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Remember your partner and group letter.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AE752E-B433-7343-BAFB-F12C51F5F6FA}"/>
              </a:ext>
            </a:extLst>
          </p:cNvPr>
          <p:cNvSpPr txBox="1"/>
          <p:nvPr/>
        </p:nvSpPr>
        <p:spPr>
          <a:xfrm>
            <a:off x="5028240" y="206478"/>
            <a:ext cx="191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Section 928</a:t>
            </a:r>
          </a:p>
        </p:txBody>
      </p:sp>
    </p:spTree>
    <p:extLst>
      <p:ext uri="{BB962C8B-B14F-4D97-AF65-F5344CB8AC3E}">
        <p14:creationId xmlns:p14="http://schemas.microsoft.com/office/powerpoint/2010/main" val="1514089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217" y="551412"/>
            <a:ext cx="9579583" cy="1560716"/>
          </a:xfrm>
        </p:spPr>
        <p:txBody>
          <a:bodyPr/>
          <a:lstStyle/>
          <a:p>
            <a:r>
              <a:rPr lang="en-US" b="1" dirty="0"/>
              <a:t>Partner Work on Assignment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134" y="2435224"/>
            <a:ext cx="10515600" cy="4864735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dirty="0"/>
              <a:t>You will meet with your partner and devote 15 mins. per person to go over each other’s graphic organizers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You will prepare to talk </a:t>
            </a:r>
            <a:r>
              <a:rPr lang="en-US" i="1" dirty="0"/>
              <a:t>the other four people</a:t>
            </a:r>
            <a:r>
              <a:rPr lang="en-US" dirty="0"/>
              <a:t> through the concepts and get them to fill out the graphic organizers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Bring 4 copies to class on Friday!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In the last 1.5 hours of next class (Friday)</a:t>
            </a:r>
            <a:r>
              <a:rPr lang="mr-IN" dirty="0"/>
              <a:t>…</a:t>
            </a:r>
            <a:endParaRPr lang="en-CA" dirty="0"/>
          </a:p>
          <a:p>
            <a:pPr lvl="1">
              <a:lnSpc>
                <a:spcPct val="100000"/>
              </a:lnSpc>
            </a:pPr>
            <a:r>
              <a:rPr lang="en-CA" dirty="0"/>
              <a:t>You will meet in your group, e.g., Jason/Daniela, Karen T./</a:t>
            </a:r>
            <a:r>
              <a:rPr lang="en-CA" dirty="0" err="1"/>
              <a:t>Rosilyn</a:t>
            </a:r>
            <a:r>
              <a:rPr lang="en-CA" dirty="0"/>
              <a:t>, Brian/Anna</a:t>
            </a:r>
          </a:p>
          <a:p>
            <a:pPr lvl="1">
              <a:lnSpc>
                <a:spcPct val="100000"/>
              </a:lnSpc>
            </a:pPr>
            <a:r>
              <a:rPr lang="en-CA" dirty="0"/>
              <a:t>Jason teaches Daniela’s lesson, gets feedback from the other 4</a:t>
            </a:r>
          </a:p>
          <a:p>
            <a:pPr lvl="1">
              <a:lnSpc>
                <a:spcPct val="100000"/>
              </a:lnSpc>
            </a:pPr>
            <a:r>
              <a:rPr lang="en-CA" dirty="0"/>
              <a:t>Daniela teaches Jason’s lesson, gets feedback from the other 4</a:t>
            </a:r>
          </a:p>
          <a:p>
            <a:pPr lvl="1">
              <a:lnSpc>
                <a:spcPct val="100000"/>
              </a:lnSpc>
            </a:pPr>
            <a:r>
              <a:rPr lang="en-CA" dirty="0"/>
              <a:t>Karen T. teaches </a:t>
            </a:r>
            <a:r>
              <a:rPr lang="en-CA" dirty="0" err="1"/>
              <a:t>Rosilyn’s</a:t>
            </a:r>
            <a:r>
              <a:rPr lang="en-CA" dirty="0"/>
              <a:t> lesson, gets feedback from the other 4</a:t>
            </a:r>
          </a:p>
          <a:p>
            <a:pPr lvl="1">
              <a:lnSpc>
                <a:spcPct val="100000"/>
              </a:lnSpc>
            </a:pPr>
            <a:r>
              <a:rPr lang="en-CA" dirty="0"/>
              <a:t>Etc. </a:t>
            </a:r>
            <a:r>
              <a:rPr lang="en-CA" dirty="0">
                <a:sym typeface="Wingdings"/>
              </a:rPr>
              <a:t> 10-min. lessons; 5-min. feedback writing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35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provide feedback on these 4 criteria: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Organization: </a:t>
            </a:r>
            <a:r>
              <a:rPr lang="en-US" dirty="0"/>
              <a:t>Information is presented in a logical and interesting sequence which the audience can follow</a:t>
            </a:r>
          </a:p>
          <a:p>
            <a:pPr>
              <a:lnSpc>
                <a:spcPct val="100000"/>
              </a:lnSpc>
            </a:pPr>
            <a:r>
              <a:rPr lang="en-US" b="1" dirty="0"/>
              <a:t>Subject knowledge: </a:t>
            </a:r>
            <a:r>
              <a:rPr lang="en-US" dirty="0"/>
              <a:t>Presenter demonstrates full knowledge (more than required) by answering all questions with explanation and elaborations</a:t>
            </a:r>
          </a:p>
          <a:p>
            <a:pPr>
              <a:lnSpc>
                <a:spcPct val="100000"/>
              </a:lnSpc>
            </a:pPr>
            <a:r>
              <a:rPr lang="en-US" b="1" dirty="0"/>
              <a:t>Graphics: </a:t>
            </a:r>
            <a:r>
              <a:rPr lang="en-US" dirty="0"/>
              <a:t>Explain and reinforce text and presentation</a:t>
            </a:r>
          </a:p>
          <a:p>
            <a:pPr>
              <a:lnSpc>
                <a:spcPct val="100000"/>
              </a:lnSpc>
            </a:pPr>
            <a:r>
              <a:rPr lang="en-US" b="1" dirty="0"/>
              <a:t>Speech: </a:t>
            </a:r>
            <a:r>
              <a:rPr lang="en-US" dirty="0"/>
              <a:t>Presenter uses a clear voice and correct/precise pronunciation of terms so that all audience members can hear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3236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DF71-2BB0-6B49-BA48-6F54D803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192722"/>
          </a:xfrm>
        </p:spPr>
        <p:txBody>
          <a:bodyPr/>
          <a:lstStyle/>
          <a:p>
            <a:r>
              <a:rPr lang="en-US" b="1" dirty="0"/>
              <a:t>TEXT SETS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6A13D3-DF63-D040-8309-A3E214C36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5808" y="1487389"/>
            <a:ext cx="8171659" cy="52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2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FA61-CE64-6745-9B2D-EBA796FE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</p:spPr>
        <p:txBody>
          <a:bodyPr/>
          <a:lstStyle/>
          <a:p>
            <a:r>
              <a:rPr lang="en-US" dirty="0"/>
              <a:t>Text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34697-8ED4-0340-B21A-B138B362A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129061"/>
            <a:ext cx="9032328" cy="4539753"/>
          </a:xfrm>
        </p:spPr>
        <p:txBody>
          <a:bodyPr>
            <a:noAutofit/>
          </a:bodyPr>
          <a:lstStyle/>
          <a:p>
            <a:r>
              <a:rPr lang="en-US" sz="2800" dirty="0"/>
              <a:t>Increasing the amount of challenging texts that students read has the potential to improve literacy outcomes </a:t>
            </a:r>
          </a:p>
          <a:p>
            <a:r>
              <a:rPr lang="en-CA" sz="2800" dirty="0" err="1"/>
              <a:t>Biancarosa</a:t>
            </a:r>
            <a:r>
              <a:rPr lang="en-CA" sz="2800" dirty="0"/>
              <a:t> and Snow (2006) - adolescents should spend 2-4  hours/day engaged in literacy-connected learning across content area classes, reading many millions of words/year</a:t>
            </a:r>
          </a:p>
          <a:p>
            <a:r>
              <a:rPr lang="en-CA" sz="2800" dirty="0"/>
              <a:t>But.. Swanson et al (2016) found that students (Grades 7-12) read for less than </a:t>
            </a:r>
            <a:r>
              <a:rPr lang="en-CA" sz="2800" u="sng" dirty="0"/>
              <a:t>15% of class time</a:t>
            </a:r>
            <a:r>
              <a:rPr lang="en-CA" sz="2800" dirty="0"/>
              <a:t> in SS and ELA</a:t>
            </a:r>
          </a:p>
          <a:p>
            <a:r>
              <a:rPr lang="en-CA" sz="2800" dirty="0"/>
              <a:t>Why is this??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644A9-5450-054A-A0BC-7D4B8B805AD3}"/>
              </a:ext>
            </a:extLst>
          </p:cNvPr>
          <p:cNvSpPr txBox="1"/>
          <p:nvPr/>
        </p:nvSpPr>
        <p:spPr>
          <a:xfrm>
            <a:off x="273132" y="2438400"/>
            <a:ext cx="2533574" cy="258532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Lupo</a:t>
            </a:r>
            <a:r>
              <a:rPr lang="en-US" dirty="0"/>
              <a:t>, S. M., et al. (2017).  Building background knowledge through reading: Rethinking text sets. </a:t>
            </a:r>
            <a:r>
              <a:rPr lang="en-US" i="1" dirty="0"/>
              <a:t>Journal of Adolescent and Adult Literacy, 61</a:t>
            </a:r>
            <a:r>
              <a:rPr lang="en-US" dirty="0"/>
              <a:t>(4), 433-444.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9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2A979-58BD-C14E-AAC4-1D29DFDA3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68345"/>
            <a:ext cx="10606991" cy="1560716"/>
          </a:xfrm>
        </p:spPr>
        <p:txBody>
          <a:bodyPr/>
          <a:lstStyle/>
          <a:p>
            <a:r>
              <a:rPr lang="en-US" dirty="0"/>
              <a:t>Stressors on Adolescent Text</a:t>
            </a:r>
            <a:br>
              <a:rPr lang="en-US" dirty="0"/>
            </a:br>
            <a:r>
              <a:rPr lang="en-US" dirty="0"/>
              <a:t>Experiences?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AD4F3E-8156-9249-A2EE-9F4C55D6D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1915" y="2438400"/>
            <a:ext cx="7954508" cy="365125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245BDA-DC12-CF45-8CD8-BDBC523C33EB}"/>
              </a:ext>
            </a:extLst>
          </p:cNvPr>
          <p:cNvSpPr txBox="1"/>
          <p:nvPr/>
        </p:nvSpPr>
        <p:spPr>
          <a:xfrm>
            <a:off x="3341915" y="6089650"/>
            <a:ext cx="7954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Lupo</a:t>
            </a:r>
            <a:r>
              <a:rPr lang="en-US" dirty="0"/>
              <a:t>, S. M., et al. (2017)..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8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324" y="568345"/>
            <a:ext cx="4262947" cy="1560716"/>
          </a:xfrm>
        </p:spPr>
        <p:txBody>
          <a:bodyPr>
            <a:noAutofit/>
          </a:bodyPr>
          <a:lstStyle/>
          <a:p>
            <a:r>
              <a:rPr lang="en-CA" sz="2400" dirty="0"/>
              <a:t> Relations Among Time Spent Reading, Reading</a:t>
            </a:r>
            <a:br>
              <a:rPr lang="en-CA" sz="2400" dirty="0"/>
            </a:br>
            <a:r>
              <a:rPr lang="en-CA" sz="2400" dirty="0"/>
              <a:t>Ease, and Likelihood of Reading</a:t>
            </a:r>
            <a:br>
              <a:rPr lang="en-CA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0" y="141890"/>
            <a:ext cx="6678442" cy="6436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19360" y="1889760"/>
            <a:ext cx="168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Lupo</a:t>
            </a:r>
            <a:r>
              <a:rPr lang="en-US" dirty="0"/>
              <a:t> et al. 2017</a:t>
            </a:r>
          </a:p>
        </p:txBody>
      </p:sp>
    </p:spTree>
    <p:extLst>
      <p:ext uri="{BB962C8B-B14F-4D97-AF65-F5344CB8AC3E}">
        <p14:creationId xmlns:p14="http://schemas.microsoft.com/office/powerpoint/2010/main" val="132436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FA61-CE64-6745-9B2D-EBA796FE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408" y="568345"/>
            <a:ext cx="9774620" cy="1560716"/>
          </a:xfrm>
        </p:spPr>
        <p:txBody>
          <a:bodyPr>
            <a:normAutofit fontScale="90000"/>
          </a:bodyPr>
          <a:lstStyle/>
          <a:p>
            <a:r>
              <a:rPr lang="en-CA" dirty="0"/>
              <a:t> How can struggling readers have success with reading challenging texts?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34697-8ED4-0340-B21A-B138B362A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129061"/>
            <a:ext cx="9032328" cy="4539753"/>
          </a:xfrm>
        </p:spPr>
        <p:txBody>
          <a:bodyPr>
            <a:noAutofit/>
          </a:bodyPr>
          <a:lstStyle/>
          <a:p>
            <a:r>
              <a:rPr lang="en-US" sz="2400" b="1" dirty="0"/>
              <a:t>Background knowledge building </a:t>
            </a:r>
            <a:r>
              <a:rPr lang="en-US" sz="2400" dirty="0"/>
              <a:t>and support (scaffolding) </a:t>
            </a:r>
          </a:p>
          <a:p>
            <a:r>
              <a:rPr lang="en-US" sz="2400" dirty="0"/>
              <a:t>What students already know influences how easily they learn!</a:t>
            </a:r>
          </a:p>
          <a:p>
            <a:r>
              <a:rPr lang="en-CA" sz="2400" dirty="0"/>
              <a:t>When students have more content knowledge before they read, their understanding is better during reading (Arya et al., 2011).</a:t>
            </a:r>
          </a:p>
          <a:p>
            <a:r>
              <a:rPr lang="en-CA" sz="2400" dirty="0"/>
              <a:t> Knowledge building may be key to assisting adolescents in understanding rigorous texts.</a:t>
            </a:r>
          </a:p>
          <a:p>
            <a:r>
              <a:rPr lang="en-CA" sz="2400" dirty="0"/>
              <a:t> Knowledge can improve higher level thinking skills and content learning (Willingham, 2006) and enable inference generation and memory for details (Pearson &amp; Fielding, 1991).</a:t>
            </a:r>
          </a:p>
          <a:p>
            <a:endParaRPr lang="en-CA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644A9-5450-054A-A0BC-7D4B8B805AD3}"/>
              </a:ext>
            </a:extLst>
          </p:cNvPr>
          <p:cNvSpPr txBox="1"/>
          <p:nvPr/>
        </p:nvSpPr>
        <p:spPr>
          <a:xfrm>
            <a:off x="273132" y="2438400"/>
            <a:ext cx="2533574" cy="258532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Lupo</a:t>
            </a:r>
            <a:r>
              <a:rPr lang="en-US" dirty="0"/>
              <a:t>, S. M., et al. (2017).  Building background knowledge through reading: Rethinking text sets. </a:t>
            </a:r>
            <a:r>
              <a:rPr lang="en-US" i="1" dirty="0"/>
              <a:t>Journal of Adolescent and Adult Literacy, 61</a:t>
            </a:r>
            <a:r>
              <a:rPr lang="en-US" dirty="0"/>
              <a:t>(4), 433-444.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95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FA61-CE64-6745-9B2D-EBA796FE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408" y="568345"/>
            <a:ext cx="9774620" cy="1560716"/>
          </a:xfrm>
        </p:spPr>
        <p:txBody>
          <a:bodyPr>
            <a:normAutofit fontScale="90000"/>
          </a:bodyPr>
          <a:lstStyle/>
          <a:p>
            <a:r>
              <a:rPr lang="en-CA" dirty="0"/>
              <a:t> How can struggling readers have success with reading challenging texts?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34697-8ED4-0340-B21A-B138B362A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783" y="2239749"/>
            <a:ext cx="5201307" cy="4539753"/>
          </a:xfrm>
        </p:spPr>
        <p:txBody>
          <a:bodyPr>
            <a:noAutofit/>
          </a:bodyPr>
          <a:lstStyle/>
          <a:p>
            <a:r>
              <a:rPr lang="en-US" sz="2400" dirty="0"/>
              <a:t>Knowledge building and </a:t>
            </a:r>
            <a:r>
              <a:rPr lang="en-US" sz="2400" b="1" dirty="0"/>
              <a:t>support (scaffolding) </a:t>
            </a:r>
          </a:p>
          <a:p>
            <a:r>
              <a:rPr lang="en-US" sz="2400" dirty="0"/>
              <a:t>A “Text Set Framework” allows teachers to strategically plan instruction that provides opportunities for students to build their background knowledge through reading texts at various levels of difficulty.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644A9-5450-054A-A0BC-7D4B8B805AD3}"/>
              </a:ext>
            </a:extLst>
          </p:cNvPr>
          <p:cNvSpPr txBox="1"/>
          <p:nvPr/>
        </p:nvSpPr>
        <p:spPr>
          <a:xfrm>
            <a:off x="4163999" y="5896688"/>
            <a:ext cx="253357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Lupo</a:t>
            </a:r>
            <a:r>
              <a:rPr lang="en-US" dirty="0"/>
              <a:t>, S. M., et al. (2017). 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B81EF-022B-5D47-BEA8-AA4B451E1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606" y="2239749"/>
            <a:ext cx="5047045" cy="43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8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916269F-A5C5-C74F-B4E5-F3966C8BA3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370212"/>
              </p:ext>
            </p:extLst>
          </p:nvPr>
        </p:nvGraphicFramePr>
        <p:xfrm>
          <a:off x="934279" y="457200"/>
          <a:ext cx="10770360" cy="563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482945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440</TotalTime>
  <Words>1302</Words>
  <Application>Microsoft Macintosh PowerPoint</Application>
  <PresentationFormat>Widescreen</PresentationFormat>
  <Paragraphs>199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Century Schoolbook</vt:lpstr>
      <vt:lpstr>Corbel</vt:lpstr>
      <vt:lpstr>Mangal</vt:lpstr>
      <vt:lpstr>Wingdings</vt:lpstr>
      <vt:lpstr>Feathered</vt:lpstr>
      <vt:lpstr>LLED 361: Literacy and Assessment Practices - Secondary</vt:lpstr>
      <vt:lpstr>Welcome Back!</vt:lpstr>
      <vt:lpstr>TEXT SETS</vt:lpstr>
      <vt:lpstr>Text Sets</vt:lpstr>
      <vt:lpstr>Stressors on Adolescent Text Experiences? </vt:lpstr>
      <vt:lpstr> Relations Among Time Spent Reading, Reading Ease, and Likelihood of Reading </vt:lpstr>
      <vt:lpstr> How can struggling readers have success with reading challenging texts?</vt:lpstr>
      <vt:lpstr> How can struggling readers have success with reading challenging texts?</vt:lpstr>
      <vt:lpstr>PowerPoint Presentation</vt:lpstr>
      <vt:lpstr>PowerPoint Presentation</vt:lpstr>
      <vt:lpstr>Lupo et al. - “Quad Text Sets” Example Target Text: To Kill a Mockingbird</vt:lpstr>
      <vt:lpstr>Quad Text Set in Social Studies</vt:lpstr>
      <vt:lpstr>Quad Text Set in Science</vt:lpstr>
      <vt:lpstr>Hartman &amp; Hartman (1994): Alternatives to Single Texts…</vt:lpstr>
      <vt:lpstr>From the local BC Curriculum – Social Studies 9: The Boer War </vt:lpstr>
      <vt:lpstr>Teacher Feedback on Quad Text Sets…</vt:lpstr>
      <vt:lpstr>Your turn! (Building a Text Set)</vt:lpstr>
      <vt:lpstr>TEXT SETS</vt:lpstr>
      <vt:lpstr>Assignment 2</vt:lpstr>
      <vt:lpstr>PowerPoint Presentation</vt:lpstr>
      <vt:lpstr>PowerPoint Presentation</vt:lpstr>
      <vt:lpstr>Partner Work on Assignment 2</vt:lpstr>
      <vt:lpstr>Please provide feedback on these 4 criteria: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Text Sets to Teach Disciplinary Knowledge and Social Issues</dc:title>
  <dc:creator>Gil Mendoza</dc:creator>
  <cp:lastModifiedBy>Joanne Robertson</cp:lastModifiedBy>
  <cp:revision>63</cp:revision>
  <dcterms:created xsi:type="dcterms:W3CDTF">2019-05-16T20:49:19Z</dcterms:created>
  <dcterms:modified xsi:type="dcterms:W3CDTF">2019-05-21T04:09:40Z</dcterms:modified>
</cp:coreProperties>
</file>