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43"/>
    <p:restoredTop sz="92669"/>
  </p:normalViewPr>
  <p:slideViewPr>
    <p:cSldViewPr snapToGrid="0" snapToObjects="1">
      <p:cViewPr varScale="1">
        <p:scale>
          <a:sx n="83" d="100"/>
          <a:sy n="83" d="100"/>
        </p:scale>
        <p:origin x="6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E34A8-4323-5C43-AEA1-634C06665875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59072-BC0B-6549-AA2D-B9A235049A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9449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59072-BC0B-6549-AA2D-B9A235049A52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571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4D341F-72D2-174E-BEDC-7E13B4DDC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BD763E-2DB1-9D4D-979B-E22544159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F3CB63-D328-E143-975B-4279AFC74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89DB64-048E-884A-BE16-92A823F3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927083-B269-6D4B-8DF3-DBB044E3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192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35957B-9E11-8A4B-8020-8A91B0205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7DFB05-726A-BA44-B131-CB6F37746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BE9FE3-DDFE-DE4A-9E4F-68104C1A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4248AE-05B1-3C47-A948-554A5240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59BA13-3F3D-CD40-8EA0-1EA14EF67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162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2672E06-77A0-E948-98DF-0225ACF7A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8FD106-6983-7948-A2EE-519D1B7C2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C67148-8AAF-E246-AC59-39587468E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13C9A7-1773-F14D-8336-04A162B13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1F2657-82ED-E942-AD0F-0469C596C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5402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3FE2CC-8C77-7243-B9EE-211B3424B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8E962B-436F-624D-8509-691A44079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65EB11-25B0-644C-9554-6877CFB0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D9D905-8FA6-1441-9940-0A007ADD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10474E-C78C-C842-98B9-1C70232F6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2976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4F44E0-BE28-694C-AF0D-0B8307B98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61FEF07-C8F2-DC48-8010-EA77B80E9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43C100-DD08-4F49-9428-45ED5ABE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2B1D70-AB16-A647-9605-3D8539A2F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9C82AA-D271-E34F-8081-0A2C511C9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609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30F2F1-6113-4644-96D1-21204D318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2025A0-AF74-9145-BAC0-2ABDCEA14C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0D845A-16C7-0D45-B37F-E2051B274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F80DBD-D2EF-D444-9536-7EFF34E6F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5FCCECA-D375-574B-BB3F-843BCBF7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8B1119-C2EF-634A-A9FD-E7872AA23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5609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1025BD-AFAB-174E-BECA-A5151A5A0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3407AD-D083-F746-AB1D-BEE057B00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56198FC-F1F8-A34E-AA64-E053CD22D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34F2B9E-5F4C-EF4F-8798-C92702B05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32B1E1-D5BB-F54A-A8DB-F84F5AEADE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FE7DCB3-2E95-3849-BF39-C3ADAF8CA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1FB9C08-3853-F640-986D-5704E6F88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531C622-37B2-5146-8CD1-55FBDB003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633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CB8CAE-F35D-E640-990C-4ACD3AA73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61D5C0C-355F-4E48-AD39-118CF815D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8C2524F-60DE-6F4E-B87B-D90A045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A03052F-2D64-BF46-9DDD-C43F6BAC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5098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7456122-27E6-2046-BE8E-19957C13B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BA01582-8F53-284D-AE65-B500C244E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651A2A-4ADE-B642-BA09-809DD8BEE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8683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F096FB-A79E-7B4B-93C7-A72460B54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963E56-258F-534F-89D3-4F38EC761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DB0B14B-5F69-D948-8E22-26449D4C2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E493B40-6A49-5D41-A8B4-902FA8C5B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9AF5D2-4105-2E40-B82D-3F3870DC1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6884A03-FCB2-9643-8E69-CD3B0516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444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0D0AA7-C966-D64A-BC0A-CEE0C9042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BF26617-A035-E94D-A7C4-5DF4CC784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7E63E82-5E9C-C24D-885A-C5A1B49F6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94CFBF7-9D23-0F48-8D51-3A9564589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88E7B9A-E14D-4041-B7BD-A86D4403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0A86D6-BAFC-1F47-BC3E-D4C8E76A1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5682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1E3EEFA-ECA7-234E-BC23-EF64394FA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84DB532-FD6B-B34C-90CD-68DF82E10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FEF74F-6CA5-9947-A62F-5E253E1FE8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C6A5E-5E0F-8742-A091-8B5FD026C443}" type="datetimeFigureOut">
              <a:rPr kumimoji="1" lang="zh-CN" altLang="en-US" smtClean="0"/>
              <a:t>19/5/30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14C88B-2CD1-4B42-9C40-FC2D0BDD8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63804B-1B0C-EC4A-9F0A-1EDEB3B15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14E6C-AB13-884E-B99C-DF6F1B3F1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5057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副标题 2">
            <a:extLst>
              <a:ext uri="{FF2B5EF4-FFF2-40B4-BE49-F238E27FC236}">
                <a16:creationId xmlns:a16="http://schemas.microsoft.com/office/drawing/2014/main" id="{3156EC87-00F9-3949-BCE1-6ED3D61FAC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kumimoji="1" lang="en-US" altLang="zh-CN" dirty="0">
                <a:solidFill>
                  <a:srgbClr val="FFFFFF"/>
                </a:solidFill>
              </a:rPr>
              <a:t>By </a:t>
            </a:r>
            <a:r>
              <a:rPr kumimoji="1" lang="en-US" altLang="zh-CN" dirty="0" err="1">
                <a:solidFill>
                  <a:srgbClr val="FFFFFF"/>
                </a:solidFill>
              </a:rPr>
              <a:t>shuqi</a:t>
            </a:r>
            <a:endParaRPr kumimoji="1" lang="zh-CN" altLang="en-US" dirty="0">
              <a:solidFill>
                <a:srgbClr val="FFFFFF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7BC4593-B380-1148-A75E-20A4AA57B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kumimoji="1" lang="en-US" altLang="zh-CN" dirty="0">
                <a:solidFill>
                  <a:srgbClr val="FFFFFF"/>
                </a:solidFill>
              </a:rPr>
              <a:t>Three primary colors </a:t>
            </a:r>
            <a:endParaRPr kumimoji="1" lang="zh-CN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3687172-3DF7-374C-8609-E6338BFDC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zh-CN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US" altLang="zh-CN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RGB color </a:t>
            </a:r>
            <a:r>
              <a:rPr lang="en-US" altLang="zh-CN" sz="4800" b="1" dirty="0">
                <a:solidFill>
                  <a:srgbClr val="FFFFFF"/>
                </a:solidFill>
              </a:rPr>
              <a:t>&amp;CMYK color</a:t>
            </a:r>
            <a:r>
              <a:rPr lang="en-US" altLang="zh-CN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endParaRPr kumimoji="1" lang="en-US" altLang="zh-CN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8" name="Straight Connector 18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B45FAE2-3E85-9E43-9328-4100836E21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3822" y="878637"/>
            <a:ext cx="6553545" cy="510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58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C8C2AEFE-C3A5-A746-B17D-F1BF02ECB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kumimoji="1" lang="en-US" altLang="zh-CN">
                <a:solidFill>
                  <a:srgbClr val="000000"/>
                </a:solidFill>
              </a:rPr>
              <a:t>Color Math</a:t>
            </a:r>
            <a:endParaRPr kumimoji="1" lang="zh-CN" altLang="en-US">
              <a:solidFill>
                <a:srgbClr val="000000"/>
              </a:solidFill>
            </a:endParaRPr>
          </a:p>
        </p:txBody>
      </p:sp>
      <p:sp>
        <p:nvSpPr>
          <p:cNvPr id="21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2D5A696-3E4D-FB44-ADCC-F60479E5672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l="6684" r="11535"/>
          <a:stretch/>
        </p:blipFill>
        <p:spPr>
          <a:xfrm>
            <a:off x="0" y="997233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6B11D2-2A11-A141-8242-7EAC40F5C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kumimoji="1" lang="en-US" altLang="zh-CN" sz="2000" dirty="0">
                <a:solidFill>
                  <a:srgbClr val="000000"/>
                </a:solidFill>
              </a:rPr>
              <a:t>Red +Green = Yellow</a:t>
            </a:r>
          </a:p>
          <a:p>
            <a:r>
              <a:rPr kumimoji="1" lang="en-US" altLang="zh-CN" sz="2000" dirty="0">
                <a:solidFill>
                  <a:srgbClr val="000000"/>
                </a:solidFill>
              </a:rPr>
              <a:t>Green +Blue =Cyan</a:t>
            </a:r>
          </a:p>
          <a:p>
            <a:r>
              <a:rPr kumimoji="1" lang="en-US" altLang="zh-CN" sz="2000" dirty="0">
                <a:solidFill>
                  <a:srgbClr val="000000"/>
                </a:solidFill>
              </a:rPr>
              <a:t>Red +Blue =Magenta</a:t>
            </a:r>
          </a:p>
          <a:p>
            <a:endParaRPr kumimoji="1" lang="en-US" altLang="zh-CN" sz="2000" dirty="0">
              <a:solidFill>
                <a:srgbClr val="000000"/>
              </a:solidFill>
            </a:endParaRPr>
          </a:p>
          <a:p>
            <a:r>
              <a:rPr kumimoji="1" lang="en-US" altLang="zh-CN" sz="2000" dirty="0">
                <a:solidFill>
                  <a:srgbClr val="000000"/>
                </a:solidFill>
              </a:rPr>
              <a:t>Yellow + Magenta=Red</a:t>
            </a:r>
          </a:p>
          <a:p>
            <a:r>
              <a:rPr kumimoji="1" lang="en-US" altLang="zh-CN" sz="2000" dirty="0">
                <a:solidFill>
                  <a:srgbClr val="000000"/>
                </a:solidFill>
              </a:rPr>
              <a:t>Yellow + Cyan=Green</a:t>
            </a:r>
          </a:p>
          <a:p>
            <a:r>
              <a:rPr kumimoji="1" lang="en-US" altLang="zh-CN" sz="2000" dirty="0">
                <a:solidFill>
                  <a:srgbClr val="000000"/>
                </a:solidFill>
              </a:rPr>
              <a:t>Magenta + Cyan=Blue</a:t>
            </a:r>
          </a:p>
          <a:p>
            <a:endParaRPr kumimoji="1" lang="zh-CN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77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1A7A14-B6E5-7848-AD52-D7584D8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kumimoji="1" lang="en-US" altLang="zh-CN"/>
              <a:t>Subtraction</a:t>
            </a:r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4ADBC22-EA57-4B45-A3C7-140CD5910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293" y="2727116"/>
            <a:ext cx="5069382" cy="2479417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70B114-2128-3046-ABBC-E4AC8BDF0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373" y="2279151"/>
            <a:ext cx="3627063" cy="338714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kumimoji="1" lang="en-US" altLang="zh-CN" sz="2400"/>
              <a:t> </a:t>
            </a:r>
          </a:p>
          <a:p>
            <a:r>
              <a:rPr kumimoji="1" lang="en-US" altLang="zh-CN" sz="2400"/>
              <a:t>The sum of RGB=The sum of CMY</a:t>
            </a:r>
          </a:p>
          <a:p>
            <a:endParaRPr kumimoji="1" lang="en-US" altLang="zh-CN" sz="2400"/>
          </a:p>
          <a:p>
            <a:endParaRPr kumimoji="1" lang="en-US" altLang="zh-CN" sz="2400"/>
          </a:p>
          <a:p>
            <a:r>
              <a:rPr kumimoji="1" lang="en-US" altLang="zh-CN" sz="2400"/>
              <a:t>Red-Cyan=?</a:t>
            </a:r>
          </a:p>
          <a:p>
            <a:r>
              <a:rPr kumimoji="1" lang="en-US" altLang="zh-CN" sz="2400"/>
              <a:t>Blue-Cyan=?</a:t>
            </a:r>
            <a:endParaRPr kumimoji="1"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67341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23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5CAE553-CBC5-7942-947C-70398B24F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kumimoji="1" lang="en-US" altLang="zh-CN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to change the lake color to green?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EC48F220-5389-534B-B712-9F7D5B7977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790" b="8490"/>
          <a:stretch/>
        </p:blipFill>
        <p:spPr>
          <a:xfrm>
            <a:off x="4038600" y="1405639"/>
            <a:ext cx="7188199" cy="404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15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3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745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355211D-FA86-F645-95C0-25D799136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endParaRPr kumimoji="1" lang="zh-CN" altLang="en-US" dirty="0">
              <a:solidFill>
                <a:srgbClr val="FFFFFF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C73170F-AE14-7448-85A3-E5196562FE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27" r="1" b="7133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2E12508D-4885-724B-9085-F425BD929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altLang="zh-CN" sz="2000" dirty="0">
                <a:solidFill>
                  <a:srgbClr val="FFFFFF"/>
                </a:solidFill>
              </a:rPr>
              <a:t>Green=Yellow +Cyan</a:t>
            </a:r>
          </a:p>
          <a:p>
            <a:r>
              <a:rPr lang="en-US" altLang="zh-CN" sz="2000" dirty="0">
                <a:solidFill>
                  <a:srgbClr val="FFFFFF"/>
                </a:solidFill>
              </a:rPr>
              <a:t>Blue=Cyan + Magenta</a:t>
            </a:r>
          </a:p>
          <a:p>
            <a:pPr marL="0" indent="0">
              <a:buNone/>
            </a:pPr>
            <a:endParaRPr lang="en-US" altLang="zh-CN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altLang="zh-CN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7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内容占位符 14">
            <a:extLst>
              <a:ext uri="{FF2B5EF4-FFF2-40B4-BE49-F238E27FC236}">
                <a16:creationId xmlns:a16="http://schemas.microsoft.com/office/drawing/2014/main" id="{C6BFE671-810C-7B48-88DB-7581C2D0A6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3537" b="115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3080B022-3F49-C345-8DA5-9A975C3CE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021" y="3231931"/>
            <a:ext cx="3852041" cy="18340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kumimoji="1" lang="en-US" altLang="zh-CN" sz="4000" dirty="0"/>
              <a:t>Thank you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21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74</Words>
  <Application>Microsoft Macintosh PowerPoint</Application>
  <PresentationFormat>宽屏</PresentationFormat>
  <Paragraphs>23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等线</vt:lpstr>
      <vt:lpstr>等线 Light</vt:lpstr>
      <vt:lpstr>Arial</vt:lpstr>
      <vt:lpstr>Calibri</vt:lpstr>
      <vt:lpstr>Office 主题​​</vt:lpstr>
      <vt:lpstr>Three primary colors </vt:lpstr>
      <vt:lpstr> RGB color &amp;CMYK color </vt:lpstr>
      <vt:lpstr>Color Math</vt:lpstr>
      <vt:lpstr>Subtraction</vt:lpstr>
      <vt:lpstr>How to change the lake color to green?</vt:lpstr>
      <vt:lpstr>PowerPoint 演示文稿</vt:lpstr>
      <vt:lpstr>Thank you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RGB color mode</dc:title>
  <dc:creator>ShuQi Ouyang</dc:creator>
  <cp:lastModifiedBy>ShuQi Ouyang</cp:lastModifiedBy>
  <cp:revision>7</cp:revision>
  <dcterms:created xsi:type="dcterms:W3CDTF">2019-05-31T05:28:27Z</dcterms:created>
  <dcterms:modified xsi:type="dcterms:W3CDTF">2019-05-31T17:04:46Z</dcterms:modified>
</cp:coreProperties>
</file>