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Alfa Slab One" pitchFamily="2" charset="77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Oswald" pitchFamily="2" charset="77"/>
      <p:regular r:id="rId21"/>
      <p:bold r:id="rId22"/>
    </p:embeddedFont>
    <p:embeddedFont>
      <p:font typeface="Pangolin" pitchFamily="2" charset="77"/>
      <p:regular r:id="rId23"/>
    </p:embeddedFont>
    <p:embeddedFont>
      <p:font typeface="Playfair Display" pitchFamily="2" charset="77"/>
      <p:regular r:id="rId24"/>
      <p:bold r:id="rId25"/>
      <p:italic r:id="rId26"/>
      <p:boldItalic r:id="rId27"/>
    </p:embeddedFont>
    <p:embeddedFont>
      <p:font typeface="Proxima Nova" panose="020005060300000200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1"/>
  </p:normalViewPr>
  <p:slideViewPr>
    <p:cSldViewPr snapToGrid="0" snapToObjects="1">
      <p:cViewPr varScale="1">
        <p:scale>
          <a:sx n="143" d="100"/>
          <a:sy n="143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44d1fca9_1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b44d1fca9_1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Dorothy</a:t>
            </a:r>
            <a:endParaRPr b="1"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b44d1fca9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b44d1fca9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Sean</a:t>
            </a:r>
            <a:endParaRPr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Ss 5 mins to make the meme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b44d1fca9_3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b44d1fca9_3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Sean</a:t>
            </a:r>
            <a:endParaRPr b="1"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44d1fca9_1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44d1fca9_1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highlight>
                  <a:srgbClr val="00FFFF"/>
                </a:highlight>
              </a:rPr>
              <a:t>Geetika </a:t>
            </a:r>
            <a:endParaRPr b="1">
              <a:solidFill>
                <a:schemeClr val="dk2"/>
              </a:solidFill>
              <a:highlight>
                <a:srgbClr val="00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Introduce all of us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Etymology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Research article context - these researchers, providing recommendations to use memes in the classroom BUT USING CRITICAL MEMETIC LITERACY? -- intro to next slide...</a:t>
            </a:r>
            <a:endParaRPr b="1"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b44d1fc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b44d1fc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Geetika</a:t>
            </a:r>
            <a:endParaRPr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‘meme’ ? :D hehe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Application of the process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b44d1fca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b44d1fca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Jose</a:t>
            </a:r>
            <a:endParaRPr b="1">
              <a:highlight>
                <a:srgbClr val="00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 types- IEM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b44d1fca9_1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b44d1fca9_1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Jose</a:t>
            </a:r>
            <a:endParaRPr b="1">
              <a:highlight>
                <a:srgbClr val="00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Images with text superimposed on top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Main image with text on top and along the bottom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Text on top= joke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Text on bottom=punchlines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/>
              <a:t>Very templateable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When people hear of meme they usually associate with this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b44d1fca9_1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b44d1fca9_1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Jose</a:t>
            </a:r>
            <a:endParaRPr b="1">
              <a:highlight>
                <a:srgbClr val="00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Also uses images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Images that are added onto other images (using photoshop, etc.) to create a different meaning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b44d1fca9_1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b44d1fca9_1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Jose</a:t>
            </a:r>
            <a:endParaRPr b="1">
              <a:highlight>
                <a:srgbClr val="00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Basically they are parodies of original videos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Not static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Often confused with the term ‘viral’ ← what does this mean?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All memetic videos are viral; not all viral videos are memetic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/>
              <a:t>Memetic-</a:t>
            </a:r>
            <a:r>
              <a:rPr lang="en"/>
              <a:t> invites users to change it up and make it their own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/>
              <a:t>Viral-</a:t>
            </a:r>
            <a:r>
              <a:rPr lang="en"/>
              <a:t> if it has a lot of views and is shared a lot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will show you an example of a memetic video at the end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b44d1fca9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b44d1fca9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FF"/>
                </a:highlight>
              </a:rPr>
              <a:t>Dorothy</a:t>
            </a:r>
            <a:endParaRPr b="1"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" name="Google Shape;89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gflip.com/memegenerato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adlet.com/dorothydyan/memes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w4w9WgXc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LLED 361 - Critical Memetic Literacy</a:t>
            </a:r>
            <a:endParaRPr/>
          </a:p>
        </p:txBody>
      </p:sp>
      <p:sp>
        <p:nvSpPr>
          <p:cNvPr id="110" name="Google Shape;110;p27"/>
          <p:cNvSpPr txBox="1"/>
          <p:nvPr/>
        </p:nvSpPr>
        <p:spPr>
          <a:xfrm>
            <a:off x="444550" y="4294200"/>
            <a:ext cx="72792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angolin"/>
                <a:ea typeface="Pangolin"/>
                <a:cs typeface="Pangolin"/>
                <a:sym typeface="Pangolin"/>
              </a:rPr>
              <a:t>Geetika Bhasin, Sean McCulley, Jose Nihira, Dorothy Yan</a:t>
            </a:r>
            <a:endParaRPr sz="16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1" name="Google Shape;111;p27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57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Educational Memes</a:t>
            </a:r>
            <a:r>
              <a:rPr lang="en"/>
              <a:t> </a:t>
            </a:r>
            <a:r>
              <a:rPr lang="en" i="1"/>
              <a:t>for Dummies</a:t>
            </a:r>
            <a:endParaRPr i="1"/>
          </a:p>
        </p:txBody>
      </p:sp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3750" y="3378921"/>
            <a:ext cx="1420250" cy="176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311700" y="36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Internet memes</a:t>
            </a:r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86" name="Google Shape;1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613" y="961825"/>
            <a:ext cx="7550775" cy="38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own meme!</a:t>
            </a:r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999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Find people in the same subject area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Go to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https://imgflip.com/memegenerator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Think of a meme using the topic “teaching”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Be ready to present your meme!</a:t>
            </a:r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11</a:t>
            </a:fld>
            <a:fld id="{00000000-1234-1234-1234-123412341234}" type="slidenum"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11</a:t>
            </a:fld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4" name="Google Shape;19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775" y="1017725"/>
            <a:ext cx="4389513" cy="336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966550"/>
            <a:ext cx="2024550" cy="20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7"/>
          <p:cNvSpPr txBox="1">
            <a:spLocks noGrp="1"/>
          </p:cNvSpPr>
          <p:nvPr>
            <p:ph type="body" idx="1"/>
          </p:nvPr>
        </p:nvSpPr>
        <p:spPr>
          <a:xfrm>
            <a:off x="1915375" y="2338250"/>
            <a:ext cx="3999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Guiding questions: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What does this meme represent in the context of your discipline?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How would you interpret this meme if you didn’t understand the reference?</a:t>
            </a:r>
            <a:endParaRPr/>
          </a:p>
        </p:txBody>
      </p:sp>
      <p:sp>
        <p:nvSpPr>
          <p:cNvPr id="197" name="Google Shape;197;p37"/>
          <p:cNvSpPr txBox="1"/>
          <p:nvPr/>
        </p:nvSpPr>
        <p:spPr>
          <a:xfrm>
            <a:off x="2418975" y="467242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https://padlet.com/dorothydyan/memes</a:t>
            </a:r>
            <a:r>
              <a:rPr lang="en" sz="1100"/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Media Example</a:t>
            </a:r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https://www.youtube.com/watch?v=dQw4w9WgXcQ</a:t>
            </a:r>
            <a:r>
              <a:rPr lang="en" sz="2800"/>
              <a:t> </a:t>
            </a:r>
            <a:endParaRPr sz="2800"/>
          </a:p>
        </p:txBody>
      </p:sp>
      <p:sp>
        <p:nvSpPr>
          <p:cNvPr id="204" name="Google Shape;204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Critical Memetic Literacy? (Baby don’t hurt me)</a:t>
            </a:r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25" name="Google Shape;1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750" y="1678579"/>
            <a:ext cx="3993350" cy="22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1003225" y="108625"/>
            <a:ext cx="74949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we see memes?</a:t>
            </a:r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32" name="Google Shape;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0" y="2623175"/>
            <a:ext cx="2764399" cy="23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00" y="639463"/>
            <a:ext cx="2189401" cy="192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0"/>
          <p:cNvPicPr preferRelativeResize="0"/>
          <p:nvPr/>
        </p:nvPicPr>
        <p:blipFill rotWithShape="1">
          <a:blip r:embed="rId5">
            <a:alphaModFix/>
          </a:blip>
          <a:srcRect b="15311"/>
          <a:stretch/>
        </p:blipFill>
        <p:spPr>
          <a:xfrm>
            <a:off x="7109450" y="728311"/>
            <a:ext cx="1937250" cy="185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8175" y="883350"/>
            <a:ext cx="3928100" cy="15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 rotWithShape="1">
          <a:blip r:embed="rId7">
            <a:alphaModFix/>
          </a:blip>
          <a:srcRect l="8683" r="18403"/>
          <a:stretch/>
        </p:blipFill>
        <p:spPr>
          <a:xfrm>
            <a:off x="5312150" y="2664550"/>
            <a:ext cx="1876124" cy="22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/>
          <p:cNvPicPr preferRelativeResize="0"/>
          <p:nvPr/>
        </p:nvPicPr>
        <p:blipFill rotWithShape="1">
          <a:blip r:embed="rId8">
            <a:alphaModFix/>
          </a:blip>
          <a:srcRect r="-6405"/>
          <a:stretch/>
        </p:blipFill>
        <p:spPr>
          <a:xfrm>
            <a:off x="2830000" y="2877900"/>
            <a:ext cx="2665074" cy="2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88275" y="2729850"/>
            <a:ext cx="1937250" cy="22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memes</a:t>
            </a:r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>
                <a:highlight>
                  <a:srgbClr val="FFFF00"/>
                </a:highlight>
              </a:rPr>
              <a:t>Image macros</a:t>
            </a:r>
            <a:endParaRPr sz="2400"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>
                <a:highlight>
                  <a:srgbClr val="FFFF00"/>
                </a:highlight>
              </a:rPr>
              <a:t>Exploitables</a:t>
            </a:r>
            <a:endParaRPr sz="2400"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>
                <a:highlight>
                  <a:srgbClr val="FFFF00"/>
                </a:highlight>
              </a:rPr>
              <a:t>Memetic videos</a:t>
            </a:r>
            <a:endParaRPr sz="24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macros</a:t>
            </a:r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8" y="1428450"/>
            <a:ext cx="9043424" cy="24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70375"/>
            <a:ext cx="3162899" cy="30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Exploitables</a:t>
            </a:r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1688"/>
            <a:ext cx="9144000" cy="28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Memetic videos</a:t>
            </a:r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4039"/>
            <a:ext cx="9144000" cy="3728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memes</a:t>
            </a:r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</a:t>
            </a:fld>
            <a:fld id="{00000000-1234-1234-1234-123412341234}" type="slidenum"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</a:t>
            </a:fld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9" name="Google Shape;1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5" y="1023144"/>
            <a:ext cx="9144000" cy="375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Macintosh PowerPoint</Application>
  <PresentationFormat>On-screen Show 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Playfair Display</vt:lpstr>
      <vt:lpstr>Pangolin</vt:lpstr>
      <vt:lpstr>Arial</vt:lpstr>
      <vt:lpstr>Oswald</vt:lpstr>
      <vt:lpstr>Alfa Slab One</vt:lpstr>
      <vt:lpstr>Proxima Nova</vt:lpstr>
      <vt:lpstr>Montserrat</vt:lpstr>
      <vt:lpstr>Gameday</vt:lpstr>
      <vt:lpstr>Pop</vt:lpstr>
      <vt:lpstr>LLED 361 - Critical Memetic Literacy</vt:lpstr>
      <vt:lpstr>Background</vt:lpstr>
      <vt:lpstr>What is Critical Memetic Literacy? (Baby don’t hurt me)</vt:lpstr>
      <vt:lpstr>Where do we see memes?</vt:lpstr>
      <vt:lpstr>Types of memes</vt:lpstr>
      <vt:lpstr>Image macros</vt:lpstr>
      <vt:lpstr>Exploitables</vt:lpstr>
      <vt:lpstr>Memetic videos</vt:lpstr>
      <vt:lpstr>Features of memes</vt:lpstr>
      <vt:lpstr>Features of Internet memes</vt:lpstr>
      <vt:lpstr>Make your own meme!</vt:lpstr>
      <vt:lpstr>Key Media Example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LLED 361 - Critical Memetic Literacy</dc:title>
  <cp:lastModifiedBy>Joanne Robertson</cp:lastModifiedBy>
  <cp:revision>1</cp:revision>
  <dcterms:modified xsi:type="dcterms:W3CDTF">2019-06-12T20:42:42Z</dcterms:modified>
</cp:coreProperties>
</file>