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PT Sans Narrow" panose="020B0506020203020204" pitchFamily="34" charset="77"/>
      <p:regular r:id="rId24"/>
      <p:bold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21"/>
  </p:normalViewPr>
  <p:slideViewPr>
    <p:cSldViewPr snapToGrid="0">
      <p:cViewPr varScale="1">
        <p:scale>
          <a:sx n="143" d="100"/>
          <a:sy n="143" d="100"/>
        </p:scale>
        <p:origin x="224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96bc78a8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96bc78a8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bd19832c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bd19832c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96bc78a83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96bc78a83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bd19832c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bd19832c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bd19832c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bd19832c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96bc78a8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96bc78a8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96bc78a8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96bc78a8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bd19832c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bd19832c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b411878f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b411878f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96bc78a83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96bc78a83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ad1c92d6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ad1c92d6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96bc78a8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96bc78a8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bd19832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bd19832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bd19832c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bd19832c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96bc78a8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96bc78a8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bd19832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bd19832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cG7ZVBXQI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660800" y="1029750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LLED 361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51"/>
            <a:ext cx="48705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4B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Jenessa, Kelsey, Meno, Tim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Memes Importance</a:t>
            </a: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Community</a:t>
            </a:r>
            <a:endParaRPr b="1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Allows for opportunity of to participate in communities, uniting people through group membership and identity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Fight against injustices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Politics </a:t>
            </a:r>
            <a:endParaRPr b="1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Spark debates in online community, build social movements 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Sharing preferences, critiques and/or praise 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Advocate or show disapproval for certain causes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Meme Analysis</a:t>
            </a: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2603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-Let’s apply the characteristics that from the previous slides to define/describe a meme.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-Remember, consider the image, text if any, references, etc.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 b="1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250" y="885150"/>
            <a:ext cx="3488525" cy="368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Meme Analysis</a:t>
            </a:r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260300" cy="3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Text: 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Is this a meme? How do you know? What makes it memetic? 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Is it macro, exploitable or a memetic video? How do you know?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Have you seen it before? Where &amp; When?  How was it used? 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Audience 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Who is pictured? 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Purpose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What reaction would people have? Why?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 b="1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250" y="885150"/>
            <a:ext cx="3488525" cy="368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Meme Analysis</a:t>
            </a:r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28494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-Fill in the blank!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-Which words automatically come to mind when seeing this image? In terms of its meme usage.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7775" y="1322238"/>
            <a:ext cx="541020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Time!!!</a:t>
            </a: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75" y="1790975"/>
            <a:ext cx="2373550" cy="23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1850" y="196350"/>
            <a:ext cx="2926975" cy="199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2300" y="2312250"/>
            <a:ext cx="3026075" cy="232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6338" y="1304825"/>
            <a:ext cx="2321175" cy="28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11700" y="2578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Discussion:</a:t>
            </a:r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11700" y="965200"/>
            <a:ext cx="4577700" cy="16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memes rely heavily on cultural familiarity, how do we address students who are new to Canada or unfamiliar with North American culture?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125" y="257788"/>
            <a:ext cx="3930156" cy="22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475" y="2571752"/>
            <a:ext cx="2936724" cy="22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3606475" y="2571750"/>
            <a:ext cx="5409900" cy="23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Can you think of ways you can incorporate memes in your classroom?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Can we foresee any issues or problems with using memes in the classroom?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Considerations </a:t>
            </a: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5285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Possible Roadblocks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Considering student’s background knowledge and cultural familiarity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However…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be an engaging opportunity to spark discussion for cultural awareness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Also builds upon existing language learning </a:t>
            </a:r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600" y="728613"/>
            <a:ext cx="3731048" cy="36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662800" y="0"/>
            <a:ext cx="7500000" cy="129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</a:rPr>
              <a:t>#MemesintheClassroom</a:t>
            </a:r>
            <a:endParaRPr sz="2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311700" y="4045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Harvey, L. &amp; Palese, E. (2018). #Neverthelessmemespersisted: Building critical mimetic literacy in the classroom. </a:t>
            </a: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Journal of Adolescent and Adult Literacy, 62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(3), 259-270.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5163" y="1188925"/>
            <a:ext cx="3913675" cy="27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33725" y="297400"/>
            <a:ext cx="8246100" cy="1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Memes?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800" y="1746825"/>
            <a:ext cx="2969950" cy="29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Relevance of Memes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9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311700" y="1111950"/>
            <a:ext cx="4832400" cy="3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Convey complex ideas in a short phrase or image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Connect people through the expression of identity and ideas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Phenomenons that are quickly spread, adapted, shared and critiqued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Make people think about connections between what they are reading/seeing and what is going on in the world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400" y="1152475"/>
            <a:ext cx="3892780" cy="29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Memetic Literacy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4160400" y="1218500"/>
            <a:ext cx="4983600" cy="31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Understanding memes and how they work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Questioning!</a:t>
            </a:r>
            <a:r>
              <a:rPr lang="en">
                <a:solidFill>
                  <a:srgbClr val="000000"/>
                </a:solidFill>
              </a:rPr>
              <a:t> Break down the social factors that influence how memes are made and spread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Not Just Images:</a:t>
            </a:r>
            <a:r>
              <a:rPr lang="en">
                <a:solidFill>
                  <a:srgbClr val="000000"/>
                </a:solidFill>
              </a:rPr>
              <a:t> Transferrable and adaptable pieces of cultural information that have influence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00" y="1152425"/>
            <a:ext cx="3524750" cy="35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 of Memes 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143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</a:rPr>
              <a:t>Image Macro </a:t>
            </a:r>
            <a:endParaRPr>
              <a:solidFill>
                <a:srgbClr val="000000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An image with text placed over top of it.</a:t>
            </a:r>
            <a:endParaRPr>
              <a:solidFill>
                <a:srgbClr val="000000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Exploitable </a:t>
            </a:r>
            <a:endParaRPr>
              <a:solidFill>
                <a:srgbClr val="000000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A portion of an image cropped to fit within another image, creating an entirely new visual meaning.</a:t>
            </a:r>
            <a:endParaRPr>
              <a:solidFill>
                <a:srgbClr val="000000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Memetic Video</a:t>
            </a:r>
            <a:endParaRPr>
              <a:solidFill>
                <a:srgbClr val="000000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An original video that is made into a parody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84700"/>
            <a:ext cx="4383900" cy="246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 descr="Kim Jong Style! The best K-POP comes from North Korea!&#10;&#10;Watch the comments video: &#10;http://www.youtube.com/watch?v=FkGJNN6Nmuo&amp;feature=plcp&#10;&#10;Watch Behind the Scenes: http://youtu.be/3LeiYqqVO24&#10;Written by Todd Womack, Mark Douglas, and Bryan Olsen.&#10;Directed by Tom Small&#10;&#10;Check out our second Channel!  http://bit.ly/xtPqZI&#10;Subscribe to Awesome!  http://bit.ly/y2zUpn&#10;&#10;Subscribe to BarelyPolitical!&#10;http://www.youtube.com/subscription_center?add_user=barelypolitical&#10;&#10;The Key of Awesome Website!&#10;http://www.thekeyofawesome.com&#10;&#10;KOA Facebook!&#10;http://www.facebook.com/thekeyofawesome&#10;&#10;Mark's Channel: http://bit.ly/xZxp0Q&#10;http://twitter.com/markdouglas73&#10;&#10;Todd's Channel: http://bit.ly/ykTswv&#10;http://www.twitter.com/toddwomack&#10;&#10;Viet Vo's Stuff: (Kim Jong Un)&#10;facebook.com/viet.vo.52&#10;&#10;Andy Zou's Stuff:&#10;facebook.com/zoutron&#10;twitter.com/CyjackX&#10;www.AndyZou.com&#10;&#10;Camille Casanova's Stuff:&#10;twitter.com/BlackMambasa&#10;www.camillecasanova.com&#10;&#10;Caroline Caron Phelps' Stuff:&#10;pickledplum.net&#10;twitter.com/misspickledplum&#10;facebook.com/caroline.caronphelps&#10;&#10;Ryun Hobb's Stuff:&#10;www.facebook.com/RyunHHobbs&#10;www.twitter.com/RyunHobbs&#10;&#10;Music Produced by Deep V Music:&#10;http://www.deepvmusic.com&#10;http://fb.com/ihatedeepvmusic&#10;http://www.youtube.com/DeepVMusicSucks&#10;&#10;Get the songs on iTunes!&#10;http://itunes.apple.com/us/album/the-key-awesome-deluxe-edition/id374349910&#10;&#10;Subscribe to the Newsletter of Awesome!&#10;http://eepurl.com/iKFpr&#10;&#10;TShirts!&#10;http://thekeyofawesome.spreadshirt.com&#10;&#10;Follow us on Twitter&#10;http://www.twitter.com/BPTweeted&#10;https://twitter.com/#!/thekeyofawesome&#10;&#10;Write us a letter!&#10;The Key of Awesome&#10;P.O. Box 30921 New York, NY 10011&#10;&#10;&#10;LYRICS&#10;Oppan Kim Jong style &#10;Kim Jong Style!!&#10;&#10;I am kim jeong-un and I'm not here to amuse ya,&#10;No, not kim jeong-il sorry for the confusion.&#10;Everybody thinks South Korea makes the best K-pop.&#10;&#10;You know who does a better job? Do you?&#10;I'll give you a guess&#10;It's a country whose number one export is nuclear tests&#10;The national pastime of the people is to be oppressed&#10;&#10;Did you guess North Korea congrats cuz you are the best!&#10;You passed the test! &#10;And I'm the leader, &#10;The Great Successor &#10;Who'd have known? Me!&#10;I should have known! Yay!&#10;&#10;I'd run for office, &#10;but who'd oppose me?&#10;Any of You? Nay!&#10;How bout you? Nay!&#10;&#10;Because just like Thor God of Thunder my Father chose chose chose chose me&#10;KPOP Kim Jong Style!&#10;Kim Jong Style!!&#10;&#10;Walk-walk-walk-walk Walking Kim Jong Style&#10;Let's chill for a while &#10;&#10;Back to work!&#10;&#10;Hey check out our Navy&#10;Fire Fire Shoot Fire Fire &#10;&#10;Wiping out hostiles&#10;And nobody's lazy&#10;Work-work sleep then work, torture!&#10;I think you thought the Kim Jong age was almost done.&#10;&#10;But just like Friends or Seinfeld it is only a rerun.&#10;Cuz I'm just like my father and his father Kim Il Sung,&#10;'cept they call me Kim Jong Fun, number one!&#10;&#10;I got awesome hair &#10;My daddy willed it to me because I'm his awesome heir&#10;You should come to North Korea because we have awesome air&#10;It's the only thing we have to eat because the food is scarce&#10;&#10;Check in on Foursquare&#10;&#10;I'm like the Beatles&#10;I make the people&#10;Cry and scream (yay)&#10;See what I mean? (whew)&#10;I go swimmin,&#10;I pick up women&#10;Take off your clothes (okay)&#10;Suck on my toes (Who, me?)&#10;I am Kim Jong Un and I will never be depose-pose-pose-posed !!!&#10;&#10;Dancing Single File!&#10;Make sure and Smile!&#10;&#10;Throw-ow-ow-ow them on the pile.&#10;Without trial.&#10;Kim Jong Style." title="PSY - GANGNAM STYLE (강남스타일) PARODY! KIM JONG STYLE! | Key of Awesome #6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588" y="74025"/>
            <a:ext cx="6534826" cy="49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of Memes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Fidelity: Qualities of the meme </a:t>
            </a:r>
            <a:endParaRPr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What makes it so successful as a meme?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Why do people spread the meme?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Fecundity: Rate of a meme that is spread or copied  </a:t>
            </a:r>
            <a:endParaRPr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How does the speed of the meme being spread influence popularity? 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Longevity: The optimal survival of a meme</a:t>
            </a:r>
            <a:endParaRPr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How long since the meme has been created and spread?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How long will it continue to spread? </a:t>
            </a:r>
            <a:endParaRPr sz="1800">
              <a:solidFill>
                <a:srgbClr val="000000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of Internet Memes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Intertextuality: The memes that reference other memes  </a:t>
            </a:r>
            <a:endParaRPr>
              <a:solidFill>
                <a:srgbClr val="000000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“What other memes does this meme reference? What do the references add to your overall understanding of this meme?”</a:t>
            </a:r>
            <a:endParaRPr>
              <a:solidFill>
                <a:srgbClr val="000000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Indexicality: A meme element that can be used in other contexts.</a:t>
            </a:r>
            <a:endParaRPr>
              <a:solidFill>
                <a:srgbClr val="000000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“What would happen to the meaning of the meme if it were found in ______ context?”</a:t>
            </a:r>
            <a:endParaRPr>
              <a:solidFill>
                <a:srgbClr val="000000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Templatability: The structuring of memes </a:t>
            </a:r>
            <a:endParaRPr>
              <a:solidFill>
                <a:srgbClr val="000000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“What parts of this meme stay the same from version to version?” What changes?</a:t>
            </a:r>
            <a:endParaRPr>
              <a:solidFill>
                <a:srgbClr val="000000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Replicability: The level of replication for memes across media and other platforms. </a:t>
            </a:r>
            <a:endParaRPr>
              <a:solidFill>
                <a:srgbClr val="000000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“How easy is it for someone to create their own version of this meme?”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Macintosh PowerPoint</Application>
  <PresentationFormat>On-screen Show (16:9)</PresentationFormat>
  <Paragraphs>78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Arial</vt:lpstr>
      <vt:lpstr>PT Sans Narrow</vt:lpstr>
      <vt:lpstr>Roboto</vt:lpstr>
      <vt:lpstr>Open Sans</vt:lpstr>
      <vt:lpstr>Tropic</vt:lpstr>
      <vt:lpstr>LLED 361</vt:lpstr>
      <vt:lpstr>#MemesintheClassroom </vt:lpstr>
      <vt:lpstr>Memes?</vt:lpstr>
      <vt:lpstr>Relevance of Memes </vt:lpstr>
      <vt:lpstr>Building Memetic Literacy</vt:lpstr>
      <vt:lpstr>Type of Memes </vt:lpstr>
      <vt:lpstr>PowerPoint Presentation</vt:lpstr>
      <vt:lpstr>Features of Memes</vt:lpstr>
      <vt:lpstr>Features of Internet Memes</vt:lpstr>
      <vt:lpstr>Internet Memes Importance</vt:lpstr>
      <vt:lpstr>Meme Analysis</vt:lpstr>
      <vt:lpstr>Meme Analysis</vt:lpstr>
      <vt:lpstr>Meme Analysis</vt:lpstr>
      <vt:lpstr>Activity Time!!!</vt:lpstr>
      <vt:lpstr>Discussion:</vt:lpstr>
      <vt:lpstr>Considerations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LLED 361</dc:title>
  <cp:lastModifiedBy>Joanne Robertson</cp:lastModifiedBy>
  <cp:revision>1</cp:revision>
  <dcterms:modified xsi:type="dcterms:W3CDTF">2019-06-12T20:34:28Z</dcterms:modified>
</cp:coreProperties>
</file>