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media1.MOV" ContentType="video/unknown"/>
  <Override PartName="/ppt/media/image4.jpeg" ContentType="image/jpeg"/>
  <Override PartName="/ppt/media/media1.3gp" ContentType="video/unknown"/>
  <Override PartName="/ppt/media/media2.3gp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4.png"/><Relationship Id="rId5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3gp"/><Relationship Id="rId3" Type="http://schemas.microsoft.com/office/2007/relationships/media" Target="../media/media1.3gp"/><Relationship Id="rId4" Type="http://schemas.openxmlformats.org/officeDocument/2006/relationships/image" Target="../media/image5.png"/><Relationship Id="rId5" Type="http://schemas.openxmlformats.org/officeDocument/2006/relationships/video" Target="../media/media2.3gp"/><Relationship Id="rId6" Type="http://schemas.microsoft.com/office/2007/relationships/media" Target="../media/media2.3gp"/><Relationship Id="rId7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instagram.com/lgnd368" TargetMode="External"/><Relationship Id="rId3" Type="http://schemas.openxmlformats.org/officeDocument/2006/relationships/hyperlink" Target="http://adapttheadapted.tumblr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2101977" y="2182751"/>
            <a:ext cx="8216647" cy="100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Continuing Narrative</a:t>
            </a:r>
          </a:p>
        </p:txBody>
      </p:sp>
      <p:sp>
        <p:nvSpPr>
          <p:cNvPr id="34" name="Shape 34"/>
          <p:cNvSpPr/>
          <p:nvPr/>
        </p:nvSpPr>
        <p:spPr>
          <a:xfrm>
            <a:off x="3378479" y="4179686"/>
            <a:ext cx="6578042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LLED 368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Dalyce, George, Leona, Naz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edestri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973" y="2080683"/>
            <a:ext cx="5601054" cy="5592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" name="Group 39"/>
          <p:cNvGrpSpPr/>
          <p:nvPr/>
        </p:nvGrpSpPr>
        <p:grpSpPr>
          <a:xfrm>
            <a:off x="6851650" y="1066800"/>
            <a:ext cx="5600700" cy="7620000"/>
            <a:chOff x="-190500" y="-190500"/>
            <a:chExt cx="5600700" cy="7620000"/>
          </a:xfrm>
        </p:grpSpPr>
        <p:pic>
          <p:nvPicPr>
            <p:cNvPr id="38" name="sock.jpg"/>
            <p:cNvPicPr/>
            <p:nvPr/>
          </p:nvPicPr>
          <p:blipFill>
            <a:blip r:embed="rId3">
              <a:extLst/>
            </a:blip>
            <a:srcRect l="13998" t="0" r="13998" b="0"/>
            <a:stretch>
              <a:fillRect/>
            </a:stretch>
          </p:blipFill>
          <p:spPr>
            <a:xfrm>
              <a:off x="0" y="0"/>
              <a:ext cx="5219700" cy="7213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90500" y="-190500"/>
              <a:ext cx="5600700" cy="7620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8560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161967" y="682417"/>
            <a:ext cx="4726066" cy="8388766"/>
          </a:xfrm>
          <a:prstGeom prst="rect">
            <a:avLst/>
          </a:prstGeom>
        </p:spPr>
      </p:pic>
      <p:pic>
        <p:nvPicPr>
          <p:cNvPr id="42" name="tree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9776" y="2125717"/>
            <a:ext cx="5493448" cy="5502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G_8563.3gp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3672" y="2695014"/>
            <a:ext cx="5333255" cy="4363572"/>
          </a:xfrm>
          <a:prstGeom prst="rect">
            <a:avLst/>
          </a:prstGeom>
        </p:spPr>
      </p:pic>
      <p:pic>
        <p:nvPicPr>
          <p:cNvPr id="45" name="IMG_8565.3gp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6374530" y="2330315"/>
            <a:ext cx="6224740" cy="509297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  <p:video fullScrn="0">
              <p:cMediaNode mute="0" showWhenStopped="1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6450" y="1041400"/>
            <a:ext cx="49149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764108" y="2242936"/>
            <a:ext cx="6187382" cy="52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 walk on the beach is sometimes just a walk on the beach, nothing more and nothing less. Waves are waves, trees are trees, people are people. Though there are no people pictured here.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creen Shot 2014-07-16 at 7.25.3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240" y="1907516"/>
            <a:ext cx="5916121" cy="592586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6633032" y="947536"/>
            <a:ext cx="6168111" cy="7858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 walk is not just a walk. Intentions and purpose separate our footsteps. They become a fingerprint in the sand. Each print is unique to its owner and their thoughts. #instagramwisdom #takeawalkinmyshoes #ghana #eliminabeach #eliminacastle #history #tearsinthesandandwater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384300" y="2442691"/>
            <a:ext cx="4669740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Questions?</a:t>
            </a:r>
          </a:p>
        </p:txBody>
      </p:sp>
      <p:pic>
        <p:nvPicPr>
          <p:cNvPr id="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1982" y="6828482"/>
            <a:ext cx="1832918" cy="1832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7082" y="6828482"/>
            <a:ext cx="1832918" cy="1832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39130" y="2713682"/>
            <a:ext cx="1618623" cy="1896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25332" y="2713682"/>
            <a:ext cx="1896418" cy="189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04982" y="4675832"/>
            <a:ext cx="2086918" cy="2086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63192" y="4802832"/>
            <a:ext cx="1820699" cy="183291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1562100" y="7154953"/>
            <a:ext cx="4314140" cy="1179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Thoughts?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94796" y="947536"/>
            <a:ext cx="12815207" cy="7858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Thank You!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tools we used: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Instagram: </a:t>
            </a:r>
            <a:r>
              <a:rPr sz="42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2" invalidUrl="" action="" tgtFrame="" tooltip="" history="1" highlightClick="0" endSnd="0"/>
              </a:rPr>
              <a:t>instagram.com/lgnd368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Tumblr: </a:t>
            </a:r>
            <a:r>
              <a:rPr sz="42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adapttheadapted.tumblr.com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iPhone: Film footage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Facebook: Interpersonal communication.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Google: Drive/Docs for the sharing of text and ideas.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Apple: Keynote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518583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