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13 April,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13 April,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class instructions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111245"/>
          </a:xfrm>
        </p:spPr>
        <p:txBody>
          <a:bodyPr>
            <a:normAutofit/>
          </a:bodyPr>
          <a:lstStyle/>
          <a:p>
            <a:r>
              <a:rPr lang="en-US" dirty="0" smtClean="0"/>
              <a:t>Find your assigned group at the labeled tables</a:t>
            </a:r>
          </a:p>
          <a:p>
            <a:r>
              <a:rPr lang="en-US" dirty="0" smtClean="0"/>
              <a:t>You have 10mins to prepare for the debate</a:t>
            </a:r>
          </a:p>
          <a:p>
            <a:r>
              <a:rPr lang="en-US" b="1" dirty="0" smtClean="0"/>
              <a:t>Debate starts 1:55pm SHARP</a:t>
            </a:r>
          </a:p>
          <a:p>
            <a:endParaRPr lang="en-US" b="1" dirty="0"/>
          </a:p>
          <a:p>
            <a:r>
              <a:rPr lang="en-US" dirty="0" smtClean="0"/>
              <a:t>Assign speaking roles for each member – </a:t>
            </a:r>
            <a:r>
              <a:rPr lang="en-US" b="1" dirty="0" smtClean="0"/>
              <a:t>EVERYONE must speak today</a:t>
            </a:r>
          </a:p>
          <a:p>
            <a:endParaRPr lang="en-US" b="1" dirty="0"/>
          </a:p>
          <a:p>
            <a:r>
              <a:rPr lang="en-US" dirty="0" smtClean="0"/>
              <a:t>Let Ms. Li know immediately if you or members of your group need to </a:t>
            </a:r>
            <a:r>
              <a:rPr lang="en-US" b="1" dirty="0" smtClean="0"/>
              <a:t>leave early </a:t>
            </a:r>
            <a:r>
              <a:rPr lang="en-US" dirty="0" smtClean="0"/>
              <a:t>or are </a:t>
            </a:r>
            <a:r>
              <a:rPr lang="en-US" b="1" dirty="0" smtClean="0"/>
              <a:t>arriving late</a:t>
            </a:r>
          </a:p>
          <a:p>
            <a:endParaRPr lang="en-US" b="1" dirty="0"/>
          </a:p>
          <a:p>
            <a:r>
              <a:rPr lang="en-US" dirty="0" smtClean="0"/>
              <a:t>NO more switching topics – you’ve lost your choice if Ms. Li didn’t receive an e-mail from you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5784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132</TotalTime>
  <Words>78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Debate class instructions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class instructions</dc:title>
  <dc:creator>Lu Li</dc:creator>
  <cp:lastModifiedBy>Lu Li</cp:lastModifiedBy>
  <cp:revision>2</cp:revision>
  <dcterms:created xsi:type="dcterms:W3CDTF">2015-04-13T18:18:55Z</dcterms:created>
  <dcterms:modified xsi:type="dcterms:W3CDTF">2015-04-13T20:31:06Z</dcterms:modified>
</cp:coreProperties>
</file>