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23 March,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23 March,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Curved mirrors and lenses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8" y="684649"/>
            <a:ext cx="8367344" cy="56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6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25" y="526635"/>
            <a:ext cx="8229600" cy="990600"/>
          </a:xfrm>
        </p:spPr>
        <p:txBody>
          <a:bodyPr/>
          <a:lstStyle/>
          <a:p>
            <a:r>
              <a:rPr lang="en-US" dirty="0" smtClean="0"/>
              <a:t>Concave and Convex Mirrors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79" t="8596" r="5158"/>
          <a:stretch/>
        </p:blipFill>
        <p:spPr>
          <a:xfrm>
            <a:off x="0" y="1391605"/>
            <a:ext cx="4929390" cy="4122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04" y="1391604"/>
            <a:ext cx="3337596" cy="3337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404" y="4319623"/>
            <a:ext cx="3810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2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and Concave Lenses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0"/>
            <a:ext cx="3175000" cy="393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21" t="3614" r="8516" b="9201"/>
          <a:stretch/>
        </p:blipFill>
        <p:spPr>
          <a:xfrm>
            <a:off x="3286301" y="1321340"/>
            <a:ext cx="5335812" cy="367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259" y="4339813"/>
            <a:ext cx="3769741" cy="2518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43" y="4667085"/>
            <a:ext cx="1991741" cy="21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</a:t>
            </a:r>
            <a:r>
              <a:rPr lang="en-US" dirty="0"/>
              <a:t>R</a:t>
            </a:r>
            <a:r>
              <a:rPr lang="en-US" dirty="0" smtClean="0"/>
              <a:t>ay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96120"/>
          </a:xfrm>
        </p:spPr>
        <p:txBody>
          <a:bodyPr/>
          <a:lstStyle/>
          <a:p>
            <a:r>
              <a:rPr lang="en-US" dirty="0" smtClean="0"/>
              <a:t>Principal axis</a:t>
            </a:r>
          </a:p>
          <a:p>
            <a:r>
              <a:rPr lang="en-US" dirty="0" smtClean="0"/>
              <a:t>Radius of Curvature (C)</a:t>
            </a:r>
          </a:p>
          <a:p>
            <a:r>
              <a:rPr lang="en-US" dirty="0" smtClean="0"/>
              <a:t>Focal Point (f)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096320"/>
            <a:ext cx="4165600" cy="273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4422380"/>
            <a:ext cx="21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Principal axis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987" b="12743"/>
          <a:stretch/>
        </p:blipFill>
        <p:spPr>
          <a:xfrm>
            <a:off x="5394405" y="2826624"/>
            <a:ext cx="3749595" cy="3191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6666" y="4408902"/>
            <a:ext cx="21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Principal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9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</TotalTime>
  <Words>34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Clarity</vt:lpstr>
      <vt:lpstr>Curved mirrors and lenses</vt:lpstr>
      <vt:lpstr>PowerPoint Presentation</vt:lpstr>
      <vt:lpstr>Concave and Convex Mirrors</vt:lpstr>
      <vt:lpstr>Convex and Concave Lenses</vt:lpstr>
      <vt:lpstr>Setting up your Ray Diagram</vt:lpstr>
    </vt:vector>
  </TitlesOfParts>
  <Company>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Curved mirrors and lenses</dc:title>
  <dc:creator>Lu Li</dc:creator>
  <cp:lastModifiedBy>Lu Li</cp:lastModifiedBy>
  <cp:revision>3</cp:revision>
  <dcterms:created xsi:type="dcterms:W3CDTF">2015-03-24T04:52:26Z</dcterms:created>
  <dcterms:modified xsi:type="dcterms:W3CDTF">2015-03-24T05:15:34Z</dcterms:modified>
</cp:coreProperties>
</file>