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BECD3-445F-F34D-B233-80D2F113E2EF}" type="datetimeFigureOut">
              <a:rPr lang="en-US" smtClean="0"/>
              <a:t>15-02-15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72EA7-F30C-0A45-9E2C-32E874B79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1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72EA7-F30C-0A45-9E2C-32E874B79F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7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15 February,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15 February,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key difference between physical and chemical changes?</a:t>
            </a:r>
          </a:p>
          <a:p>
            <a:r>
              <a:rPr lang="en-US" dirty="0" smtClean="0"/>
              <a:t>Can you give examples of each?</a:t>
            </a:r>
          </a:p>
          <a:p>
            <a:r>
              <a:rPr lang="en-US" dirty="0" smtClean="0"/>
              <a:t>Where would the Kinetic Molecular Theory come into the picture? How would you classify state changes?</a:t>
            </a:r>
          </a:p>
          <a:p>
            <a:r>
              <a:rPr lang="en-US" dirty="0" smtClean="0"/>
              <a:t>Which changes are reversible? Irreversible? Or can they can be both?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What are endothermic/exothermic processes? In which direction is the energy flowing?</a:t>
            </a:r>
          </a:p>
          <a:p>
            <a:r>
              <a:rPr lang="en-US" dirty="0" smtClean="0"/>
              <a:t>Can you give an physical/chemical change that is endothermic/exothermic?</a:t>
            </a:r>
          </a:p>
        </p:txBody>
      </p:sp>
    </p:spTree>
    <p:extLst>
      <p:ext uri="{BB962C8B-B14F-4D97-AF65-F5344CB8AC3E}">
        <p14:creationId xmlns:p14="http://schemas.microsoft.com/office/powerpoint/2010/main" val="191490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and Chemical changes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Same compound (molecule) before and after</a:t>
            </a:r>
          </a:p>
          <a:p>
            <a:r>
              <a:rPr lang="en-US" dirty="0" smtClean="0"/>
              <a:t>No chemical bonds broken</a:t>
            </a:r>
          </a:p>
          <a:p>
            <a:r>
              <a:rPr lang="en-US" dirty="0" smtClean="0"/>
              <a:t>Examples: dissolving salt, melting wax (burning candle), chopping wood, state changes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Different compound formed after change</a:t>
            </a:r>
          </a:p>
          <a:p>
            <a:r>
              <a:rPr lang="en-US" dirty="0" smtClean="0"/>
              <a:t>Chemical bonds are broken</a:t>
            </a:r>
          </a:p>
          <a:p>
            <a:r>
              <a:rPr lang="en-US" dirty="0" smtClean="0"/>
              <a:t>Examples: burning paper, cooking an egg, iron rusting, acid-base neutralization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1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 vs. Endothermic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813651"/>
              </p:ext>
            </p:extLst>
          </p:nvPr>
        </p:nvGraphicFramePr>
        <p:xfrm>
          <a:off x="457200" y="3913886"/>
          <a:ext cx="8229601" cy="2417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597"/>
                <a:gridCol w="3360502"/>
                <a:gridCol w="3360502"/>
              </a:tblGrid>
              <a:tr h="5740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Physical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Chemical</a:t>
                      </a:r>
                      <a:endParaRPr lang="en-US" dirty="0"/>
                    </a:p>
                  </a:txBody>
                  <a:tcPr anchor="ctr"/>
                </a:tc>
              </a:tr>
              <a:tr h="9219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Endothermic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Boiling</a:t>
                      </a:r>
                      <a:r>
                        <a:rPr lang="en-US" baseline="0" dirty="0" smtClean="0"/>
                        <a:t>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Cooking an egg</a:t>
                      </a:r>
                      <a:endParaRPr lang="en-US" dirty="0"/>
                    </a:p>
                  </a:txBody>
                  <a:tcPr/>
                </a:tc>
              </a:tr>
              <a:tr h="9219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Exothermic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Freezing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Burning wood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3688044" y="2574468"/>
            <a:ext cx="1757039" cy="93933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5827805" y="2765814"/>
            <a:ext cx="1878815" cy="60882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Energy OUT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335358" y="2765814"/>
            <a:ext cx="1878815" cy="60882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Energy IN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06141" y="3183296"/>
            <a:ext cx="173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Exothermic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91922" y="3183296"/>
            <a:ext cx="173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Endothermic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2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476</TotalTime>
  <Words>138</Words>
  <Application>Microsoft Macintosh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Guiding questions</vt:lpstr>
      <vt:lpstr>Physical and Chemical changes</vt:lpstr>
      <vt:lpstr>Exothermic vs. Endothermic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Chemical changes</dc:title>
  <dc:creator>Lu Li</dc:creator>
  <cp:lastModifiedBy>Lu Li</cp:lastModifiedBy>
  <cp:revision>7</cp:revision>
  <dcterms:created xsi:type="dcterms:W3CDTF">2015-02-15T23:55:09Z</dcterms:created>
  <dcterms:modified xsi:type="dcterms:W3CDTF">2015-02-16T07:51:18Z</dcterms:modified>
</cp:coreProperties>
</file>