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7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Monday, 16 February, 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Monday, 16 February, 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Group-directed learning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53212"/>
          </a:xfrm>
        </p:spPr>
        <p:txBody>
          <a:bodyPr>
            <a:normAutofit/>
          </a:bodyPr>
          <a:lstStyle/>
          <a:p>
            <a:r>
              <a:rPr lang="en-US" dirty="0" smtClean="0"/>
              <a:t>Groups of 3-4</a:t>
            </a:r>
          </a:p>
          <a:p>
            <a:r>
              <a:rPr lang="en-US" dirty="0" smtClean="0"/>
              <a:t>Brainstorm similarities and differences between ionic and covalent compounds. You can use your textbook as reference.</a:t>
            </a:r>
          </a:p>
          <a:p>
            <a:endParaRPr lang="en-US" dirty="0"/>
          </a:p>
          <a:p>
            <a:r>
              <a:rPr lang="en-US" dirty="0" smtClean="0"/>
              <a:t>Once you’re done, have one member write one idea on the blackboard.</a:t>
            </a:r>
          </a:p>
          <a:p>
            <a:endParaRPr lang="en-US" dirty="0"/>
          </a:p>
          <a:p>
            <a:r>
              <a:rPr lang="en-US" dirty="0" smtClean="0"/>
              <a:t>We will discuss our ideas after 20 minutes.</a:t>
            </a:r>
          </a:p>
          <a:p>
            <a:endParaRPr lang="en-US" dirty="0"/>
          </a:p>
          <a:p>
            <a:r>
              <a:rPr lang="en-US" dirty="0" smtClean="0"/>
              <a:t>Try: assign roles to each group member – note taker, discussion facilitator, researcher, initiator,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236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inquiry: chemical formulae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groups, investigate the below question(s) and propose an explanation. You may use your textbook, periodic table, and/or your phones to do research.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Why is there only one correct way to write the chemical formula for a certain ionic compound? If salt is made of sodium and chlorine, why can’t it be written as NaCl</a:t>
            </a:r>
            <a:r>
              <a:rPr lang="en-US" baseline="-25000" dirty="0" smtClean="0"/>
              <a:t>2 </a:t>
            </a:r>
            <a:r>
              <a:rPr lang="en-US" dirty="0" smtClean="0"/>
              <a:t>instead of </a:t>
            </a:r>
            <a:r>
              <a:rPr lang="en-US" dirty="0" err="1" smtClean="0"/>
              <a:t>NaCl</a:t>
            </a:r>
            <a:r>
              <a:rPr lang="en-US" dirty="0" smtClean="0"/>
              <a:t>? Why do we need numbers as the element’s subscript when writing chemical formulae?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Extension question: why can’t noble gas elements combine to form compounds?</a:t>
            </a:r>
          </a:p>
        </p:txBody>
      </p:sp>
    </p:spTree>
    <p:extLst>
      <p:ext uri="{BB962C8B-B14F-4D97-AF65-F5344CB8AC3E}">
        <p14:creationId xmlns:p14="http://schemas.microsoft.com/office/powerpoint/2010/main" val="2282868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Dragon Challenge: School of Dragons – Alchemy Adventure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94060"/>
            <a:ext cx="8229600" cy="204700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Written, 2 parts</a:t>
            </a:r>
          </a:p>
          <a:p>
            <a:r>
              <a:rPr lang="en-US" dirty="0" smtClean="0"/>
              <a:t>Part 1: Find the Science error in this game.</a:t>
            </a:r>
          </a:p>
          <a:p>
            <a:r>
              <a:rPr lang="en-US" dirty="0" smtClean="0"/>
              <a:t>Part 2: Suggest ways to improve this game. The new idea must improve BOTH the education and the entertainment experience of the game</a:t>
            </a:r>
          </a:p>
          <a:p>
            <a:r>
              <a:rPr lang="en-US" dirty="0" smtClean="0"/>
              <a:t>Due: date of unit test</a:t>
            </a:r>
          </a:p>
          <a:p>
            <a:r>
              <a:rPr lang="en-US" dirty="0" smtClean="0"/>
              <a:t>Apple or Android</a:t>
            </a:r>
          </a:p>
          <a:p>
            <a:r>
              <a:rPr lang="en-US" dirty="0" smtClean="0"/>
              <a:t>Free!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16855" b="38853"/>
          <a:stretch/>
        </p:blipFill>
        <p:spPr>
          <a:xfrm>
            <a:off x="457200" y="3451404"/>
            <a:ext cx="8229600" cy="3122714"/>
          </a:xfrm>
        </p:spPr>
      </p:pic>
    </p:spTree>
    <p:extLst>
      <p:ext uri="{BB962C8B-B14F-4D97-AF65-F5344CB8AC3E}">
        <p14:creationId xmlns:p14="http://schemas.microsoft.com/office/powerpoint/2010/main" val="353915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Say Yes: Question &amp;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physical changes be irreversible? (ex. Cutting wood)</a:t>
            </a:r>
          </a:p>
          <a:p>
            <a:r>
              <a:rPr lang="en-US" dirty="0" smtClean="0"/>
              <a:t>Can chemical changes be reversible? (ex. Recharging batteries)</a:t>
            </a:r>
          </a:p>
          <a:p>
            <a:r>
              <a:rPr lang="en-US" dirty="0" smtClean="0"/>
              <a:t>Can physical changes be exothermic? (ex. Freezing)</a:t>
            </a:r>
          </a:p>
          <a:p>
            <a:r>
              <a:rPr lang="en-US" dirty="0" smtClean="0"/>
              <a:t>Can physical changes be endothermic? (ex. Water evaporating, boiling water)</a:t>
            </a:r>
          </a:p>
          <a:p>
            <a:r>
              <a:rPr lang="en-US" dirty="0" smtClean="0"/>
              <a:t>Can exothermic processes be reversible? (ex. Freezing/melting)</a:t>
            </a:r>
          </a:p>
          <a:p>
            <a:r>
              <a:rPr lang="en-US" dirty="0" smtClean="0"/>
              <a:t>Can endothermic processes be irreversible? (ex. Lifting and dropping an egg)</a:t>
            </a:r>
          </a:p>
          <a:p>
            <a:pPr marL="0" indent="0" algn="ctr">
              <a:buNone/>
            </a:pPr>
            <a:r>
              <a:rPr lang="en-US" sz="3000" dirty="0" smtClean="0"/>
              <a:t>ALL </a:t>
            </a:r>
            <a:r>
              <a:rPr lang="en-US" sz="3000" b="1" dirty="0" smtClean="0"/>
              <a:t>YES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395754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vs. Covalent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Differences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Ionic: atoms sheds (transfer) electrons</a:t>
            </a:r>
          </a:p>
          <a:p>
            <a:r>
              <a:rPr lang="en-US" dirty="0" smtClean="0"/>
              <a:t>Covalent: atoms share electrons</a:t>
            </a:r>
          </a:p>
          <a:p>
            <a:pPr marL="0" indent="0">
              <a:buNone/>
            </a:pPr>
            <a:r>
              <a:rPr lang="en-US" dirty="0" smtClean="0"/>
              <a:t>+ Metal to non-metal (ionic)</a:t>
            </a:r>
            <a:br>
              <a:rPr lang="en-US" dirty="0" smtClean="0"/>
            </a:br>
            <a:r>
              <a:rPr lang="en-US" dirty="0" smtClean="0"/>
              <a:t>+ Non-metal to non-metal (covalent)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Similarities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Contain electrons</a:t>
            </a:r>
          </a:p>
          <a:p>
            <a:r>
              <a:rPr lang="en-US" dirty="0" smtClean="0"/>
              <a:t>Involves electron movement</a:t>
            </a:r>
          </a:p>
          <a:p>
            <a:r>
              <a:rPr lang="en-US" dirty="0" smtClean="0"/>
              <a:t>Both made of elements</a:t>
            </a:r>
          </a:p>
          <a:p>
            <a:r>
              <a:rPr lang="en-US" dirty="0" smtClean="0"/>
              <a:t>Involves multiple atoms coming together to form a more complex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6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consider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there any covalent compounds that have melting and/or boiling points greater than any ionic compound?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5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for next Quiz!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CA" dirty="0"/>
              <a:t>Understand and identify the differences between physical and chemical changes</a:t>
            </a:r>
          </a:p>
          <a:p>
            <a:pPr lvl="0" fontAlgn="base"/>
            <a:r>
              <a:rPr lang="en-CA" dirty="0"/>
              <a:t>Categorize natural and artificial processes as physical and chemical changes (ex. state changes)</a:t>
            </a:r>
          </a:p>
          <a:p>
            <a:pPr lvl="0" fontAlgn="base"/>
            <a:r>
              <a:rPr lang="en-CA" dirty="0"/>
              <a:t>Provide examples of chemical and physical changes</a:t>
            </a:r>
          </a:p>
          <a:p>
            <a:pPr lvl="0" fontAlgn="base"/>
            <a:r>
              <a:rPr lang="en-CA" dirty="0"/>
              <a:t>Recognize and correct mistakes in chemical formulas of ionic compounds</a:t>
            </a:r>
          </a:p>
          <a:p>
            <a:pPr lvl="0" fontAlgn="base"/>
            <a:r>
              <a:rPr lang="en-CA" dirty="0"/>
              <a:t>Construct ionic compounds from at least 2 different elements </a:t>
            </a:r>
          </a:p>
          <a:p>
            <a:pPr lvl="0" fontAlgn="base"/>
            <a:r>
              <a:rPr lang="en-CA" dirty="0"/>
              <a:t>Understand that elements are made of the same atom, while </a:t>
            </a:r>
            <a:r>
              <a:rPr lang="en-CA" dirty="0" smtClean="0"/>
              <a:t>compounds </a:t>
            </a:r>
            <a:r>
              <a:rPr lang="en-CA" dirty="0"/>
              <a:t>are made of at least 2 different </a:t>
            </a:r>
            <a:r>
              <a:rPr lang="en-CA" dirty="0" smtClean="0"/>
              <a:t>atoms</a:t>
            </a:r>
          </a:p>
          <a:p>
            <a:pPr lvl="0" fontAlgn="base"/>
            <a:r>
              <a:rPr lang="en-CA" dirty="0" smtClean="0"/>
              <a:t>Explain the formation of ions using the stable configuration of noble gasses</a:t>
            </a:r>
            <a:endParaRPr lang="en-CA" dirty="0"/>
          </a:p>
          <a:p>
            <a:pPr marL="0" indent="0" algn="ctr" fontAlgn="base">
              <a:buNone/>
            </a:pPr>
            <a:r>
              <a:rPr lang="en-CA" b="1" dirty="0" smtClean="0"/>
              <a:t>Learning objectives 1-6, 10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639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391</TotalTime>
  <Words>488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Group-directed learning</vt:lpstr>
      <vt:lpstr>Group inquiry: chemical formulae</vt:lpstr>
      <vt:lpstr>Dragon Challenge: School of Dragons – Alchemy Adventure</vt:lpstr>
      <vt:lpstr>Say Yes: Question &amp; Answer</vt:lpstr>
      <vt:lpstr>Ionic vs. Covalent</vt:lpstr>
      <vt:lpstr>Questions to consider</vt:lpstr>
      <vt:lpstr>Learning objectives for next Quiz!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Group-directed learning</dc:title>
  <dc:creator>Lu Li</dc:creator>
  <cp:lastModifiedBy>Lu Li</cp:lastModifiedBy>
  <cp:revision>11</cp:revision>
  <dcterms:created xsi:type="dcterms:W3CDTF">2015-02-13T18:27:23Z</dcterms:created>
  <dcterms:modified xsi:type="dcterms:W3CDTF">2015-02-17T07:17:26Z</dcterms:modified>
</cp:coreProperties>
</file>