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8" r:id="rId3"/>
    <p:sldId id="263" r:id="rId4"/>
    <p:sldId id="264" r:id="rId5"/>
    <p:sldId id="265" r:id="rId6"/>
    <p:sldId id="266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E172E59-7537-494A-9E45-D08FB3B21461}">
          <p14:sldIdLst>
            <p14:sldId id="259"/>
            <p14:sldId id="258"/>
          </p14:sldIdLst>
        </p14:section>
        <p14:section name="Reflections" id="{6EE27F8B-B089-4C9E-8A83-541EBF5BCAC1}">
          <p14:sldIdLst>
            <p14:sldId id="263"/>
            <p14:sldId id="264"/>
            <p14:sldId id="265"/>
          </p14:sldIdLst>
        </p14:section>
        <p14:section name="Deviations from LOOP" id="{B9ED7C84-1A7E-44E3-A8D2-D54B8300D9DE}">
          <p14:sldIdLst>
            <p14:sldId id="266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65" autoAdjust="0"/>
    <p:restoredTop sz="80075" autoAdjust="0"/>
  </p:normalViewPr>
  <p:slideViewPr>
    <p:cSldViewPr>
      <p:cViewPr>
        <p:scale>
          <a:sx n="66" d="100"/>
          <a:sy n="66" d="100"/>
        </p:scale>
        <p:origin x="-12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IEW\Google%20Drive\MFRE%20Classes\FRE%20501\China%20vs%20Msia%20LOP%20violatio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LIEW\Google%20Drive\MFRE%20Classes\FRE%20501\China%20vs%20Msia%20LOP%20viol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EW\Google%20Drive\MFRE%20Classes\FRE%20501\China%20vs%20Msia%20LOP%20viol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/>
              <a:t>(Dalian Olein - (BMD CPO +40)) Spread</a:t>
            </a:r>
            <a:r>
              <a:rPr lang="en-US" sz="1100"/>
              <a:t/>
            </a:r>
            <a:br>
              <a:rPr lang="en-US" sz="1100"/>
            </a:br>
            <a:r>
              <a:rPr lang="en-US" sz="1100"/>
              <a:t>(adjusted</a:t>
            </a:r>
            <a:r>
              <a:rPr lang="en-US" sz="1100" baseline="0"/>
              <a:t> for fobbing costs, tax and freight)</a:t>
            </a:r>
            <a:endParaRPr lang="en-US" sz="1100"/>
          </a:p>
        </c:rich>
      </c:tx>
      <c:layout>
        <c:manualLayout>
          <c:xMode val="edge"/>
          <c:yMode val="edge"/>
          <c:x val="0.25873745042265645"/>
          <c:y val="1.942857550806234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Dalian - BMD FOB</c:v>
                </c:pt>
              </c:strCache>
            </c:strRef>
          </c:tx>
          <c:marker>
            <c:symbol val="none"/>
          </c:marker>
          <c:cat>
            <c:numRef>
              <c:f>Sheet1!$A$3:$A$449</c:f>
              <c:numCache>
                <c:formatCode>m/d/yyyy</c:formatCode>
                <c:ptCount val="447"/>
                <c:pt idx="0" formatCode="d/m/yyyy">
                  <c:v>40316</c:v>
                </c:pt>
                <c:pt idx="1">
                  <c:v>40317</c:v>
                </c:pt>
                <c:pt idx="2">
                  <c:v>40318</c:v>
                </c:pt>
                <c:pt idx="3">
                  <c:v>40319</c:v>
                </c:pt>
                <c:pt idx="4">
                  <c:v>40322</c:v>
                </c:pt>
                <c:pt idx="5">
                  <c:v>40323</c:v>
                </c:pt>
                <c:pt idx="6">
                  <c:v>40324</c:v>
                </c:pt>
                <c:pt idx="7">
                  <c:v>40325</c:v>
                </c:pt>
                <c:pt idx="8">
                  <c:v>40326</c:v>
                </c:pt>
                <c:pt idx="9">
                  <c:v>40329</c:v>
                </c:pt>
                <c:pt idx="10">
                  <c:v>40330</c:v>
                </c:pt>
                <c:pt idx="11">
                  <c:v>40331</c:v>
                </c:pt>
                <c:pt idx="12">
                  <c:v>40332</c:v>
                </c:pt>
                <c:pt idx="13">
                  <c:v>40333</c:v>
                </c:pt>
                <c:pt idx="14">
                  <c:v>40336</c:v>
                </c:pt>
                <c:pt idx="15">
                  <c:v>40337</c:v>
                </c:pt>
                <c:pt idx="16">
                  <c:v>40338</c:v>
                </c:pt>
                <c:pt idx="17">
                  <c:v>40339</c:v>
                </c:pt>
                <c:pt idx="18">
                  <c:v>40340</c:v>
                </c:pt>
                <c:pt idx="19">
                  <c:v>40346</c:v>
                </c:pt>
                <c:pt idx="20">
                  <c:v>40347</c:v>
                </c:pt>
                <c:pt idx="21">
                  <c:v>40350</c:v>
                </c:pt>
                <c:pt idx="22">
                  <c:v>40351</c:v>
                </c:pt>
                <c:pt idx="23">
                  <c:v>40352</c:v>
                </c:pt>
                <c:pt idx="24">
                  <c:v>40353</c:v>
                </c:pt>
                <c:pt idx="25">
                  <c:v>40354</c:v>
                </c:pt>
                <c:pt idx="26">
                  <c:v>40357</c:v>
                </c:pt>
                <c:pt idx="27">
                  <c:v>40358</c:v>
                </c:pt>
                <c:pt idx="28">
                  <c:v>40359</c:v>
                </c:pt>
                <c:pt idx="29">
                  <c:v>40360</c:v>
                </c:pt>
                <c:pt idx="30">
                  <c:v>40361</c:v>
                </c:pt>
                <c:pt idx="31">
                  <c:v>40364</c:v>
                </c:pt>
                <c:pt idx="32">
                  <c:v>40365</c:v>
                </c:pt>
                <c:pt idx="33">
                  <c:v>40366</c:v>
                </c:pt>
                <c:pt idx="34">
                  <c:v>40367</c:v>
                </c:pt>
                <c:pt idx="35">
                  <c:v>40368</c:v>
                </c:pt>
                <c:pt idx="36">
                  <c:v>40371</c:v>
                </c:pt>
                <c:pt idx="37">
                  <c:v>40372</c:v>
                </c:pt>
                <c:pt idx="38">
                  <c:v>40373</c:v>
                </c:pt>
                <c:pt idx="39">
                  <c:v>40374</c:v>
                </c:pt>
                <c:pt idx="40">
                  <c:v>40375</c:v>
                </c:pt>
                <c:pt idx="41">
                  <c:v>40378</c:v>
                </c:pt>
                <c:pt idx="42">
                  <c:v>40379</c:v>
                </c:pt>
                <c:pt idx="43">
                  <c:v>40380</c:v>
                </c:pt>
                <c:pt idx="44">
                  <c:v>40381</c:v>
                </c:pt>
                <c:pt idx="45">
                  <c:v>40382</c:v>
                </c:pt>
                <c:pt idx="46">
                  <c:v>40385</c:v>
                </c:pt>
                <c:pt idx="47">
                  <c:v>40386</c:v>
                </c:pt>
                <c:pt idx="48">
                  <c:v>40387</c:v>
                </c:pt>
                <c:pt idx="49">
                  <c:v>40388</c:v>
                </c:pt>
                <c:pt idx="50">
                  <c:v>40389</c:v>
                </c:pt>
                <c:pt idx="51">
                  <c:v>40392</c:v>
                </c:pt>
                <c:pt idx="52">
                  <c:v>40393</c:v>
                </c:pt>
                <c:pt idx="53">
                  <c:v>40394</c:v>
                </c:pt>
                <c:pt idx="54">
                  <c:v>40395</c:v>
                </c:pt>
                <c:pt idx="55">
                  <c:v>40396</c:v>
                </c:pt>
                <c:pt idx="56">
                  <c:v>40399</c:v>
                </c:pt>
                <c:pt idx="57">
                  <c:v>40400</c:v>
                </c:pt>
                <c:pt idx="58">
                  <c:v>40401</c:v>
                </c:pt>
                <c:pt idx="59">
                  <c:v>40402</c:v>
                </c:pt>
                <c:pt idx="60">
                  <c:v>40403</c:v>
                </c:pt>
                <c:pt idx="61">
                  <c:v>40406</c:v>
                </c:pt>
                <c:pt idx="62">
                  <c:v>40407</c:v>
                </c:pt>
                <c:pt idx="63">
                  <c:v>40408</c:v>
                </c:pt>
                <c:pt idx="64">
                  <c:v>40409</c:v>
                </c:pt>
                <c:pt idx="65">
                  <c:v>40410</c:v>
                </c:pt>
                <c:pt idx="66">
                  <c:v>40413</c:v>
                </c:pt>
                <c:pt idx="67">
                  <c:v>40414</c:v>
                </c:pt>
                <c:pt idx="68">
                  <c:v>40415</c:v>
                </c:pt>
                <c:pt idx="69">
                  <c:v>40416</c:v>
                </c:pt>
                <c:pt idx="70">
                  <c:v>40417</c:v>
                </c:pt>
                <c:pt idx="71">
                  <c:v>40420</c:v>
                </c:pt>
                <c:pt idx="72">
                  <c:v>40421</c:v>
                </c:pt>
                <c:pt idx="73">
                  <c:v>40422</c:v>
                </c:pt>
                <c:pt idx="74">
                  <c:v>40423</c:v>
                </c:pt>
                <c:pt idx="75">
                  <c:v>40424</c:v>
                </c:pt>
                <c:pt idx="76">
                  <c:v>40427</c:v>
                </c:pt>
                <c:pt idx="77">
                  <c:v>40428</c:v>
                </c:pt>
                <c:pt idx="78">
                  <c:v>40429</c:v>
                </c:pt>
                <c:pt idx="79">
                  <c:v>40430</c:v>
                </c:pt>
                <c:pt idx="80">
                  <c:v>40431</c:v>
                </c:pt>
                <c:pt idx="81">
                  <c:v>40434</c:v>
                </c:pt>
                <c:pt idx="82">
                  <c:v>40435</c:v>
                </c:pt>
                <c:pt idx="83">
                  <c:v>40436</c:v>
                </c:pt>
                <c:pt idx="84">
                  <c:v>40437</c:v>
                </c:pt>
                <c:pt idx="85">
                  <c:v>40438</c:v>
                </c:pt>
                <c:pt idx="86">
                  <c:v>40441</c:v>
                </c:pt>
                <c:pt idx="87">
                  <c:v>40442</c:v>
                </c:pt>
                <c:pt idx="88">
                  <c:v>40448</c:v>
                </c:pt>
                <c:pt idx="89">
                  <c:v>40449</c:v>
                </c:pt>
                <c:pt idx="90">
                  <c:v>40450</c:v>
                </c:pt>
                <c:pt idx="91">
                  <c:v>40451</c:v>
                </c:pt>
                <c:pt idx="92">
                  <c:v>40459</c:v>
                </c:pt>
                <c:pt idx="93">
                  <c:v>40462</c:v>
                </c:pt>
                <c:pt idx="94">
                  <c:v>40463</c:v>
                </c:pt>
                <c:pt idx="95">
                  <c:v>40464</c:v>
                </c:pt>
                <c:pt idx="96">
                  <c:v>40465</c:v>
                </c:pt>
                <c:pt idx="97">
                  <c:v>40466</c:v>
                </c:pt>
                <c:pt idx="98">
                  <c:v>40469</c:v>
                </c:pt>
                <c:pt idx="99">
                  <c:v>40470</c:v>
                </c:pt>
                <c:pt idx="100">
                  <c:v>40471</c:v>
                </c:pt>
                <c:pt idx="101">
                  <c:v>40472</c:v>
                </c:pt>
                <c:pt idx="102">
                  <c:v>40473</c:v>
                </c:pt>
                <c:pt idx="103">
                  <c:v>40476</c:v>
                </c:pt>
                <c:pt idx="104">
                  <c:v>40477</c:v>
                </c:pt>
                <c:pt idx="105">
                  <c:v>40478</c:v>
                </c:pt>
                <c:pt idx="106">
                  <c:v>40479</c:v>
                </c:pt>
                <c:pt idx="107">
                  <c:v>40480</c:v>
                </c:pt>
                <c:pt idx="108">
                  <c:v>40483</c:v>
                </c:pt>
                <c:pt idx="109">
                  <c:v>40484</c:v>
                </c:pt>
                <c:pt idx="110">
                  <c:v>40485</c:v>
                </c:pt>
                <c:pt idx="111">
                  <c:v>40486</c:v>
                </c:pt>
                <c:pt idx="112">
                  <c:v>40487</c:v>
                </c:pt>
                <c:pt idx="113">
                  <c:v>40490</c:v>
                </c:pt>
                <c:pt idx="114">
                  <c:v>40491</c:v>
                </c:pt>
                <c:pt idx="115">
                  <c:v>40492</c:v>
                </c:pt>
                <c:pt idx="116">
                  <c:v>40493</c:v>
                </c:pt>
                <c:pt idx="117">
                  <c:v>40494</c:v>
                </c:pt>
                <c:pt idx="118">
                  <c:v>40497</c:v>
                </c:pt>
                <c:pt idx="119">
                  <c:v>40498</c:v>
                </c:pt>
                <c:pt idx="120">
                  <c:v>40499</c:v>
                </c:pt>
                <c:pt idx="121">
                  <c:v>40500</c:v>
                </c:pt>
                <c:pt idx="122">
                  <c:v>40501</c:v>
                </c:pt>
                <c:pt idx="123">
                  <c:v>40504</c:v>
                </c:pt>
                <c:pt idx="124">
                  <c:v>40505</c:v>
                </c:pt>
                <c:pt idx="125">
                  <c:v>40506</c:v>
                </c:pt>
                <c:pt idx="126">
                  <c:v>40507</c:v>
                </c:pt>
                <c:pt idx="127">
                  <c:v>40508</c:v>
                </c:pt>
                <c:pt idx="128">
                  <c:v>40511</c:v>
                </c:pt>
                <c:pt idx="129">
                  <c:v>40512</c:v>
                </c:pt>
                <c:pt idx="130">
                  <c:v>40513</c:v>
                </c:pt>
                <c:pt idx="131">
                  <c:v>40514</c:v>
                </c:pt>
                <c:pt idx="132">
                  <c:v>40515</c:v>
                </c:pt>
                <c:pt idx="133">
                  <c:v>40518</c:v>
                </c:pt>
                <c:pt idx="134">
                  <c:v>40519</c:v>
                </c:pt>
                <c:pt idx="135">
                  <c:v>40520</c:v>
                </c:pt>
                <c:pt idx="136">
                  <c:v>40521</c:v>
                </c:pt>
                <c:pt idx="137">
                  <c:v>40522</c:v>
                </c:pt>
                <c:pt idx="138">
                  <c:v>40525</c:v>
                </c:pt>
                <c:pt idx="139">
                  <c:v>40526</c:v>
                </c:pt>
                <c:pt idx="140">
                  <c:v>40527</c:v>
                </c:pt>
                <c:pt idx="141">
                  <c:v>40528</c:v>
                </c:pt>
                <c:pt idx="142">
                  <c:v>40529</c:v>
                </c:pt>
                <c:pt idx="143">
                  <c:v>40532</c:v>
                </c:pt>
                <c:pt idx="144">
                  <c:v>40533</c:v>
                </c:pt>
                <c:pt idx="145">
                  <c:v>40534</c:v>
                </c:pt>
                <c:pt idx="146">
                  <c:v>40535</c:v>
                </c:pt>
                <c:pt idx="147">
                  <c:v>40536</c:v>
                </c:pt>
                <c:pt idx="148">
                  <c:v>40539</c:v>
                </c:pt>
                <c:pt idx="149">
                  <c:v>40540</c:v>
                </c:pt>
                <c:pt idx="150">
                  <c:v>40541</c:v>
                </c:pt>
                <c:pt idx="151">
                  <c:v>40542</c:v>
                </c:pt>
                <c:pt idx="152">
                  <c:v>40543</c:v>
                </c:pt>
                <c:pt idx="153">
                  <c:v>40547</c:v>
                </c:pt>
                <c:pt idx="154">
                  <c:v>40548</c:v>
                </c:pt>
                <c:pt idx="155">
                  <c:v>40549</c:v>
                </c:pt>
                <c:pt idx="156">
                  <c:v>40550</c:v>
                </c:pt>
                <c:pt idx="157">
                  <c:v>40553</c:v>
                </c:pt>
                <c:pt idx="158">
                  <c:v>40554</c:v>
                </c:pt>
                <c:pt idx="159">
                  <c:v>40555</c:v>
                </c:pt>
                <c:pt idx="160">
                  <c:v>40556</c:v>
                </c:pt>
                <c:pt idx="161">
                  <c:v>40557</c:v>
                </c:pt>
                <c:pt idx="162">
                  <c:v>40560</c:v>
                </c:pt>
                <c:pt idx="163">
                  <c:v>40561</c:v>
                </c:pt>
                <c:pt idx="164">
                  <c:v>40562</c:v>
                </c:pt>
                <c:pt idx="165">
                  <c:v>40563</c:v>
                </c:pt>
                <c:pt idx="166">
                  <c:v>40564</c:v>
                </c:pt>
                <c:pt idx="167">
                  <c:v>40567</c:v>
                </c:pt>
                <c:pt idx="168">
                  <c:v>40568</c:v>
                </c:pt>
                <c:pt idx="169">
                  <c:v>40569</c:v>
                </c:pt>
                <c:pt idx="170">
                  <c:v>40570</c:v>
                </c:pt>
                <c:pt idx="171">
                  <c:v>40571</c:v>
                </c:pt>
                <c:pt idx="172">
                  <c:v>40574</c:v>
                </c:pt>
                <c:pt idx="173">
                  <c:v>40575</c:v>
                </c:pt>
                <c:pt idx="174">
                  <c:v>40583</c:v>
                </c:pt>
                <c:pt idx="175">
                  <c:v>40584</c:v>
                </c:pt>
                <c:pt idx="176">
                  <c:v>40585</c:v>
                </c:pt>
                <c:pt idx="177">
                  <c:v>40588</c:v>
                </c:pt>
                <c:pt idx="178">
                  <c:v>40589</c:v>
                </c:pt>
                <c:pt idx="179">
                  <c:v>40590</c:v>
                </c:pt>
                <c:pt idx="180">
                  <c:v>40591</c:v>
                </c:pt>
                <c:pt idx="181">
                  <c:v>40592</c:v>
                </c:pt>
                <c:pt idx="182">
                  <c:v>40595</c:v>
                </c:pt>
                <c:pt idx="183">
                  <c:v>40596</c:v>
                </c:pt>
                <c:pt idx="184">
                  <c:v>40597</c:v>
                </c:pt>
                <c:pt idx="185">
                  <c:v>40598</c:v>
                </c:pt>
                <c:pt idx="186">
                  <c:v>40599</c:v>
                </c:pt>
                <c:pt idx="187">
                  <c:v>40602</c:v>
                </c:pt>
                <c:pt idx="188">
                  <c:v>40603</c:v>
                </c:pt>
                <c:pt idx="189">
                  <c:v>40604</c:v>
                </c:pt>
                <c:pt idx="190">
                  <c:v>40605</c:v>
                </c:pt>
                <c:pt idx="191">
                  <c:v>40606</c:v>
                </c:pt>
                <c:pt idx="192">
                  <c:v>40609</c:v>
                </c:pt>
                <c:pt idx="193">
                  <c:v>40610</c:v>
                </c:pt>
                <c:pt idx="194">
                  <c:v>40611</c:v>
                </c:pt>
                <c:pt idx="195">
                  <c:v>40612</c:v>
                </c:pt>
                <c:pt idx="196">
                  <c:v>40613</c:v>
                </c:pt>
                <c:pt idx="197">
                  <c:v>40616</c:v>
                </c:pt>
                <c:pt idx="198">
                  <c:v>40617</c:v>
                </c:pt>
                <c:pt idx="199">
                  <c:v>40618</c:v>
                </c:pt>
                <c:pt idx="200">
                  <c:v>40619</c:v>
                </c:pt>
                <c:pt idx="201">
                  <c:v>40620</c:v>
                </c:pt>
                <c:pt idx="202">
                  <c:v>40623</c:v>
                </c:pt>
                <c:pt idx="203">
                  <c:v>40624</c:v>
                </c:pt>
                <c:pt idx="204">
                  <c:v>40625</c:v>
                </c:pt>
                <c:pt idx="205">
                  <c:v>40626</c:v>
                </c:pt>
                <c:pt idx="206">
                  <c:v>40627</c:v>
                </c:pt>
                <c:pt idx="207">
                  <c:v>40630</c:v>
                </c:pt>
                <c:pt idx="208">
                  <c:v>40631</c:v>
                </c:pt>
                <c:pt idx="209">
                  <c:v>40632</c:v>
                </c:pt>
                <c:pt idx="210">
                  <c:v>40633</c:v>
                </c:pt>
                <c:pt idx="211">
                  <c:v>40634</c:v>
                </c:pt>
                <c:pt idx="212">
                  <c:v>40639</c:v>
                </c:pt>
                <c:pt idx="213">
                  <c:v>40640</c:v>
                </c:pt>
                <c:pt idx="214">
                  <c:v>40641</c:v>
                </c:pt>
                <c:pt idx="215">
                  <c:v>40644</c:v>
                </c:pt>
                <c:pt idx="216">
                  <c:v>40645</c:v>
                </c:pt>
                <c:pt idx="217">
                  <c:v>40646</c:v>
                </c:pt>
                <c:pt idx="218">
                  <c:v>40647</c:v>
                </c:pt>
                <c:pt idx="219">
                  <c:v>40648</c:v>
                </c:pt>
                <c:pt idx="220">
                  <c:v>40651</c:v>
                </c:pt>
                <c:pt idx="221">
                  <c:v>40652</c:v>
                </c:pt>
                <c:pt idx="222">
                  <c:v>40653</c:v>
                </c:pt>
                <c:pt idx="223">
                  <c:v>40654</c:v>
                </c:pt>
                <c:pt idx="224">
                  <c:v>40655</c:v>
                </c:pt>
                <c:pt idx="225">
                  <c:v>40658</c:v>
                </c:pt>
                <c:pt idx="226">
                  <c:v>40659</c:v>
                </c:pt>
                <c:pt idx="227">
                  <c:v>40660</c:v>
                </c:pt>
                <c:pt idx="228">
                  <c:v>40661</c:v>
                </c:pt>
                <c:pt idx="229">
                  <c:v>40662</c:v>
                </c:pt>
                <c:pt idx="230">
                  <c:v>40666</c:v>
                </c:pt>
                <c:pt idx="231">
                  <c:v>40667</c:v>
                </c:pt>
                <c:pt idx="232">
                  <c:v>40668</c:v>
                </c:pt>
                <c:pt idx="233">
                  <c:v>40669</c:v>
                </c:pt>
                <c:pt idx="234">
                  <c:v>40672</c:v>
                </c:pt>
                <c:pt idx="235">
                  <c:v>40673</c:v>
                </c:pt>
                <c:pt idx="236">
                  <c:v>40674</c:v>
                </c:pt>
                <c:pt idx="237">
                  <c:v>40675</c:v>
                </c:pt>
                <c:pt idx="238">
                  <c:v>40676</c:v>
                </c:pt>
                <c:pt idx="239">
                  <c:v>40679</c:v>
                </c:pt>
                <c:pt idx="240">
                  <c:v>40680</c:v>
                </c:pt>
                <c:pt idx="241">
                  <c:v>40681</c:v>
                </c:pt>
                <c:pt idx="242">
                  <c:v>40682</c:v>
                </c:pt>
                <c:pt idx="243">
                  <c:v>40683</c:v>
                </c:pt>
                <c:pt idx="244">
                  <c:v>40686</c:v>
                </c:pt>
                <c:pt idx="245">
                  <c:v>40687</c:v>
                </c:pt>
                <c:pt idx="246">
                  <c:v>40688</c:v>
                </c:pt>
                <c:pt idx="247">
                  <c:v>40689</c:v>
                </c:pt>
                <c:pt idx="248">
                  <c:v>40690</c:v>
                </c:pt>
                <c:pt idx="249">
                  <c:v>40693</c:v>
                </c:pt>
                <c:pt idx="250">
                  <c:v>40694</c:v>
                </c:pt>
                <c:pt idx="251">
                  <c:v>40695</c:v>
                </c:pt>
                <c:pt idx="252">
                  <c:v>40696</c:v>
                </c:pt>
                <c:pt idx="253">
                  <c:v>40697</c:v>
                </c:pt>
                <c:pt idx="254">
                  <c:v>40701</c:v>
                </c:pt>
                <c:pt idx="255">
                  <c:v>40702</c:v>
                </c:pt>
                <c:pt idx="256">
                  <c:v>40703</c:v>
                </c:pt>
                <c:pt idx="257">
                  <c:v>40704</c:v>
                </c:pt>
                <c:pt idx="258">
                  <c:v>40707</c:v>
                </c:pt>
                <c:pt idx="259">
                  <c:v>40708</c:v>
                </c:pt>
                <c:pt idx="260">
                  <c:v>40709</c:v>
                </c:pt>
                <c:pt idx="261">
                  <c:v>40710</c:v>
                </c:pt>
                <c:pt idx="262">
                  <c:v>40711</c:v>
                </c:pt>
                <c:pt idx="263">
                  <c:v>40714</c:v>
                </c:pt>
                <c:pt idx="264">
                  <c:v>40715</c:v>
                </c:pt>
                <c:pt idx="265">
                  <c:v>40716</c:v>
                </c:pt>
                <c:pt idx="266">
                  <c:v>40717</c:v>
                </c:pt>
                <c:pt idx="267">
                  <c:v>40718</c:v>
                </c:pt>
                <c:pt idx="268">
                  <c:v>40721</c:v>
                </c:pt>
                <c:pt idx="269">
                  <c:v>40722</c:v>
                </c:pt>
                <c:pt idx="270">
                  <c:v>40723</c:v>
                </c:pt>
                <c:pt idx="271">
                  <c:v>40724</c:v>
                </c:pt>
                <c:pt idx="272">
                  <c:v>40725</c:v>
                </c:pt>
                <c:pt idx="273">
                  <c:v>40728</c:v>
                </c:pt>
                <c:pt idx="274">
                  <c:v>40729</c:v>
                </c:pt>
                <c:pt idx="275">
                  <c:v>40730</c:v>
                </c:pt>
                <c:pt idx="276">
                  <c:v>40731</c:v>
                </c:pt>
                <c:pt idx="277">
                  <c:v>40732</c:v>
                </c:pt>
                <c:pt idx="278">
                  <c:v>40735</c:v>
                </c:pt>
                <c:pt idx="279">
                  <c:v>40736</c:v>
                </c:pt>
                <c:pt idx="280">
                  <c:v>40737</c:v>
                </c:pt>
                <c:pt idx="281">
                  <c:v>40738</c:v>
                </c:pt>
                <c:pt idx="282">
                  <c:v>40739</c:v>
                </c:pt>
                <c:pt idx="283">
                  <c:v>40742</c:v>
                </c:pt>
                <c:pt idx="284">
                  <c:v>40743</c:v>
                </c:pt>
                <c:pt idx="285">
                  <c:v>40744</c:v>
                </c:pt>
                <c:pt idx="286">
                  <c:v>40745</c:v>
                </c:pt>
                <c:pt idx="287">
                  <c:v>40746</c:v>
                </c:pt>
                <c:pt idx="288">
                  <c:v>40749</c:v>
                </c:pt>
                <c:pt idx="289">
                  <c:v>40750</c:v>
                </c:pt>
                <c:pt idx="290">
                  <c:v>40751</c:v>
                </c:pt>
                <c:pt idx="291">
                  <c:v>40752</c:v>
                </c:pt>
                <c:pt idx="292">
                  <c:v>40753</c:v>
                </c:pt>
                <c:pt idx="293">
                  <c:v>40756</c:v>
                </c:pt>
                <c:pt idx="294">
                  <c:v>40757</c:v>
                </c:pt>
                <c:pt idx="295">
                  <c:v>40758</c:v>
                </c:pt>
                <c:pt idx="296">
                  <c:v>40759</c:v>
                </c:pt>
                <c:pt idx="297">
                  <c:v>40760</c:v>
                </c:pt>
                <c:pt idx="298">
                  <c:v>40763</c:v>
                </c:pt>
                <c:pt idx="299">
                  <c:v>40764</c:v>
                </c:pt>
                <c:pt idx="300">
                  <c:v>40765</c:v>
                </c:pt>
                <c:pt idx="301">
                  <c:v>40766</c:v>
                </c:pt>
                <c:pt idx="302">
                  <c:v>40767</c:v>
                </c:pt>
                <c:pt idx="303">
                  <c:v>40770</c:v>
                </c:pt>
                <c:pt idx="304">
                  <c:v>40771</c:v>
                </c:pt>
                <c:pt idx="305">
                  <c:v>40772</c:v>
                </c:pt>
                <c:pt idx="306">
                  <c:v>40773</c:v>
                </c:pt>
                <c:pt idx="307">
                  <c:v>40774</c:v>
                </c:pt>
                <c:pt idx="308">
                  <c:v>40777</c:v>
                </c:pt>
                <c:pt idx="309">
                  <c:v>40778</c:v>
                </c:pt>
                <c:pt idx="310">
                  <c:v>40779</c:v>
                </c:pt>
                <c:pt idx="311">
                  <c:v>40780</c:v>
                </c:pt>
                <c:pt idx="312">
                  <c:v>40781</c:v>
                </c:pt>
                <c:pt idx="313">
                  <c:v>40784</c:v>
                </c:pt>
                <c:pt idx="314">
                  <c:v>40785</c:v>
                </c:pt>
                <c:pt idx="315">
                  <c:v>40786</c:v>
                </c:pt>
                <c:pt idx="316">
                  <c:v>40787</c:v>
                </c:pt>
                <c:pt idx="317">
                  <c:v>40788</c:v>
                </c:pt>
                <c:pt idx="318">
                  <c:v>40791</c:v>
                </c:pt>
                <c:pt idx="319">
                  <c:v>40792</c:v>
                </c:pt>
                <c:pt idx="320">
                  <c:v>40793</c:v>
                </c:pt>
                <c:pt idx="321">
                  <c:v>40794</c:v>
                </c:pt>
                <c:pt idx="322">
                  <c:v>40795</c:v>
                </c:pt>
                <c:pt idx="323">
                  <c:v>40799</c:v>
                </c:pt>
                <c:pt idx="324">
                  <c:v>40800</c:v>
                </c:pt>
                <c:pt idx="325">
                  <c:v>40801</c:v>
                </c:pt>
                <c:pt idx="326">
                  <c:v>40802</c:v>
                </c:pt>
                <c:pt idx="327">
                  <c:v>40805</c:v>
                </c:pt>
                <c:pt idx="328">
                  <c:v>40806</c:v>
                </c:pt>
                <c:pt idx="329">
                  <c:v>40807</c:v>
                </c:pt>
                <c:pt idx="330">
                  <c:v>40808</c:v>
                </c:pt>
                <c:pt idx="331">
                  <c:v>40809</c:v>
                </c:pt>
                <c:pt idx="332">
                  <c:v>40812</c:v>
                </c:pt>
                <c:pt idx="333">
                  <c:v>40813</c:v>
                </c:pt>
                <c:pt idx="334">
                  <c:v>40814</c:v>
                </c:pt>
                <c:pt idx="335">
                  <c:v>40815</c:v>
                </c:pt>
                <c:pt idx="336">
                  <c:v>40816</c:v>
                </c:pt>
                <c:pt idx="337">
                  <c:v>40826</c:v>
                </c:pt>
                <c:pt idx="338">
                  <c:v>40827</c:v>
                </c:pt>
                <c:pt idx="339">
                  <c:v>40828</c:v>
                </c:pt>
                <c:pt idx="340">
                  <c:v>40829</c:v>
                </c:pt>
                <c:pt idx="341">
                  <c:v>40830</c:v>
                </c:pt>
                <c:pt idx="342">
                  <c:v>40833</c:v>
                </c:pt>
                <c:pt idx="343">
                  <c:v>40834</c:v>
                </c:pt>
                <c:pt idx="344">
                  <c:v>40835</c:v>
                </c:pt>
                <c:pt idx="345">
                  <c:v>40836</c:v>
                </c:pt>
                <c:pt idx="346">
                  <c:v>40837</c:v>
                </c:pt>
                <c:pt idx="347">
                  <c:v>40840</c:v>
                </c:pt>
                <c:pt idx="348">
                  <c:v>40841</c:v>
                </c:pt>
                <c:pt idx="349">
                  <c:v>40842</c:v>
                </c:pt>
                <c:pt idx="350">
                  <c:v>40843</c:v>
                </c:pt>
                <c:pt idx="351">
                  <c:v>40844</c:v>
                </c:pt>
                <c:pt idx="352">
                  <c:v>40847</c:v>
                </c:pt>
                <c:pt idx="353">
                  <c:v>40848</c:v>
                </c:pt>
                <c:pt idx="354">
                  <c:v>40849</c:v>
                </c:pt>
                <c:pt idx="355">
                  <c:v>40850</c:v>
                </c:pt>
                <c:pt idx="356">
                  <c:v>40851</c:v>
                </c:pt>
                <c:pt idx="357">
                  <c:v>40854</c:v>
                </c:pt>
                <c:pt idx="358">
                  <c:v>40855</c:v>
                </c:pt>
                <c:pt idx="359">
                  <c:v>40856</c:v>
                </c:pt>
                <c:pt idx="360">
                  <c:v>40857</c:v>
                </c:pt>
                <c:pt idx="361">
                  <c:v>40858</c:v>
                </c:pt>
                <c:pt idx="362">
                  <c:v>40861</c:v>
                </c:pt>
                <c:pt idx="363">
                  <c:v>40862</c:v>
                </c:pt>
                <c:pt idx="364">
                  <c:v>40863</c:v>
                </c:pt>
                <c:pt idx="365">
                  <c:v>40864</c:v>
                </c:pt>
                <c:pt idx="366">
                  <c:v>40865</c:v>
                </c:pt>
                <c:pt idx="367">
                  <c:v>40868</c:v>
                </c:pt>
                <c:pt idx="368">
                  <c:v>40869</c:v>
                </c:pt>
                <c:pt idx="369">
                  <c:v>40870</c:v>
                </c:pt>
                <c:pt idx="370">
                  <c:v>40871</c:v>
                </c:pt>
                <c:pt idx="371">
                  <c:v>40872</c:v>
                </c:pt>
                <c:pt idx="372">
                  <c:v>40875</c:v>
                </c:pt>
                <c:pt idx="373">
                  <c:v>40876</c:v>
                </c:pt>
                <c:pt idx="374">
                  <c:v>40877</c:v>
                </c:pt>
                <c:pt idx="375">
                  <c:v>40878</c:v>
                </c:pt>
                <c:pt idx="376">
                  <c:v>40879</c:v>
                </c:pt>
                <c:pt idx="377">
                  <c:v>40882</c:v>
                </c:pt>
                <c:pt idx="378">
                  <c:v>40883</c:v>
                </c:pt>
                <c:pt idx="379">
                  <c:v>40884</c:v>
                </c:pt>
                <c:pt idx="380">
                  <c:v>40885</c:v>
                </c:pt>
                <c:pt idx="381">
                  <c:v>40886</c:v>
                </c:pt>
                <c:pt idx="382">
                  <c:v>40889</c:v>
                </c:pt>
                <c:pt idx="383">
                  <c:v>40890</c:v>
                </c:pt>
                <c:pt idx="384">
                  <c:v>40891</c:v>
                </c:pt>
                <c:pt idx="385">
                  <c:v>40892</c:v>
                </c:pt>
                <c:pt idx="386">
                  <c:v>40893</c:v>
                </c:pt>
                <c:pt idx="387">
                  <c:v>40896</c:v>
                </c:pt>
                <c:pt idx="388">
                  <c:v>40897</c:v>
                </c:pt>
                <c:pt idx="389">
                  <c:v>40898</c:v>
                </c:pt>
                <c:pt idx="390">
                  <c:v>40899</c:v>
                </c:pt>
                <c:pt idx="391">
                  <c:v>40900</c:v>
                </c:pt>
                <c:pt idx="392">
                  <c:v>40903</c:v>
                </c:pt>
                <c:pt idx="393">
                  <c:v>40904</c:v>
                </c:pt>
                <c:pt idx="394">
                  <c:v>40905</c:v>
                </c:pt>
                <c:pt idx="395">
                  <c:v>40906</c:v>
                </c:pt>
                <c:pt idx="396">
                  <c:v>40907</c:v>
                </c:pt>
                <c:pt idx="397">
                  <c:v>40912</c:v>
                </c:pt>
                <c:pt idx="398">
                  <c:v>40913</c:v>
                </c:pt>
                <c:pt idx="399">
                  <c:v>40914</c:v>
                </c:pt>
                <c:pt idx="400">
                  <c:v>40917</c:v>
                </c:pt>
                <c:pt idx="401">
                  <c:v>40918</c:v>
                </c:pt>
                <c:pt idx="402">
                  <c:v>40919</c:v>
                </c:pt>
                <c:pt idx="403">
                  <c:v>40920</c:v>
                </c:pt>
                <c:pt idx="404">
                  <c:v>40921</c:v>
                </c:pt>
                <c:pt idx="405">
                  <c:v>40924</c:v>
                </c:pt>
                <c:pt idx="406">
                  <c:v>40925</c:v>
                </c:pt>
                <c:pt idx="407">
                  <c:v>40926</c:v>
                </c:pt>
                <c:pt idx="408">
                  <c:v>40927</c:v>
                </c:pt>
                <c:pt idx="409">
                  <c:v>40928</c:v>
                </c:pt>
                <c:pt idx="410">
                  <c:v>40938</c:v>
                </c:pt>
                <c:pt idx="411">
                  <c:v>40939</c:v>
                </c:pt>
                <c:pt idx="412">
                  <c:v>40940</c:v>
                </c:pt>
                <c:pt idx="413">
                  <c:v>40941</c:v>
                </c:pt>
                <c:pt idx="414">
                  <c:v>40942</c:v>
                </c:pt>
                <c:pt idx="415">
                  <c:v>40945</c:v>
                </c:pt>
                <c:pt idx="416">
                  <c:v>40946</c:v>
                </c:pt>
                <c:pt idx="417">
                  <c:v>40947</c:v>
                </c:pt>
                <c:pt idx="418">
                  <c:v>40948</c:v>
                </c:pt>
                <c:pt idx="419">
                  <c:v>40949</c:v>
                </c:pt>
                <c:pt idx="420">
                  <c:v>40952</c:v>
                </c:pt>
                <c:pt idx="421">
                  <c:v>40953</c:v>
                </c:pt>
                <c:pt idx="422">
                  <c:v>40954</c:v>
                </c:pt>
                <c:pt idx="423">
                  <c:v>40955</c:v>
                </c:pt>
                <c:pt idx="424">
                  <c:v>40956</c:v>
                </c:pt>
                <c:pt idx="425">
                  <c:v>40959</c:v>
                </c:pt>
                <c:pt idx="426">
                  <c:v>40960</c:v>
                </c:pt>
                <c:pt idx="427">
                  <c:v>40961</c:v>
                </c:pt>
                <c:pt idx="428">
                  <c:v>40962</c:v>
                </c:pt>
                <c:pt idx="429">
                  <c:v>40963</c:v>
                </c:pt>
                <c:pt idx="430">
                  <c:v>40966</c:v>
                </c:pt>
                <c:pt idx="431">
                  <c:v>40967</c:v>
                </c:pt>
                <c:pt idx="432">
                  <c:v>40968</c:v>
                </c:pt>
                <c:pt idx="433">
                  <c:v>40969</c:v>
                </c:pt>
                <c:pt idx="434">
                  <c:v>40970</c:v>
                </c:pt>
                <c:pt idx="435">
                  <c:v>40973</c:v>
                </c:pt>
                <c:pt idx="436">
                  <c:v>40974</c:v>
                </c:pt>
                <c:pt idx="437">
                  <c:v>40975</c:v>
                </c:pt>
                <c:pt idx="438">
                  <c:v>40976</c:v>
                </c:pt>
                <c:pt idx="439">
                  <c:v>40977</c:v>
                </c:pt>
                <c:pt idx="440">
                  <c:v>40980</c:v>
                </c:pt>
                <c:pt idx="441">
                  <c:v>40981</c:v>
                </c:pt>
                <c:pt idx="442">
                  <c:v>40982</c:v>
                </c:pt>
                <c:pt idx="443">
                  <c:v>40983</c:v>
                </c:pt>
                <c:pt idx="444">
                  <c:v>40984</c:v>
                </c:pt>
                <c:pt idx="445">
                  <c:v>40987</c:v>
                </c:pt>
                <c:pt idx="446">
                  <c:v>40988</c:v>
                </c:pt>
              </c:numCache>
            </c:numRef>
          </c:cat>
          <c:val>
            <c:numRef>
              <c:f>Sheet1!$E$3:$E$449</c:f>
              <c:numCache>
                <c:formatCode>_(* #,##0_);_(* \(#,##0\);_(* "-"??_);_(@_)</c:formatCode>
                <c:ptCount val="447"/>
                <c:pt idx="0">
                  <c:v>-20.841103218020748</c:v>
                </c:pt>
                <c:pt idx="1">
                  <c:v>-10.022115299038092</c:v>
                </c:pt>
                <c:pt idx="2">
                  <c:v>-7.8367174386527267</c:v>
                </c:pt>
                <c:pt idx="3">
                  <c:v>-4.3934660859076757</c:v>
                </c:pt>
                <c:pt idx="4">
                  <c:v>6.1808216569603474</c:v>
                </c:pt>
                <c:pt idx="5">
                  <c:v>23.877671819579632</c:v>
                </c:pt>
                <c:pt idx="6">
                  <c:v>11.712203803356829</c:v>
                </c:pt>
                <c:pt idx="7">
                  <c:v>10.2743897269836</c:v>
                </c:pt>
                <c:pt idx="8">
                  <c:v>15.514382722308142</c:v>
                </c:pt>
                <c:pt idx="9">
                  <c:v>4.205708213457001</c:v>
                </c:pt>
                <c:pt idx="10">
                  <c:v>4.6170275745286062</c:v>
                </c:pt>
                <c:pt idx="11">
                  <c:v>5.749037801761915</c:v>
                </c:pt>
                <c:pt idx="12">
                  <c:v>5.9570556556985821</c:v>
                </c:pt>
                <c:pt idx="13">
                  <c:v>4.8386725504130936</c:v>
                </c:pt>
                <c:pt idx="14">
                  <c:v>-0.45058705937788091</c:v>
                </c:pt>
                <c:pt idx="15">
                  <c:v>-5.0082283202640383</c:v>
                </c:pt>
                <c:pt idx="16">
                  <c:v>-7.1827702785899419</c:v>
                </c:pt>
                <c:pt idx="17">
                  <c:v>-11.56578025893225</c:v>
                </c:pt>
                <c:pt idx="18">
                  <c:v>-7.7041178561249808</c:v>
                </c:pt>
                <c:pt idx="19">
                  <c:v>-16.325239859707949</c:v>
                </c:pt>
                <c:pt idx="20">
                  <c:v>-11.713174288591404</c:v>
                </c:pt>
                <c:pt idx="21">
                  <c:v>-14.223371001381452</c:v>
                </c:pt>
                <c:pt idx="22">
                  <c:v>0.55076206777243897</c:v>
                </c:pt>
                <c:pt idx="23">
                  <c:v>18.388194418161675</c:v>
                </c:pt>
                <c:pt idx="24">
                  <c:v>1.9897816271629836</c:v>
                </c:pt>
                <c:pt idx="25">
                  <c:v>1.9476559981139872</c:v>
                </c:pt>
                <c:pt idx="26">
                  <c:v>-7.9168105134929192</c:v>
                </c:pt>
                <c:pt idx="27">
                  <c:v>-3.6017793194454271</c:v>
                </c:pt>
                <c:pt idx="28">
                  <c:v>-10.521233918286157</c:v>
                </c:pt>
                <c:pt idx="29">
                  <c:v>-9.4636383043342676</c:v>
                </c:pt>
                <c:pt idx="30">
                  <c:v>-13.122031426075864</c:v>
                </c:pt>
                <c:pt idx="31">
                  <c:v>-2.7658069483521786</c:v>
                </c:pt>
                <c:pt idx="32">
                  <c:v>-13.979825559511596</c:v>
                </c:pt>
                <c:pt idx="33">
                  <c:v>-3.3227595240753089</c:v>
                </c:pt>
                <c:pt idx="34">
                  <c:v>-8.2556410224693764</c:v>
                </c:pt>
                <c:pt idx="35">
                  <c:v>-8.0810052036435991</c:v>
                </c:pt>
                <c:pt idx="36">
                  <c:v>-8.9842717728947719</c:v>
                </c:pt>
                <c:pt idx="37">
                  <c:v>-17.341092533027336</c:v>
                </c:pt>
                <c:pt idx="38">
                  <c:v>-21.035800415164431</c:v>
                </c:pt>
                <c:pt idx="39">
                  <c:v>-33.451417114446031</c:v>
                </c:pt>
                <c:pt idx="40">
                  <c:v>-25.718578965700999</c:v>
                </c:pt>
                <c:pt idx="41">
                  <c:v>-26.796976891979739</c:v>
                </c:pt>
                <c:pt idx="42">
                  <c:v>-18.576932726700079</c:v>
                </c:pt>
                <c:pt idx="43">
                  <c:v>-29.360080391716451</c:v>
                </c:pt>
                <c:pt idx="44">
                  <c:v>-48.24891870179772</c:v>
                </c:pt>
                <c:pt idx="45">
                  <c:v>-36.428459438456571</c:v>
                </c:pt>
                <c:pt idx="46">
                  <c:v>-25.906633910816481</c:v>
                </c:pt>
                <c:pt idx="47">
                  <c:v>-35.572572967588712</c:v>
                </c:pt>
                <c:pt idx="48">
                  <c:v>-35.212441798499299</c:v>
                </c:pt>
                <c:pt idx="49">
                  <c:v>-33.444061136788378</c:v>
                </c:pt>
                <c:pt idx="50">
                  <c:v>-34.128319292634956</c:v>
                </c:pt>
                <c:pt idx="51">
                  <c:v>-42.825712166881431</c:v>
                </c:pt>
                <c:pt idx="52">
                  <c:v>-32.598181401306761</c:v>
                </c:pt>
                <c:pt idx="53">
                  <c:v>-37.428212754065044</c:v>
                </c:pt>
                <c:pt idx="54">
                  <c:v>-50.216257793456293</c:v>
                </c:pt>
                <c:pt idx="55">
                  <c:v>-56.863725478400852</c:v>
                </c:pt>
                <c:pt idx="56">
                  <c:v>-43.431974062965764</c:v>
                </c:pt>
                <c:pt idx="57">
                  <c:v>-23.165008743213775</c:v>
                </c:pt>
                <c:pt idx="58">
                  <c:v>-26.442814212622125</c:v>
                </c:pt>
                <c:pt idx="59">
                  <c:v>-17.645627919935805</c:v>
                </c:pt>
                <c:pt idx="60">
                  <c:v>-29.20840832385727</c:v>
                </c:pt>
                <c:pt idx="61">
                  <c:v>-3.6280064513088064</c:v>
                </c:pt>
                <c:pt idx="62">
                  <c:v>-9.5502253809742115</c:v>
                </c:pt>
                <c:pt idx="63">
                  <c:v>-6.2846957321470427</c:v>
                </c:pt>
                <c:pt idx="64">
                  <c:v>-11.051796401825072</c:v>
                </c:pt>
                <c:pt idx="65">
                  <c:v>-7.5969753917834169</c:v>
                </c:pt>
                <c:pt idx="66">
                  <c:v>-6.3168331509405107</c:v>
                </c:pt>
                <c:pt idx="67">
                  <c:v>15.704604160633608</c:v>
                </c:pt>
                <c:pt idx="68">
                  <c:v>3.7456658009111834</c:v>
                </c:pt>
                <c:pt idx="69">
                  <c:v>-10.725886029940966</c:v>
                </c:pt>
                <c:pt idx="70">
                  <c:v>-8.5299302083450357</c:v>
                </c:pt>
                <c:pt idx="71">
                  <c:v>-9.1912431355665376</c:v>
                </c:pt>
                <c:pt idx="72">
                  <c:v>-27.948176388868774</c:v>
                </c:pt>
                <c:pt idx="73">
                  <c:v>-17.192064548348526</c:v>
                </c:pt>
                <c:pt idx="74">
                  <c:v>-16.874753777481942</c:v>
                </c:pt>
                <c:pt idx="75">
                  <c:v>-17.614177980330851</c:v>
                </c:pt>
                <c:pt idx="76">
                  <c:v>-25.204029590523987</c:v>
                </c:pt>
                <c:pt idx="77">
                  <c:v>-21.242409727836389</c:v>
                </c:pt>
                <c:pt idx="78">
                  <c:v>2.9118284443533184</c:v>
                </c:pt>
                <c:pt idx="79">
                  <c:v>-36.314858350101417</c:v>
                </c:pt>
                <c:pt idx="80">
                  <c:v>-26.372026998702722</c:v>
                </c:pt>
                <c:pt idx="81">
                  <c:v>-40.862392267949645</c:v>
                </c:pt>
                <c:pt idx="82">
                  <c:v>-24.254957745258935</c:v>
                </c:pt>
                <c:pt idx="83">
                  <c:v>-2.8802102647581478</c:v>
                </c:pt>
                <c:pt idx="84">
                  <c:v>-2.0087110849564169</c:v>
                </c:pt>
                <c:pt idx="85">
                  <c:v>-12.438291133394273</c:v>
                </c:pt>
                <c:pt idx="86">
                  <c:v>3.1131135532688177</c:v>
                </c:pt>
                <c:pt idx="87">
                  <c:v>11.048521222519639</c:v>
                </c:pt>
                <c:pt idx="88">
                  <c:v>15.711373288859136</c:v>
                </c:pt>
                <c:pt idx="89">
                  <c:v>8.8817709663726419</c:v>
                </c:pt>
                <c:pt idx="90">
                  <c:v>4.1583628588858801</c:v>
                </c:pt>
                <c:pt idx="91">
                  <c:v>-0.77379918661904412</c:v>
                </c:pt>
                <c:pt idx="92">
                  <c:v>15.450734482671919</c:v>
                </c:pt>
                <c:pt idx="93">
                  <c:v>23.274419433674552</c:v>
                </c:pt>
                <c:pt idx="94">
                  <c:v>23.196742537886621</c:v>
                </c:pt>
                <c:pt idx="95">
                  <c:v>13.571792391559484</c:v>
                </c:pt>
                <c:pt idx="96">
                  <c:v>37.365123504079406</c:v>
                </c:pt>
                <c:pt idx="97">
                  <c:v>28.304904436513539</c:v>
                </c:pt>
                <c:pt idx="98">
                  <c:v>18.122442365175289</c:v>
                </c:pt>
                <c:pt idx="99">
                  <c:v>15.419008167286165</c:v>
                </c:pt>
                <c:pt idx="100">
                  <c:v>-5.5873246230455607</c:v>
                </c:pt>
                <c:pt idx="101">
                  <c:v>15.251652848026424</c:v>
                </c:pt>
                <c:pt idx="102">
                  <c:v>13.101721279496132</c:v>
                </c:pt>
                <c:pt idx="103">
                  <c:v>18.932774940533591</c:v>
                </c:pt>
                <c:pt idx="104">
                  <c:v>16.72929749770185</c:v>
                </c:pt>
                <c:pt idx="105">
                  <c:v>7.9324362611951074</c:v>
                </c:pt>
                <c:pt idx="106">
                  <c:v>8.1906364376696956</c:v>
                </c:pt>
                <c:pt idx="107">
                  <c:v>14.801574355220168</c:v>
                </c:pt>
                <c:pt idx="108">
                  <c:v>10.129484221136522</c:v>
                </c:pt>
                <c:pt idx="109">
                  <c:v>14.239718743903154</c:v>
                </c:pt>
                <c:pt idx="110">
                  <c:v>18.321405310381692</c:v>
                </c:pt>
                <c:pt idx="111">
                  <c:v>6.7382751735140118</c:v>
                </c:pt>
                <c:pt idx="112">
                  <c:v>53.136729358567663</c:v>
                </c:pt>
                <c:pt idx="113">
                  <c:v>54.021347644393927</c:v>
                </c:pt>
                <c:pt idx="114">
                  <c:v>42.350749023112485</c:v>
                </c:pt>
                <c:pt idx="115">
                  <c:v>46.15697787647423</c:v>
                </c:pt>
                <c:pt idx="116">
                  <c:v>38.709806329513185</c:v>
                </c:pt>
                <c:pt idx="117">
                  <c:v>10.223640900999271</c:v>
                </c:pt>
                <c:pt idx="118">
                  <c:v>-18.903921939189786</c:v>
                </c:pt>
                <c:pt idx="119">
                  <c:v>12.023149012009981</c:v>
                </c:pt>
                <c:pt idx="120">
                  <c:v>-44.964845359919764</c:v>
                </c:pt>
                <c:pt idx="121">
                  <c:v>-61.680617195136847</c:v>
                </c:pt>
                <c:pt idx="122">
                  <c:v>-42.592764684363601</c:v>
                </c:pt>
                <c:pt idx="123">
                  <c:v>-13.936087750332376</c:v>
                </c:pt>
                <c:pt idx="124">
                  <c:v>0.50165014927085849</c:v>
                </c:pt>
                <c:pt idx="125">
                  <c:v>-7.9747307618182504</c:v>
                </c:pt>
                <c:pt idx="126">
                  <c:v>-14.779774553287325</c:v>
                </c:pt>
                <c:pt idx="127">
                  <c:v>-20.451943505106897</c:v>
                </c:pt>
                <c:pt idx="128">
                  <c:v>-49.912209376011106</c:v>
                </c:pt>
                <c:pt idx="129">
                  <c:v>-51.037511571304549</c:v>
                </c:pt>
                <c:pt idx="130">
                  <c:v>-43.920004760070469</c:v>
                </c:pt>
                <c:pt idx="131">
                  <c:v>-18.634799701298562</c:v>
                </c:pt>
                <c:pt idx="132">
                  <c:v>-20.850943320943998</c:v>
                </c:pt>
                <c:pt idx="133">
                  <c:v>-29.009311299954106</c:v>
                </c:pt>
                <c:pt idx="134">
                  <c:v>-15.398793959634986</c:v>
                </c:pt>
                <c:pt idx="135">
                  <c:v>-30.516927853060452</c:v>
                </c:pt>
                <c:pt idx="136">
                  <c:v>-21.832824169637661</c:v>
                </c:pt>
                <c:pt idx="137">
                  <c:v>-28.703882971900384</c:v>
                </c:pt>
                <c:pt idx="138">
                  <c:v>-32.269368208943206</c:v>
                </c:pt>
                <c:pt idx="139">
                  <c:v>-5.3315337109850134</c:v>
                </c:pt>
                <c:pt idx="140">
                  <c:v>3.4101215761600088</c:v>
                </c:pt>
                <c:pt idx="141">
                  <c:v>-2.1153333891270449</c:v>
                </c:pt>
                <c:pt idx="142">
                  <c:v>15.879283034821128</c:v>
                </c:pt>
                <c:pt idx="143">
                  <c:v>1.5871992309557754</c:v>
                </c:pt>
                <c:pt idx="144">
                  <c:v>-18.075334009591643</c:v>
                </c:pt>
                <c:pt idx="145">
                  <c:v>-31.193067895328795</c:v>
                </c:pt>
                <c:pt idx="146">
                  <c:v>-37.142584694300467</c:v>
                </c:pt>
                <c:pt idx="147">
                  <c:v>-39.455216257085567</c:v>
                </c:pt>
                <c:pt idx="148">
                  <c:v>-49.427961522557098</c:v>
                </c:pt>
                <c:pt idx="149">
                  <c:v>-38.796422742455661</c:v>
                </c:pt>
                <c:pt idx="150">
                  <c:v>-39.822398579591891</c:v>
                </c:pt>
                <c:pt idx="151">
                  <c:v>-66.660359823307999</c:v>
                </c:pt>
                <c:pt idx="152">
                  <c:v>-52.334699847929187</c:v>
                </c:pt>
                <c:pt idx="153">
                  <c:v>-68.73637441552296</c:v>
                </c:pt>
                <c:pt idx="154">
                  <c:v>-49.687532224842244</c:v>
                </c:pt>
                <c:pt idx="155">
                  <c:v>-36.112601930009305</c:v>
                </c:pt>
                <c:pt idx="156">
                  <c:v>-15.086866301349346</c:v>
                </c:pt>
                <c:pt idx="157">
                  <c:v>-8.6996054440564876</c:v>
                </c:pt>
                <c:pt idx="158">
                  <c:v>-3.0893357983190981</c:v>
                </c:pt>
                <c:pt idx="159">
                  <c:v>6.9148319138955685</c:v>
                </c:pt>
                <c:pt idx="160">
                  <c:v>7.286201417084385</c:v>
                </c:pt>
                <c:pt idx="161">
                  <c:v>6.0867474046092411</c:v>
                </c:pt>
                <c:pt idx="162">
                  <c:v>-0.46169769185166842</c:v>
                </c:pt>
                <c:pt idx="163">
                  <c:v>14.971347436953693</c:v>
                </c:pt>
                <c:pt idx="164">
                  <c:v>-6.5116755529300008</c:v>
                </c:pt>
                <c:pt idx="165">
                  <c:v>4.3357217013799527</c:v>
                </c:pt>
                <c:pt idx="166">
                  <c:v>10.522110101616136</c:v>
                </c:pt>
                <c:pt idx="167">
                  <c:v>49.137735951822151</c:v>
                </c:pt>
                <c:pt idx="168">
                  <c:v>40.265120965121241</c:v>
                </c:pt>
                <c:pt idx="169">
                  <c:v>13.196819446005748</c:v>
                </c:pt>
                <c:pt idx="170">
                  <c:v>24.170970178188099</c:v>
                </c:pt>
                <c:pt idx="171">
                  <c:v>15.158333673618699</c:v>
                </c:pt>
                <c:pt idx="172">
                  <c:v>11.924613751976722</c:v>
                </c:pt>
                <c:pt idx="173">
                  <c:v>18.638924464605452</c:v>
                </c:pt>
                <c:pt idx="174">
                  <c:v>8.0879842915264817</c:v>
                </c:pt>
                <c:pt idx="175">
                  <c:v>28.370887726216779</c:v>
                </c:pt>
                <c:pt idx="176">
                  <c:v>12.38998611916486</c:v>
                </c:pt>
                <c:pt idx="177">
                  <c:v>25.411764843777519</c:v>
                </c:pt>
                <c:pt idx="178">
                  <c:v>12.333858962291515</c:v>
                </c:pt>
                <c:pt idx="179">
                  <c:v>42.614251382014118</c:v>
                </c:pt>
                <c:pt idx="180">
                  <c:v>41.948944713126139</c:v>
                </c:pt>
                <c:pt idx="181">
                  <c:v>38.466447791791779</c:v>
                </c:pt>
                <c:pt idx="182">
                  <c:v>28.34991173442063</c:v>
                </c:pt>
                <c:pt idx="183">
                  <c:v>13.099115009376419</c:v>
                </c:pt>
                <c:pt idx="184">
                  <c:v>-6.2004257122823674</c:v>
                </c:pt>
                <c:pt idx="185">
                  <c:v>-14.733754612571374</c:v>
                </c:pt>
                <c:pt idx="186">
                  <c:v>-28.919546383237957</c:v>
                </c:pt>
                <c:pt idx="187">
                  <c:v>-11.518568101296978</c:v>
                </c:pt>
                <c:pt idx="188">
                  <c:v>-23.621028174067078</c:v>
                </c:pt>
                <c:pt idx="189">
                  <c:v>-29.68748136512454</c:v>
                </c:pt>
                <c:pt idx="190">
                  <c:v>-20.211422358228447</c:v>
                </c:pt>
                <c:pt idx="191">
                  <c:v>-35.931791162982563</c:v>
                </c:pt>
                <c:pt idx="192">
                  <c:v>-34.549367105952115</c:v>
                </c:pt>
                <c:pt idx="193">
                  <c:v>-16.474199156273471</c:v>
                </c:pt>
                <c:pt idx="194">
                  <c:v>-22.384461663457841</c:v>
                </c:pt>
                <c:pt idx="195">
                  <c:v>-9.8731337649608122</c:v>
                </c:pt>
                <c:pt idx="196">
                  <c:v>-2.3392350345875457</c:v>
                </c:pt>
                <c:pt idx="197">
                  <c:v>-16.969544559161932</c:v>
                </c:pt>
                <c:pt idx="198">
                  <c:v>-33.443716884928335</c:v>
                </c:pt>
                <c:pt idx="199">
                  <c:v>-41.656566371586905</c:v>
                </c:pt>
                <c:pt idx="200">
                  <c:v>-23.345504336913564</c:v>
                </c:pt>
                <c:pt idx="201">
                  <c:v>-33.777656880625045</c:v>
                </c:pt>
                <c:pt idx="202">
                  <c:v>-21.415923160944885</c:v>
                </c:pt>
                <c:pt idx="203">
                  <c:v>10.373555762255364</c:v>
                </c:pt>
                <c:pt idx="204">
                  <c:v>0.43422183609550302</c:v>
                </c:pt>
                <c:pt idx="205">
                  <c:v>-5.129807917473272</c:v>
                </c:pt>
                <c:pt idx="206">
                  <c:v>1.54636989859614</c:v>
                </c:pt>
                <c:pt idx="207">
                  <c:v>3.5111154045889634</c:v>
                </c:pt>
                <c:pt idx="208">
                  <c:v>0.34155635108595561</c:v>
                </c:pt>
                <c:pt idx="209">
                  <c:v>-0.15421254338639301</c:v>
                </c:pt>
                <c:pt idx="210">
                  <c:v>1.027303850548833</c:v>
                </c:pt>
                <c:pt idx="211">
                  <c:v>-0.67525750765139492</c:v>
                </c:pt>
                <c:pt idx="212">
                  <c:v>-0.89731825162834866</c:v>
                </c:pt>
                <c:pt idx="213">
                  <c:v>17.777931229196383</c:v>
                </c:pt>
                <c:pt idx="214">
                  <c:v>-0.49424057416945288</c:v>
                </c:pt>
                <c:pt idx="215">
                  <c:v>24.85534750775355</c:v>
                </c:pt>
                <c:pt idx="216">
                  <c:v>12.555275426089565</c:v>
                </c:pt>
                <c:pt idx="217">
                  <c:v>-5.0712302605215882</c:v>
                </c:pt>
                <c:pt idx="218">
                  <c:v>11.795912194741049</c:v>
                </c:pt>
                <c:pt idx="219">
                  <c:v>14.628362447413565</c:v>
                </c:pt>
                <c:pt idx="220">
                  <c:v>11.053215663492438</c:v>
                </c:pt>
                <c:pt idx="221">
                  <c:v>1.932444282140068</c:v>
                </c:pt>
                <c:pt idx="222">
                  <c:v>-10.469507357106977</c:v>
                </c:pt>
                <c:pt idx="223">
                  <c:v>8.0924699859983775</c:v>
                </c:pt>
                <c:pt idx="224">
                  <c:v>1.6498613361520711</c:v>
                </c:pt>
                <c:pt idx="225">
                  <c:v>13.341621477361286</c:v>
                </c:pt>
                <c:pt idx="226">
                  <c:v>0.64656603117987288</c:v>
                </c:pt>
                <c:pt idx="227">
                  <c:v>7.5946163360524679</c:v>
                </c:pt>
                <c:pt idx="228">
                  <c:v>9.0117262160204064</c:v>
                </c:pt>
                <c:pt idx="229">
                  <c:v>-17.390145736254908</c:v>
                </c:pt>
                <c:pt idx="230">
                  <c:v>-3.9789617064179765</c:v>
                </c:pt>
                <c:pt idx="231">
                  <c:v>-10.11428280224186</c:v>
                </c:pt>
                <c:pt idx="232">
                  <c:v>4.67144597875199</c:v>
                </c:pt>
                <c:pt idx="233">
                  <c:v>-5.5583366446996934</c:v>
                </c:pt>
                <c:pt idx="234">
                  <c:v>-6.0892100028422647</c:v>
                </c:pt>
                <c:pt idx="235">
                  <c:v>-7.3023200327299946</c:v>
                </c:pt>
                <c:pt idx="236">
                  <c:v>-15.588578927945719</c:v>
                </c:pt>
                <c:pt idx="237">
                  <c:v>2.2211777316128973</c:v>
                </c:pt>
                <c:pt idx="238">
                  <c:v>-5.5526705485701768</c:v>
                </c:pt>
                <c:pt idx="239">
                  <c:v>-4.6956238291988939</c:v>
                </c:pt>
                <c:pt idx="240">
                  <c:v>23.275112801694149</c:v>
                </c:pt>
                <c:pt idx="241">
                  <c:v>14.137823839690554</c:v>
                </c:pt>
                <c:pt idx="242">
                  <c:v>3.2431581474686482</c:v>
                </c:pt>
                <c:pt idx="243">
                  <c:v>-6.9755003905765989</c:v>
                </c:pt>
                <c:pt idx="244">
                  <c:v>12.915014000782094</c:v>
                </c:pt>
                <c:pt idx="245">
                  <c:v>10.870303935762195</c:v>
                </c:pt>
                <c:pt idx="246">
                  <c:v>8.7544163324041619</c:v>
                </c:pt>
                <c:pt idx="247">
                  <c:v>13.99477828421368</c:v>
                </c:pt>
                <c:pt idx="248">
                  <c:v>14.542145811493583</c:v>
                </c:pt>
                <c:pt idx="249">
                  <c:v>30.417251936195271</c:v>
                </c:pt>
                <c:pt idx="250">
                  <c:v>27.331163699439685</c:v>
                </c:pt>
                <c:pt idx="251">
                  <c:v>29.755067590912176</c:v>
                </c:pt>
                <c:pt idx="252">
                  <c:v>9.866087602562402</c:v>
                </c:pt>
                <c:pt idx="253">
                  <c:v>10.188585882043526</c:v>
                </c:pt>
                <c:pt idx="254">
                  <c:v>24.879679563920718</c:v>
                </c:pt>
                <c:pt idx="255">
                  <c:v>35.239322479460952</c:v>
                </c:pt>
                <c:pt idx="256">
                  <c:v>43.276903962319466</c:v>
                </c:pt>
                <c:pt idx="257">
                  <c:v>38.058073410111774</c:v>
                </c:pt>
                <c:pt idx="258">
                  <c:v>25.857234475292898</c:v>
                </c:pt>
                <c:pt idx="259">
                  <c:v>25.999318282680406</c:v>
                </c:pt>
                <c:pt idx="260">
                  <c:v>16.182594972254037</c:v>
                </c:pt>
                <c:pt idx="261">
                  <c:v>35.268329019947032</c:v>
                </c:pt>
                <c:pt idx="262">
                  <c:v>22.055935671105772</c:v>
                </c:pt>
                <c:pt idx="263">
                  <c:v>26.130577015361041</c:v>
                </c:pt>
                <c:pt idx="264">
                  <c:v>16.717570986503915</c:v>
                </c:pt>
                <c:pt idx="265">
                  <c:v>23.916807165343698</c:v>
                </c:pt>
                <c:pt idx="266">
                  <c:v>27.842140576192605</c:v>
                </c:pt>
                <c:pt idx="267">
                  <c:v>34.962449578839937</c:v>
                </c:pt>
                <c:pt idx="268">
                  <c:v>41.899999380314057</c:v>
                </c:pt>
                <c:pt idx="269">
                  <c:v>36.004181698187608</c:v>
                </c:pt>
                <c:pt idx="270">
                  <c:v>16.298543648300779</c:v>
                </c:pt>
                <c:pt idx="271">
                  <c:v>36.254089749043828</c:v>
                </c:pt>
                <c:pt idx="272">
                  <c:v>28.615814727585303</c:v>
                </c:pt>
                <c:pt idx="273">
                  <c:v>32.590597061869062</c:v>
                </c:pt>
                <c:pt idx="274">
                  <c:v>38.333390201105885</c:v>
                </c:pt>
                <c:pt idx="275">
                  <c:v>37.991470523002249</c:v>
                </c:pt>
                <c:pt idx="276">
                  <c:v>33.58099856642275</c:v>
                </c:pt>
                <c:pt idx="277">
                  <c:v>37.802401548897024</c:v>
                </c:pt>
                <c:pt idx="278">
                  <c:v>47.08303217284174</c:v>
                </c:pt>
                <c:pt idx="279">
                  <c:v>51.962080232185713</c:v>
                </c:pt>
                <c:pt idx="280">
                  <c:v>49.275882500092393</c:v>
                </c:pt>
                <c:pt idx="281">
                  <c:v>33.963706652525389</c:v>
                </c:pt>
                <c:pt idx="282">
                  <c:v>41.512782018384087</c:v>
                </c:pt>
                <c:pt idx="283">
                  <c:v>58.959663396202018</c:v>
                </c:pt>
                <c:pt idx="284">
                  <c:v>37.855023696484523</c:v>
                </c:pt>
                <c:pt idx="285">
                  <c:v>33.826197662909181</c:v>
                </c:pt>
                <c:pt idx="286">
                  <c:v>48.186082626310053</c:v>
                </c:pt>
                <c:pt idx="287">
                  <c:v>36.72830133023831</c:v>
                </c:pt>
                <c:pt idx="288">
                  <c:v>42.817416955928365</c:v>
                </c:pt>
                <c:pt idx="289">
                  <c:v>29.636103942949831</c:v>
                </c:pt>
                <c:pt idx="290">
                  <c:v>31.138231863641977</c:v>
                </c:pt>
                <c:pt idx="291">
                  <c:v>27.533794965348534</c:v>
                </c:pt>
                <c:pt idx="292">
                  <c:v>34.207521905398153</c:v>
                </c:pt>
                <c:pt idx="293">
                  <c:v>25.010661908661405</c:v>
                </c:pt>
                <c:pt idx="294">
                  <c:v>43.301238792552795</c:v>
                </c:pt>
                <c:pt idx="295">
                  <c:v>42.438912969697867</c:v>
                </c:pt>
                <c:pt idx="296">
                  <c:v>50.886242034920087</c:v>
                </c:pt>
                <c:pt idx="297">
                  <c:v>37.300016155368439</c:v>
                </c:pt>
                <c:pt idx="298">
                  <c:v>62.750601133878035</c:v>
                </c:pt>
                <c:pt idx="299">
                  <c:v>55.30042853222335</c:v>
                </c:pt>
                <c:pt idx="300">
                  <c:v>64.856371062753851</c:v>
                </c:pt>
                <c:pt idx="301">
                  <c:v>56.082896399617084</c:v>
                </c:pt>
                <c:pt idx="302">
                  <c:v>61.478063424079778</c:v>
                </c:pt>
                <c:pt idx="303">
                  <c:v>46.297880928145446</c:v>
                </c:pt>
                <c:pt idx="304">
                  <c:v>63.788373101029265</c:v>
                </c:pt>
                <c:pt idx="305">
                  <c:v>48.634782346606585</c:v>
                </c:pt>
                <c:pt idx="306">
                  <c:v>56.243048147576019</c:v>
                </c:pt>
                <c:pt idx="307">
                  <c:v>54.295571181239893</c:v>
                </c:pt>
                <c:pt idx="308">
                  <c:v>48.334013171307447</c:v>
                </c:pt>
                <c:pt idx="309">
                  <c:v>39.287481642310354</c:v>
                </c:pt>
                <c:pt idx="310">
                  <c:v>53.994094695229933</c:v>
                </c:pt>
                <c:pt idx="311">
                  <c:v>64.399415180909727</c:v>
                </c:pt>
                <c:pt idx="312">
                  <c:v>57.534922036647458</c:v>
                </c:pt>
                <c:pt idx="313">
                  <c:v>59.730993275897504</c:v>
                </c:pt>
                <c:pt idx="314">
                  <c:v>66.562509392185234</c:v>
                </c:pt>
                <c:pt idx="315">
                  <c:v>74.763685242842371</c:v>
                </c:pt>
                <c:pt idx="316">
                  <c:v>77.415825773799156</c:v>
                </c:pt>
                <c:pt idx="317">
                  <c:v>55.338347306118635</c:v>
                </c:pt>
                <c:pt idx="318">
                  <c:v>75.433640872365913</c:v>
                </c:pt>
                <c:pt idx="319">
                  <c:v>63.679788673337612</c:v>
                </c:pt>
                <c:pt idx="320">
                  <c:v>55.856292803112069</c:v>
                </c:pt>
                <c:pt idx="321">
                  <c:v>70.237907584179993</c:v>
                </c:pt>
                <c:pt idx="322">
                  <c:v>70.859434729337295</c:v>
                </c:pt>
                <c:pt idx="323">
                  <c:v>79.924455572921147</c:v>
                </c:pt>
                <c:pt idx="324">
                  <c:v>58.746242103658574</c:v>
                </c:pt>
                <c:pt idx="325">
                  <c:v>56.980047680776011</c:v>
                </c:pt>
                <c:pt idx="326">
                  <c:v>70.987511534123314</c:v>
                </c:pt>
                <c:pt idx="327">
                  <c:v>73.162421179030048</c:v>
                </c:pt>
                <c:pt idx="328">
                  <c:v>65.112781427260529</c:v>
                </c:pt>
                <c:pt idx="329">
                  <c:v>71.605896760246992</c:v>
                </c:pt>
                <c:pt idx="330">
                  <c:v>65.77561733775633</c:v>
                </c:pt>
                <c:pt idx="331">
                  <c:v>46.808407765100696</c:v>
                </c:pt>
                <c:pt idx="332">
                  <c:v>45.990472951245465</c:v>
                </c:pt>
                <c:pt idx="333">
                  <c:v>21.046939101337671</c:v>
                </c:pt>
                <c:pt idx="334">
                  <c:v>28.641566308694905</c:v>
                </c:pt>
                <c:pt idx="335">
                  <c:v>-5.707559357801415</c:v>
                </c:pt>
                <c:pt idx="336">
                  <c:v>22.146374306198936</c:v>
                </c:pt>
                <c:pt idx="337">
                  <c:v>10.85910642413171</c:v>
                </c:pt>
                <c:pt idx="338">
                  <c:v>14.311255358681819</c:v>
                </c:pt>
                <c:pt idx="339">
                  <c:v>1.1355427791362445</c:v>
                </c:pt>
                <c:pt idx="340">
                  <c:v>9.4774574431803558</c:v>
                </c:pt>
                <c:pt idx="341">
                  <c:v>-11.427608219514468</c:v>
                </c:pt>
                <c:pt idx="342">
                  <c:v>3.2483382254126809</c:v>
                </c:pt>
                <c:pt idx="343">
                  <c:v>20.119539613484903</c:v>
                </c:pt>
                <c:pt idx="344">
                  <c:v>-2.0799118369149028</c:v>
                </c:pt>
                <c:pt idx="345">
                  <c:v>-13.712852266676464</c:v>
                </c:pt>
                <c:pt idx="346">
                  <c:v>-6.7203938284163769</c:v>
                </c:pt>
                <c:pt idx="347">
                  <c:v>-2.7351140386485895</c:v>
                </c:pt>
                <c:pt idx="348">
                  <c:v>-8.7835309627557763</c:v>
                </c:pt>
                <c:pt idx="349">
                  <c:v>-13.867284375724125</c:v>
                </c:pt>
                <c:pt idx="350">
                  <c:v>-18.216739427544212</c:v>
                </c:pt>
                <c:pt idx="351">
                  <c:v>-7.2493680433625514</c:v>
                </c:pt>
                <c:pt idx="352">
                  <c:v>-9.8647959552595239</c:v>
                </c:pt>
                <c:pt idx="353">
                  <c:v>5.3423309356791151</c:v>
                </c:pt>
                <c:pt idx="354">
                  <c:v>-6.285368111563912</c:v>
                </c:pt>
                <c:pt idx="355">
                  <c:v>-3.4690169370265949</c:v>
                </c:pt>
                <c:pt idx="356">
                  <c:v>-1.016990844909742</c:v>
                </c:pt>
                <c:pt idx="357">
                  <c:v>-5.4020458364439037</c:v>
                </c:pt>
                <c:pt idx="358">
                  <c:v>-14.582734175545852</c:v>
                </c:pt>
                <c:pt idx="359">
                  <c:v>5.8895078013621287</c:v>
                </c:pt>
                <c:pt idx="360">
                  <c:v>-28.452226673233895</c:v>
                </c:pt>
                <c:pt idx="361">
                  <c:v>-23.955701496771439</c:v>
                </c:pt>
                <c:pt idx="362">
                  <c:v>-24.409864537294538</c:v>
                </c:pt>
                <c:pt idx="363">
                  <c:v>-12.784689371038553</c:v>
                </c:pt>
                <c:pt idx="364">
                  <c:v>-26.909172981124016</c:v>
                </c:pt>
                <c:pt idx="365">
                  <c:v>-12.209828460400786</c:v>
                </c:pt>
                <c:pt idx="366">
                  <c:v>-39.292086677928637</c:v>
                </c:pt>
                <c:pt idx="367">
                  <c:v>-19.037011765881289</c:v>
                </c:pt>
                <c:pt idx="368">
                  <c:v>-36.177124212435501</c:v>
                </c:pt>
                <c:pt idx="369">
                  <c:v>-45.179429926865851</c:v>
                </c:pt>
                <c:pt idx="370">
                  <c:v>-51.540627422240959</c:v>
                </c:pt>
                <c:pt idx="371">
                  <c:v>-39.83504931863672</c:v>
                </c:pt>
                <c:pt idx="372">
                  <c:v>-33.147835346856937</c:v>
                </c:pt>
                <c:pt idx="373">
                  <c:v>-37.02438073835026</c:v>
                </c:pt>
                <c:pt idx="374">
                  <c:v>-23.689899962253435</c:v>
                </c:pt>
                <c:pt idx="375">
                  <c:v>-30.739187520803853</c:v>
                </c:pt>
                <c:pt idx="376">
                  <c:v>-36.741758401320567</c:v>
                </c:pt>
                <c:pt idx="377">
                  <c:v>-47.230199374076392</c:v>
                </c:pt>
                <c:pt idx="378">
                  <c:v>-41.189848862257008</c:v>
                </c:pt>
                <c:pt idx="379">
                  <c:v>-50.483680514045886</c:v>
                </c:pt>
                <c:pt idx="380">
                  <c:v>-45.039213775585949</c:v>
                </c:pt>
                <c:pt idx="381">
                  <c:v>-39.201418285709678</c:v>
                </c:pt>
                <c:pt idx="382">
                  <c:v>-20.093024459477306</c:v>
                </c:pt>
                <c:pt idx="383">
                  <c:v>-25.94943293741585</c:v>
                </c:pt>
                <c:pt idx="384">
                  <c:v>-48.187128132494081</c:v>
                </c:pt>
                <c:pt idx="385">
                  <c:v>-31.022059352222527</c:v>
                </c:pt>
                <c:pt idx="386">
                  <c:v>-24.78709062168366</c:v>
                </c:pt>
                <c:pt idx="387">
                  <c:v>-25.338725275210663</c:v>
                </c:pt>
                <c:pt idx="388">
                  <c:v>-20.13242583788292</c:v>
                </c:pt>
                <c:pt idx="389">
                  <c:v>-36.392683953682649</c:v>
                </c:pt>
                <c:pt idx="390">
                  <c:v>-37.082917633438001</c:v>
                </c:pt>
                <c:pt idx="391">
                  <c:v>-62.693395692088529</c:v>
                </c:pt>
                <c:pt idx="392">
                  <c:v>-62.08406802007994</c:v>
                </c:pt>
                <c:pt idx="393">
                  <c:v>-59.291301844177497</c:v>
                </c:pt>
                <c:pt idx="394">
                  <c:v>-60.939101483930472</c:v>
                </c:pt>
                <c:pt idx="395">
                  <c:v>-46.82846044435405</c:v>
                </c:pt>
                <c:pt idx="396">
                  <c:v>-49.177234889816532</c:v>
                </c:pt>
                <c:pt idx="397">
                  <c:v>-49.891379661813744</c:v>
                </c:pt>
                <c:pt idx="398">
                  <c:v>-40.092862699745638</c:v>
                </c:pt>
                <c:pt idx="399">
                  <c:v>-47.646601020636581</c:v>
                </c:pt>
                <c:pt idx="400">
                  <c:v>-42.427449367177019</c:v>
                </c:pt>
                <c:pt idx="401">
                  <c:v>-35.046730466412896</c:v>
                </c:pt>
                <c:pt idx="402">
                  <c:v>-40.546229539380988</c:v>
                </c:pt>
                <c:pt idx="403">
                  <c:v>-38.024853545567225</c:v>
                </c:pt>
                <c:pt idx="404">
                  <c:v>-32.812045059862498</c:v>
                </c:pt>
                <c:pt idx="405">
                  <c:v>-48.432527792437895</c:v>
                </c:pt>
                <c:pt idx="406">
                  <c:v>-59.333851358207539</c:v>
                </c:pt>
                <c:pt idx="407">
                  <c:v>-64.306391780963963</c:v>
                </c:pt>
                <c:pt idx="408">
                  <c:v>-62.384124171995381</c:v>
                </c:pt>
                <c:pt idx="409">
                  <c:v>-54.554279239349398</c:v>
                </c:pt>
                <c:pt idx="410">
                  <c:v>-38.641250023125849</c:v>
                </c:pt>
                <c:pt idx="411">
                  <c:v>-51.924047408367869</c:v>
                </c:pt>
                <c:pt idx="412">
                  <c:v>-45.07314799501421</c:v>
                </c:pt>
                <c:pt idx="413">
                  <c:v>-37.204537246880136</c:v>
                </c:pt>
                <c:pt idx="414">
                  <c:v>-53.32818632464182</c:v>
                </c:pt>
                <c:pt idx="415">
                  <c:v>-45.940851092737148</c:v>
                </c:pt>
                <c:pt idx="416">
                  <c:v>-46.259753964539414</c:v>
                </c:pt>
                <c:pt idx="417">
                  <c:v>-65.586758895489538</c:v>
                </c:pt>
                <c:pt idx="418">
                  <c:v>-54.007472133893089</c:v>
                </c:pt>
                <c:pt idx="419">
                  <c:v>-48.482493202049568</c:v>
                </c:pt>
                <c:pt idx="420">
                  <c:v>-53.306445618220778</c:v>
                </c:pt>
                <c:pt idx="421">
                  <c:v>-57.210524044884323</c:v>
                </c:pt>
                <c:pt idx="422">
                  <c:v>-58.515688732060426</c:v>
                </c:pt>
                <c:pt idx="423">
                  <c:v>-57.574786780519844</c:v>
                </c:pt>
                <c:pt idx="424">
                  <c:v>-72.689445202854358</c:v>
                </c:pt>
                <c:pt idx="425">
                  <c:v>-66.362345431214862</c:v>
                </c:pt>
                <c:pt idx="426">
                  <c:v>-78.263408669784894</c:v>
                </c:pt>
                <c:pt idx="427">
                  <c:v>-70.09285272933721</c:v>
                </c:pt>
                <c:pt idx="428">
                  <c:v>-80.932383355989259</c:v>
                </c:pt>
                <c:pt idx="429">
                  <c:v>-77.955364246554836</c:v>
                </c:pt>
                <c:pt idx="430">
                  <c:v>-72.711963861404456</c:v>
                </c:pt>
                <c:pt idx="431">
                  <c:v>-82.002159626828416</c:v>
                </c:pt>
                <c:pt idx="432">
                  <c:v>-81.928431023815847</c:v>
                </c:pt>
                <c:pt idx="433">
                  <c:v>-88.435905795462531</c:v>
                </c:pt>
                <c:pt idx="434">
                  <c:v>-81.864238871222142</c:v>
                </c:pt>
                <c:pt idx="435">
                  <c:v>-70.188993713483796</c:v>
                </c:pt>
                <c:pt idx="436">
                  <c:v>-74.906832639511549</c:v>
                </c:pt>
                <c:pt idx="437">
                  <c:v>-89.022706629096319</c:v>
                </c:pt>
                <c:pt idx="438">
                  <c:v>-97.692657854749996</c:v>
                </c:pt>
                <c:pt idx="439">
                  <c:v>-84.910735837804395</c:v>
                </c:pt>
                <c:pt idx="440">
                  <c:v>-65.322229159269455</c:v>
                </c:pt>
                <c:pt idx="441">
                  <c:v>-79.362911563659054</c:v>
                </c:pt>
                <c:pt idx="442">
                  <c:v>-73.395831472046211</c:v>
                </c:pt>
                <c:pt idx="443">
                  <c:v>-76.289212239323433</c:v>
                </c:pt>
                <c:pt idx="444">
                  <c:v>-71.568507893483002</c:v>
                </c:pt>
                <c:pt idx="445">
                  <c:v>-60.202847556741972</c:v>
                </c:pt>
                <c:pt idx="446">
                  <c:v>-71.683765246832763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078912"/>
        <c:axId val="51872512"/>
      </c:lineChart>
      <c:dateAx>
        <c:axId val="103078912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crossAx val="51872512"/>
        <c:crosses val="autoZero"/>
        <c:auto val="1"/>
        <c:lblOffset val="100"/>
        <c:baseTimeUnit val="days"/>
      </c:dateAx>
      <c:valAx>
        <c:axId val="5187251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  <a:alpha val="50000"/>
                </a:schemeClr>
              </a:solidFill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ln>
            <a:noFill/>
          </a:ln>
        </c:spPr>
        <c:crossAx val="1030789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(Dalian </a:t>
            </a:r>
            <a:r>
              <a:rPr lang="en-US" sz="1600" dirty="0" err="1"/>
              <a:t>Olein</a:t>
            </a:r>
            <a:r>
              <a:rPr lang="en-US" sz="1600" dirty="0"/>
              <a:t> - BMD </a:t>
            </a:r>
            <a:r>
              <a:rPr lang="en-US" sz="1600" dirty="0" err="1"/>
              <a:t>Olein</a:t>
            </a:r>
            <a:r>
              <a:rPr lang="en-US" sz="1600" dirty="0"/>
              <a:t>) </a:t>
            </a:r>
            <a:r>
              <a:rPr lang="en-US" sz="1600" dirty="0" smtClean="0"/>
              <a:t>Spread  vs. China CPI – why?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(adjusted</a:t>
            </a:r>
            <a:r>
              <a:rPr lang="en-US" sz="1100" baseline="0" dirty="0"/>
              <a:t> for fobbing costs, tax and freight)</a:t>
            </a:r>
            <a:endParaRPr lang="en-US" sz="1100" dirty="0"/>
          </a:p>
        </c:rich>
      </c:tx>
      <c:layout>
        <c:manualLayout>
          <c:xMode val="edge"/>
          <c:yMode val="edge"/>
          <c:x val="0.21806814442001204"/>
          <c:y val="1.29026259945467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2451180968879828E-2"/>
          <c:y val="0.11454768559431469"/>
          <c:w val="0.87116164794564133"/>
          <c:h val="0.79065888367790582"/>
        </c:manualLayout>
      </c:layout>
      <c:lineChart>
        <c:grouping val="standard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Dalian - BMD FOB</c:v>
                </c:pt>
              </c:strCache>
            </c:strRef>
          </c:tx>
          <c:marker>
            <c:symbol val="none"/>
          </c:marker>
          <c:cat>
            <c:numRef>
              <c:f>Sheet1!$A$3:$A$449</c:f>
              <c:numCache>
                <c:formatCode>m/d/yyyy</c:formatCode>
                <c:ptCount val="447"/>
                <c:pt idx="0" formatCode="d/m/yyyy">
                  <c:v>40316</c:v>
                </c:pt>
                <c:pt idx="1">
                  <c:v>40317</c:v>
                </c:pt>
                <c:pt idx="2">
                  <c:v>40318</c:v>
                </c:pt>
                <c:pt idx="3">
                  <c:v>40319</c:v>
                </c:pt>
                <c:pt idx="4">
                  <c:v>40322</c:v>
                </c:pt>
                <c:pt idx="5">
                  <c:v>40323</c:v>
                </c:pt>
                <c:pt idx="6">
                  <c:v>40324</c:v>
                </c:pt>
                <c:pt idx="7">
                  <c:v>40325</c:v>
                </c:pt>
                <c:pt idx="8">
                  <c:v>40326</c:v>
                </c:pt>
                <c:pt idx="9">
                  <c:v>40329</c:v>
                </c:pt>
                <c:pt idx="10">
                  <c:v>40330</c:v>
                </c:pt>
                <c:pt idx="11">
                  <c:v>40331</c:v>
                </c:pt>
                <c:pt idx="12">
                  <c:v>40332</c:v>
                </c:pt>
                <c:pt idx="13">
                  <c:v>40333</c:v>
                </c:pt>
                <c:pt idx="14">
                  <c:v>40336</c:v>
                </c:pt>
                <c:pt idx="15">
                  <c:v>40337</c:v>
                </c:pt>
                <c:pt idx="16">
                  <c:v>40338</c:v>
                </c:pt>
                <c:pt idx="17">
                  <c:v>40339</c:v>
                </c:pt>
                <c:pt idx="18">
                  <c:v>40340</c:v>
                </c:pt>
                <c:pt idx="19">
                  <c:v>40346</c:v>
                </c:pt>
                <c:pt idx="20">
                  <c:v>40347</c:v>
                </c:pt>
                <c:pt idx="21">
                  <c:v>40350</c:v>
                </c:pt>
                <c:pt idx="22">
                  <c:v>40351</c:v>
                </c:pt>
                <c:pt idx="23">
                  <c:v>40352</c:v>
                </c:pt>
                <c:pt idx="24">
                  <c:v>40353</c:v>
                </c:pt>
                <c:pt idx="25">
                  <c:v>40354</c:v>
                </c:pt>
                <c:pt idx="26">
                  <c:v>40357</c:v>
                </c:pt>
                <c:pt idx="27">
                  <c:v>40358</c:v>
                </c:pt>
                <c:pt idx="28">
                  <c:v>40359</c:v>
                </c:pt>
                <c:pt idx="29">
                  <c:v>40360</c:v>
                </c:pt>
                <c:pt idx="30">
                  <c:v>40361</c:v>
                </c:pt>
                <c:pt idx="31">
                  <c:v>40364</c:v>
                </c:pt>
                <c:pt idx="32">
                  <c:v>40365</c:v>
                </c:pt>
                <c:pt idx="33">
                  <c:v>40366</c:v>
                </c:pt>
                <c:pt idx="34">
                  <c:v>40367</c:v>
                </c:pt>
                <c:pt idx="35">
                  <c:v>40368</c:v>
                </c:pt>
                <c:pt idx="36">
                  <c:v>40371</c:v>
                </c:pt>
                <c:pt idx="37">
                  <c:v>40372</c:v>
                </c:pt>
                <c:pt idx="38">
                  <c:v>40373</c:v>
                </c:pt>
                <c:pt idx="39">
                  <c:v>40374</c:v>
                </c:pt>
                <c:pt idx="40">
                  <c:v>40375</c:v>
                </c:pt>
                <c:pt idx="41">
                  <c:v>40378</c:v>
                </c:pt>
                <c:pt idx="42">
                  <c:v>40379</c:v>
                </c:pt>
                <c:pt idx="43">
                  <c:v>40380</c:v>
                </c:pt>
                <c:pt idx="44">
                  <c:v>40381</c:v>
                </c:pt>
                <c:pt idx="45">
                  <c:v>40382</c:v>
                </c:pt>
                <c:pt idx="46">
                  <c:v>40385</c:v>
                </c:pt>
                <c:pt idx="47">
                  <c:v>40386</c:v>
                </c:pt>
                <c:pt idx="48">
                  <c:v>40387</c:v>
                </c:pt>
                <c:pt idx="49">
                  <c:v>40388</c:v>
                </c:pt>
                <c:pt idx="50">
                  <c:v>40389</c:v>
                </c:pt>
                <c:pt idx="51">
                  <c:v>40392</c:v>
                </c:pt>
                <c:pt idx="52">
                  <c:v>40393</c:v>
                </c:pt>
                <c:pt idx="53">
                  <c:v>40394</c:v>
                </c:pt>
                <c:pt idx="54">
                  <c:v>40395</c:v>
                </c:pt>
                <c:pt idx="55">
                  <c:v>40396</c:v>
                </c:pt>
                <c:pt idx="56">
                  <c:v>40399</c:v>
                </c:pt>
                <c:pt idx="57">
                  <c:v>40400</c:v>
                </c:pt>
                <c:pt idx="58">
                  <c:v>40401</c:v>
                </c:pt>
                <c:pt idx="59">
                  <c:v>40402</c:v>
                </c:pt>
                <c:pt idx="60">
                  <c:v>40403</c:v>
                </c:pt>
                <c:pt idx="61">
                  <c:v>40406</c:v>
                </c:pt>
                <c:pt idx="62">
                  <c:v>40407</c:v>
                </c:pt>
                <c:pt idx="63">
                  <c:v>40408</c:v>
                </c:pt>
                <c:pt idx="64">
                  <c:v>40409</c:v>
                </c:pt>
                <c:pt idx="65">
                  <c:v>40410</c:v>
                </c:pt>
                <c:pt idx="66">
                  <c:v>40413</c:v>
                </c:pt>
                <c:pt idx="67">
                  <c:v>40414</c:v>
                </c:pt>
                <c:pt idx="68">
                  <c:v>40415</c:v>
                </c:pt>
                <c:pt idx="69">
                  <c:v>40416</c:v>
                </c:pt>
                <c:pt idx="70">
                  <c:v>40417</c:v>
                </c:pt>
                <c:pt idx="71">
                  <c:v>40420</c:v>
                </c:pt>
                <c:pt idx="72">
                  <c:v>40421</c:v>
                </c:pt>
                <c:pt idx="73">
                  <c:v>40422</c:v>
                </c:pt>
                <c:pt idx="74">
                  <c:v>40423</c:v>
                </c:pt>
                <c:pt idx="75">
                  <c:v>40424</c:v>
                </c:pt>
                <c:pt idx="76">
                  <c:v>40427</c:v>
                </c:pt>
                <c:pt idx="77">
                  <c:v>40428</c:v>
                </c:pt>
                <c:pt idx="78">
                  <c:v>40429</c:v>
                </c:pt>
                <c:pt idx="79">
                  <c:v>40430</c:v>
                </c:pt>
                <c:pt idx="80">
                  <c:v>40431</c:v>
                </c:pt>
                <c:pt idx="81">
                  <c:v>40434</c:v>
                </c:pt>
                <c:pt idx="82">
                  <c:v>40435</c:v>
                </c:pt>
                <c:pt idx="83">
                  <c:v>40436</c:v>
                </c:pt>
                <c:pt idx="84">
                  <c:v>40437</c:v>
                </c:pt>
                <c:pt idx="85">
                  <c:v>40438</c:v>
                </c:pt>
                <c:pt idx="86">
                  <c:v>40441</c:v>
                </c:pt>
                <c:pt idx="87">
                  <c:v>40442</c:v>
                </c:pt>
                <c:pt idx="88">
                  <c:v>40448</c:v>
                </c:pt>
                <c:pt idx="89">
                  <c:v>40449</c:v>
                </c:pt>
                <c:pt idx="90">
                  <c:v>40450</c:v>
                </c:pt>
                <c:pt idx="91">
                  <c:v>40451</c:v>
                </c:pt>
                <c:pt idx="92">
                  <c:v>40459</c:v>
                </c:pt>
                <c:pt idx="93">
                  <c:v>40462</c:v>
                </c:pt>
                <c:pt idx="94">
                  <c:v>40463</c:v>
                </c:pt>
                <c:pt idx="95">
                  <c:v>40464</c:v>
                </c:pt>
                <c:pt idx="96">
                  <c:v>40465</c:v>
                </c:pt>
                <c:pt idx="97">
                  <c:v>40466</c:v>
                </c:pt>
                <c:pt idx="98">
                  <c:v>40469</c:v>
                </c:pt>
                <c:pt idx="99">
                  <c:v>40470</c:v>
                </c:pt>
                <c:pt idx="100">
                  <c:v>40471</c:v>
                </c:pt>
                <c:pt idx="101">
                  <c:v>40472</c:v>
                </c:pt>
                <c:pt idx="102">
                  <c:v>40473</c:v>
                </c:pt>
                <c:pt idx="103">
                  <c:v>40476</c:v>
                </c:pt>
                <c:pt idx="104">
                  <c:v>40477</c:v>
                </c:pt>
                <c:pt idx="105">
                  <c:v>40478</c:v>
                </c:pt>
                <c:pt idx="106">
                  <c:v>40479</c:v>
                </c:pt>
                <c:pt idx="107">
                  <c:v>40480</c:v>
                </c:pt>
                <c:pt idx="108">
                  <c:v>40483</c:v>
                </c:pt>
                <c:pt idx="109">
                  <c:v>40484</c:v>
                </c:pt>
                <c:pt idx="110">
                  <c:v>40485</c:v>
                </c:pt>
                <c:pt idx="111">
                  <c:v>40486</c:v>
                </c:pt>
                <c:pt idx="112">
                  <c:v>40487</c:v>
                </c:pt>
                <c:pt idx="113">
                  <c:v>40490</c:v>
                </c:pt>
                <c:pt idx="114">
                  <c:v>40491</c:v>
                </c:pt>
                <c:pt idx="115">
                  <c:v>40492</c:v>
                </c:pt>
                <c:pt idx="116">
                  <c:v>40493</c:v>
                </c:pt>
                <c:pt idx="117">
                  <c:v>40494</c:v>
                </c:pt>
                <c:pt idx="118">
                  <c:v>40497</c:v>
                </c:pt>
                <c:pt idx="119">
                  <c:v>40498</c:v>
                </c:pt>
                <c:pt idx="120">
                  <c:v>40499</c:v>
                </c:pt>
                <c:pt idx="121">
                  <c:v>40500</c:v>
                </c:pt>
                <c:pt idx="122">
                  <c:v>40501</c:v>
                </c:pt>
                <c:pt idx="123">
                  <c:v>40504</c:v>
                </c:pt>
                <c:pt idx="124">
                  <c:v>40505</c:v>
                </c:pt>
                <c:pt idx="125">
                  <c:v>40506</c:v>
                </c:pt>
                <c:pt idx="126">
                  <c:v>40507</c:v>
                </c:pt>
                <c:pt idx="127">
                  <c:v>40508</c:v>
                </c:pt>
                <c:pt idx="128">
                  <c:v>40511</c:v>
                </c:pt>
                <c:pt idx="129">
                  <c:v>40512</c:v>
                </c:pt>
                <c:pt idx="130">
                  <c:v>40513</c:v>
                </c:pt>
                <c:pt idx="131">
                  <c:v>40514</c:v>
                </c:pt>
                <c:pt idx="132">
                  <c:v>40515</c:v>
                </c:pt>
                <c:pt idx="133">
                  <c:v>40518</c:v>
                </c:pt>
                <c:pt idx="134">
                  <c:v>40519</c:v>
                </c:pt>
                <c:pt idx="135">
                  <c:v>40520</c:v>
                </c:pt>
                <c:pt idx="136">
                  <c:v>40521</c:v>
                </c:pt>
                <c:pt idx="137">
                  <c:v>40522</c:v>
                </c:pt>
                <c:pt idx="138">
                  <c:v>40525</c:v>
                </c:pt>
                <c:pt idx="139">
                  <c:v>40526</c:v>
                </c:pt>
                <c:pt idx="140">
                  <c:v>40527</c:v>
                </c:pt>
                <c:pt idx="141">
                  <c:v>40528</c:v>
                </c:pt>
                <c:pt idx="142">
                  <c:v>40529</c:v>
                </c:pt>
                <c:pt idx="143">
                  <c:v>40532</c:v>
                </c:pt>
                <c:pt idx="144">
                  <c:v>40533</c:v>
                </c:pt>
                <c:pt idx="145">
                  <c:v>40534</c:v>
                </c:pt>
                <c:pt idx="146">
                  <c:v>40535</c:v>
                </c:pt>
                <c:pt idx="147">
                  <c:v>40536</c:v>
                </c:pt>
                <c:pt idx="148">
                  <c:v>40539</c:v>
                </c:pt>
                <c:pt idx="149">
                  <c:v>40540</c:v>
                </c:pt>
                <c:pt idx="150">
                  <c:v>40541</c:v>
                </c:pt>
                <c:pt idx="151">
                  <c:v>40542</c:v>
                </c:pt>
                <c:pt idx="152">
                  <c:v>40543</c:v>
                </c:pt>
                <c:pt idx="153">
                  <c:v>40547</c:v>
                </c:pt>
                <c:pt idx="154">
                  <c:v>40548</c:v>
                </c:pt>
                <c:pt idx="155">
                  <c:v>40549</c:v>
                </c:pt>
                <c:pt idx="156">
                  <c:v>40550</c:v>
                </c:pt>
                <c:pt idx="157">
                  <c:v>40553</c:v>
                </c:pt>
                <c:pt idx="158">
                  <c:v>40554</c:v>
                </c:pt>
                <c:pt idx="159">
                  <c:v>40555</c:v>
                </c:pt>
                <c:pt idx="160">
                  <c:v>40556</c:v>
                </c:pt>
                <c:pt idx="161">
                  <c:v>40557</c:v>
                </c:pt>
                <c:pt idx="162">
                  <c:v>40560</c:v>
                </c:pt>
                <c:pt idx="163">
                  <c:v>40561</c:v>
                </c:pt>
                <c:pt idx="164">
                  <c:v>40562</c:v>
                </c:pt>
                <c:pt idx="165">
                  <c:v>40563</c:v>
                </c:pt>
                <c:pt idx="166">
                  <c:v>40564</c:v>
                </c:pt>
                <c:pt idx="167">
                  <c:v>40567</c:v>
                </c:pt>
                <c:pt idx="168">
                  <c:v>40568</c:v>
                </c:pt>
                <c:pt idx="169">
                  <c:v>40569</c:v>
                </c:pt>
                <c:pt idx="170">
                  <c:v>40570</c:v>
                </c:pt>
                <c:pt idx="171">
                  <c:v>40571</c:v>
                </c:pt>
                <c:pt idx="172">
                  <c:v>40574</c:v>
                </c:pt>
                <c:pt idx="173">
                  <c:v>40575</c:v>
                </c:pt>
                <c:pt idx="174">
                  <c:v>40583</c:v>
                </c:pt>
                <c:pt idx="175">
                  <c:v>40584</c:v>
                </c:pt>
                <c:pt idx="176">
                  <c:v>40585</c:v>
                </c:pt>
                <c:pt idx="177">
                  <c:v>40588</c:v>
                </c:pt>
                <c:pt idx="178">
                  <c:v>40589</c:v>
                </c:pt>
                <c:pt idx="179">
                  <c:v>40590</c:v>
                </c:pt>
                <c:pt idx="180">
                  <c:v>40591</c:v>
                </c:pt>
                <c:pt idx="181">
                  <c:v>40592</c:v>
                </c:pt>
                <c:pt idx="182">
                  <c:v>40595</c:v>
                </c:pt>
                <c:pt idx="183">
                  <c:v>40596</c:v>
                </c:pt>
                <c:pt idx="184">
                  <c:v>40597</c:v>
                </c:pt>
                <c:pt idx="185">
                  <c:v>40598</c:v>
                </c:pt>
                <c:pt idx="186">
                  <c:v>40599</c:v>
                </c:pt>
                <c:pt idx="187">
                  <c:v>40602</c:v>
                </c:pt>
                <c:pt idx="188">
                  <c:v>40603</c:v>
                </c:pt>
                <c:pt idx="189">
                  <c:v>40604</c:v>
                </c:pt>
                <c:pt idx="190">
                  <c:v>40605</c:v>
                </c:pt>
                <c:pt idx="191">
                  <c:v>40606</c:v>
                </c:pt>
                <c:pt idx="192">
                  <c:v>40609</c:v>
                </c:pt>
                <c:pt idx="193">
                  <c:v>40610</c:v>
                </c:pt>
                <c:pt idx="194">
                  <c:v>40611</c:v>
                </c:pt>
                <c:pt idx="195">
                  <c:v>40612</c:v>
                </c:pt>
                <c:pt idx="196">
                  <c:v>40613</c:v>
                </c:pt>
                <c:pt idx="197">
                  <c:v>40616</c:v>
                </c:pt>
                <c:pt idx="198">
                  <c:v>40617</c:v>
                </c:pt>
                <c:pt idx="199">
                  <c:v>40618</c:v>
                </c:pt>
                <c:pt idx="200">
                  <c:v>40619</c:v>
                </c:pt>
                <c:pt idx="201">
                  <c:v>40620</c:v>
                </c:pt>
                <c:pt idx="202">
                  <c:v>40623</c:v>
                </c:pt>
                <c:pt idx="203">
                  <c:v>40624</c:v>
                </c:pt>
                <c:pt idx="204">
                  <c:v>40625</c:v>
                </c:pt>
                <c:pt idx="205">
                  <c:v>40626</c:v>
                </c:pt>
                <c:pt idx="206">
                  <c:v>40627</c:v>
                </c:pt>
                <c:pt idx="207">
                  <c:v>40630</c:v>
                </c:pt>
                <c:pt idx="208">
                  <c:v>40631</c:v>
                </c:pt>
                <c:pt idx="209">
                  <c:v>40632</c:v>
                </c:pt>
                <c:pt idx="210">
                  <c:v>40633</c:v>
                </c:pt>
                <c:pt idx="211">
                  <c:v>40634</c:v>
                </c:pt>
                <c:pt idx="212">
                  <c:v>40639</c:v>
                </c:pt>
                <c:pt idx="213">
                  <c:v>40640</c:v>
                </c:pt>
                <c:pt idx="214">
                  <c:v>40641</c:v>
                </c:pt>
                <c:pt idx="215">
                  <c:v>40644</c:v>
                </c:pt>
                <c:pt idx="216">
                  <c:v>40645</c:v>
                </c:pt>
                <c:pt idx="217">
                  <c:v>40646</c:v>
                </c:pt>
                <c:pt idx="218">
                  <c:v>40647</c:v>
                </c:pt>
                <c:pt idx="219">
                  <c:v>40648</c:v>
                </c:pt>
                <c:pt idx="220">
                  <c:v>40651</c:v>
                </c:pt>
                <c:pt idx="221">
                  <c:v>40652</c:v>
                </c:pt>
                <c:pt idx="222">
                  <c:v>40653</c:v>
                </c:pt>
                <c:pt idx="223">
                  <c:v>40654</c:v>
                </c:pt>
                <c:pt idx="224">
                  <c:v>40655</c:v>
                </c:pt>
                <c:pt idx="225">
                  <c:v>40658</c:v>
                </c:pt>
                <c:pt idx="226">
                  <c:v>40659</c:v>
                </c:pt>
                <c:pt idx="227">
                  <c:v>40660</c:v>
                </c:pt>
                <c:pt idx="228">
                  <c:v>40661</c:v>
                </c:pt>
                <c:pt idx="229">
                  <c:v>40662</c:v>
                </c:pt>
                <c:pt idx="230">
                  <c:v>40666</c:v>
                </c:pt>
                <c:pt idx="231">
                  <c:v>40667</c:v>
                </c:pt>
                <c:pt idx="232">
                  <c:v>40668</c:v>
                </c:pt>
                <c:pt idx="233">
                  <c:v>40669</c:v>
                </c:pt>
                <c:pt idx="234">
                  <c:v>40672</c:v>
                </c:pt>
                <c:pt idx="235">
                  <c:v>40673</c:v>
                </c:pt>
                <c:pt idx="236">
                  <c:v>40674</c:v>
                </c:pt>
                <c:pt idx="237">
                  <c:v>40675</c:v>
                </c:pt>
                <c:pt idx="238">
                  <c:v>40676</c:v>
                </c:pt>
                <c:pt idx="239">
                  <c:v>40679</c:v>
                </c:pt>
                <c:pt idx="240">
                  <c:v>40680</c:v>
                </c:pt>
                <c:pt idx="241">
                  <c:v>40681</c:v>
                </c:pt>
                <c:pt idx="242">
                  <c:v>40682</c:v>
                </c:pt>
                <c:pt idx="243">
                  <c:v>40683</c:v>
                </c:pt>
                <c:pt idx="244">
                  <c:v>40686</c:v>
                </c:pt>
                <c:pt idx="245">
                  <c:v>40687</c:v>
                </c:pt>
                <c:pt idx="246">
                  <c:v>40688</c:v>
                </c:pt>
                <c:pt idx="247">
                  <c:v>40689</c:v>
                </c:pt>
                <c:pt idx="248">
                  <c:v>40690</c:v>
                </c:pt>
                <c:pt idx="249">
                  <c:v>40693</c:v>
                </c:pt>
                <c:pt idx="250">
                  <c:v>40694</c:v>
                </c:pt>
                <c:pt idx="251">
                  <c:v>40695</c:v>
                </c:pt>
                <c:pt idx="252">
                  <c:v>40696</c:v>
                </c:pt>
                <c:pt idx="253">
                  <c:v>40697</c:v>
                </c:pt>
                <c:pt idx="254">
                  <c:v>40701</c:v>
                </c:pt>
                <c:pt idx="255">
                  <c:v>40702</c:v>
                </c:pt>
                <c:pt idx="256">
                  <c:v>40703</c:v>
                </c:pt>
                <c:pt idx="257">
                  <c:v>40704</c:v>
                </c:pt>
                <c:pt idx="258">
                  <c:v>40707</c:v>
                </c:pt>
                <c:pt idx="259">
                  <c:v>40708</c:v>
                </c:pt>
                <c:pt idx="260">
                  <c:v>40709</c:v>
                </c:pt>
                <c:pt idx="261">
                  <c:v>40710</c:v>
                </c:pt>
                <c:pt idx="262">
                  <c:v>40711</c:v>
                </c:pt>
                <c:pt idx="263">
                  <c:v>40714</c:v>
                </c:pt>
                <c:pt idx="264">
                  <c:v>40715</c:v>
                </c:pt>
                <c:pt idx="265">
                  <c:v>40716</c:v>
                </c:pt>
                <c:pt idx="266">
                  <c:v>40717</c:v>
                </c:pt>
                <c:pt idx="267">
                  <c:v>40718</c:v>
                </c:pt>
                <c:pt idx="268">
                  <c:v>40721</c:v>
                </c:pt>
                <c:pt idx="269">
                  <c:v>40722</c:v>
                </c:pt>
                <c:pt idx="270">
                  <c:v>40723</c:v>
                </c:pt>
                <c:pt idx="271">
                  <c:v>40724</c:v>
                </c:pt>
                <c:pt idx="272">
                  <c:v>40725</c:v>
                </c:pt>
                <c:pt idx="273">
                  <c:v>40728</c:v>
                </c:pt>
                <c:pt idx="274">
                  <c:v>40729</c:v>
                </c:pt>
                <c:pt idx="275">
                  <c:v>40730</c:v>
                </c:pt>
                <c:pt idx="276">
                  <c:v>40731</c:v>
                </c:pt>
                <c:pt idx="277">
                  <c:v>40732</c:v>
                </c:pt>
                <c:pt idx="278">
                  <c:v>40735</c:v>
                </c:pt>
                <c:pt idx="279">
                  <c:v>40736</c:v>
                </c:pt>
                <c:pt idx="280">
                  <c:v>40737</c:v>
                </c:pt>
                <c:pt idx="281">
                  <c:v>40738</c:v>
                </c:pt>
                <c:pt idx="282">
                  <c:v>40739</c:v>
                </c:pt>
                <c:pt idx="283">
                  <c:v>40742</c:v>
                </c:pt>
                <c:pt idx="284">
                  <c:v>40743</c:v>
                </c:pt>
                <c:pt idx="285">
                  <c:v>40744</c:v>
                </c:pt>
                <c:pt idx="286">
                  <c:v>40745</c:v>
                </c:pt>
                <c:pt idx="287">
                  <c:v>40746</c:v>
                </c:pt>
                <c:pt idx="288">
                  <c:v>40749</c:v>
                </c:pt>
                <c:pt idx="289">
                  <c:v>40750</c:v>
                </c:pt>
                <c:pt idx="290">
                  <c:v>40751</c:v>
                </c:pt>
                <c:pt idx="291">
                  <c:v>40752</c:v>
                </c:pt>
                <c:pt idx="292">
                  <c:v>40753</c:v>
                </c:pt>
                <c:pt idx="293">
                  <c:v>40756</c:v>
                </c:pt>
                <c:pt idx="294">
                  <c:v>40757</c:v>
                </c:pt>
                <c:pt idx="295">
                  <c:v>40758</c:v>
                </c:pt>
                <c:pt idx="296">
                  <c:v>40759</c:v>
                </c:pt>
                <c:pt idx="297">
                  <c:v>40760</c:v>
                </c:pt>
                <c:pt idx="298">
                  <c:v>40763</c:v>
                </c:pt>
                <c:pt idx="299">
                  <c:v>40764</c:v>
                </c:pt>
                <c:pt idx="300">
                  <c:v>40765</c:v>
                </c:pt>
                <c:pt idx="301">
                  <c:v>40766</c:v>
                </c:pt>
                <c:pt idx="302">
                  <c:v>40767</c:v>
                </c:pt>
                <c:pt idx="303">
                  <c:v>40770</c:v>
                </c:pt>
                <c:pt idx="304">
                  <c:v>40771</c:v>
                </c:pt>
                <c:pt idx="305">
                  <c:v>40772</c:v>
                </c:pt>
                <c:pt idx="306">
                  <c:v>40773</c:v>
                </c:pt>
                <c:pt idx="307">
                  <c:v>40774</c:v>
                </c:pt>
                <c:pt idx="308">
                  <c:v>40777</c:v>
                </c:pt>
                <c:pt idx="309">
                  <c:v>40778</c:v>
                </c:pt>
                <c:pt idx="310">
                  <c:v>40779</c:v>
                </c:pt>
                <c:pt idx="311">
                  <c:v>40780</c:v>
                </c:pt>
                <c:pt idx="312">
                  <c:v>40781</c:v>
                </c:pt>
                <c:pt idx="313">
                  <c:v>40784</c:v>
                </c:pt>
                <c:pt idx="314">
                  <c:v>40785</c:v>
                </c:pt>
                <c:pt idx="315">
                  <c:v>40786</c:v>
                </c:pt>
                <c:pt idx="316">
                  <c:v>40787</c:v>
                </c:pt>
                <c:pt idx="317">
                  <c:v>40788</c:v>
                </c:pt>
                <c:pt idx="318">
                  <c:v>40791</c:v>
                </c:pt>
                <c:pt idx="319">
                  <c:v>40792</c:v>
                </c:pt>
                <c:pt idx="320">
                  <c:v>40793</c:v>
                </c:pt>
                <c:pt idx="321">
                  <c:v>40794</c:v>
                </c:pt>
                <c:pt idx="322">
                  <c:v>40795</c:v>
                </c:pt>
                <c:pt idx="323">
                  <c:v>40799</c:v>
                </c:pt>
                <c:pt idx="324">
                  <c:v>40800</c:v>
                </c:pt>
                <c:pt idx="325">
                  <c:v>40801</c:v>
                </c:pt>
                <c:pt idx="326">
                  <c:v>40802</c:v>
                </c:pt>
                <c:pt idx="327">
                  <c:v>40805</c:v>
                </c:pt>
                <c:pt idx="328">
                  <c:v>40806</c:v>
                </c:pt>
                <c:pt idx="329">
                  <c:v>40807</c:v>
                </c:pt>
                <c:pt idx="330">
                  <c:v>40808</c:v>
                </c:pt>
                <c:pt idx="331">
                  <c:v>40809</c:v>
                </c:pt>
                <c:pt idx="332">
                  <c:v>40812</c:v>
                </c:pt>
                <c:pt idx="333">
                  <c:v>40813</c:v>
                </c:pt>
                <c:pt idx="334">
                  <c:v>40814</c:v>
                </c:pt>
                <c:pt idx="335">
                  <c:v>40815</c:v>
                </c:pt>
                <c:pt idx="336">
                  <c:v>40816</c:v>
                </c:pt>
                <c:pt idx="337">
                  <c:v>40826</c:v>
                </c:pt>
                <c:pt idx="338">
                  <c:v>40827</c:v>
                </c:pt>
                <c:pt idx="339">
                  <c:v>40828</c:v>
                </c:pt>
                <c:pt idx="340">
                  <c:v>40829</c:v>
                </c:pt>
                <c:pt idx="341">
                  <c:v>40830</c:v>
                </c:pt>
                <c:pt idx="342">
                  <c:v>40833</c:v>
                </c:pt>
                <c:pt idx="343">
                  <c:v>40834</c:v>
                </c:pt>
                <c:pt idx="344">
                  <c:v>40835</c:v>
                </c:pt>
                <c:pt idx="345">
                  <c:v>40836</c:v>
                </c:pt>
                <c:pt idx="346">
                  <c:v>40837</c:v>
                </c:pt>
                <c:pt idx="347">
                  <c:v>40840</c:v>
                </c:pt>
                <c:pt idx="348">
                  <c:v>40841</c:v>
                </c:pt>
                <c:pt idx="349">
                  <c:v>40842</c:v>
                </c:pt>
                <c:pt idx="350">
                  <c:v>40843</c:v>
                </c:pt>
                <c:pt idx="351">
                  <c:v>40844</c:v>
                </c:pt>
                <c:pt idx="352">
                  <c:v>40847</c:v>
                </c:pt>
                <c:pt idx="353">
                  <c:v>40848</c:v>
                </c:pt>
                <c:pt idx="354">
                  <c:v>40849</c:v>
                </c:pt>
                <c:pt idx="355">
                  <c:v>40850</c:v>
                </c:pt>
                <c:pt idx="356">
                  <c:v>40851</c:v>
                </c:pt>
                <c:pt idx="357">
                  <c:v>40854</c:v>
                </c:pt>
                <c:pt idx="358">
                  <c:v>40855</c:v>
                </c:pt>
                <c:pt idx="359">
                  <c:v>40856</c:v>
                </c:pt>
                <c:pt idx="360">
                  <c:v>40857</c:v>
                </c:pt>
                <c:pt idx="361">
                  <c:v>40858</c:v>
                </c:pt>
                <c:pt idx="362">
                  <c:v>40861</c:v>
                </c:pt>
                <c:pt idx="363">
                  <c:v>40862</c:v>
                </c:pt>
                <c:pt idx="364">
                  <c:v>40863</c:v>
                </c:pt>
                <c:pt idx="365">
                  <c:v>40864</c:v>
                </c:pt>
                <c:pt idx="366">
                  <c:v>40865</c:v>
                </c:pt>
                <c:pt idx="367">
                  <c:v>40868</c:v>
                </c:pt>
                <c:pt idx="368">
                  <c:v>40869</c:v>
                </c:pt>
                <c:pt idx="369">
                  <c:v>40870</c:v>
                </c:pt>
                <c:pt idx="370">
                  <c:v>40871</c:v>
                </c:pt>
                <c:pt idx="371">
                  <c:v>40872</c:v>
                </c:pt>
                <c:pt idx="372">
                  <c:v>40875</c:v>
                </c:pt>
                <c:pt idx="373">
                  <c:v>40876</c:v>
                </c:pt>
                <c:pt idx="374">
                  <c:v>40877</c:v>
                </c:pt>
                <c:pt idx="375">
                  <c:v>40878</c:v>
                </c:pt>
                <c:pt idx="376">
                  <c:v>40879</c:v>
                </c:pt>
                <c:pt idx="377">
                  <c:v>40882</c:v>
                </c:pt>
                <c:pt idx="378">
                  <c:v>40883</c:v>
                </c:pt>
                <c:pt idx="379">
                  <c:v>40884</c:v>
                </c:pt>
                <c:pt idx="380">
                  <c:v>40885</c:v>
                </c:pt>
                <c:pt idx="381">
                  <c:v>40886</c:v>
                </c:pt>
                <c:pt idx="382">
                  <c:v>40889</c:v>
                </c:pt>
                <c:pt idx="383">
                  <c:v>40890</c:v>
                </c:pt>
                <c:pt idx="384">
                  <c:v>40891</c:v>
                </c:pt>
                <c:pt idx="385">
                  <c:v>40892</c:v>
                </c:pt>
                <c:pt idx="386">
                  <c:v>40893</c:v>
                </c:pt>
                <c:pt idx="387">
                  <c:v>40896</c:v>
                </c:pt>
                <c:pt idx="388">
                  <c:v>40897</c:v>
                </c:pt>
                <c:pt idx="389">
                  <c:v>40898</c:v>
                </c:pt>
                <c:pt idx="390">
                  <c:v>40899</c:v>
                </c:pt>
                <c:pt idx="391">
                  <c:v>40900</c:v>
                </c:pt>
                <c:pt idx="392">
                  <c:v>40903</c:v>
                </c:pt>
                <c:pt idx="393">
                  <c:v>40904</c:v>
                </c:pt>
                <c:pt idx="394">
                  <c:v>40905</c:v>
                </c:pt>
                <c:pt idx="395">
                  <c:v>40906</c:v>
                </c:pt>
                <c:pt idx="396">
                  <c:v>40907</c:v>
                </c:pt>
                <c:pt idx="397">
                  <c:v>40912</c:v>
                </c:pt>
                <c:pt idx="398">
                  <c:v>40913</c:v>
                </c:pt>
                <c:pt idx="399">
                  <c:v>40914</c:v>
                </c:pt>
                <c:pt idx="400">
                  <c:v>40917</c:v>
                </c:pt>
                <c:pt idx="401">
                  <c:v>40918</c:v>
                </c:pt>
                <c:pt idx="402">
                  <c:v>40919</c:v>
                </c:pt>
                <c:pt idx="403">
                  <c:v>40920</c:v>
                </c:pt>
                <c:pt idx="404">
                  <c:v>40921</c:v>
                </c:pt>
                <c:pt idx="405">
                  <c:v>40924</c:v>
                </c:pt>
                <c:pt idx="406">
                  <c:v>40925</c:v>
                </c:pt>
                <c:pt idx="407">
                  <c:v>40926</c:v>
                </c:pt>
                <c:pt idx="408">
                  <c:v>40927</c:v>
                </c:pt>
                <c:pt idx="409">
                  <c:v>40928</c:v>
                </c:pt>
                <c:pt idx="410">
                  <c:v>40938</c:v>
                </c:pt>
                <c:pt idx="411">
                  <c:v>40939</c:v>
                </c:pt>
                <c:pt idx="412">
                  <c:v>40940</c:v>
                </c:pt>
                <c:pt idx="413">
                  <c:v>40941</c:v>
                </c:pt>
                <c:pt idx="414">
                  <c:v>40942</c:v>
                </c:pt>
                <c:pt idx="415">
                  <c:v>40945</c:v>
                </c:pt>
                <c:pt idx="416">
                  <c:v>40946</c:v>
                </c:pt>
                <c:pt idx="417">
                  <c:v>40947</c:v>
                </c:pt>
                <c:pt idx="418">
                  <c:v>40948</c:v>
                </c:pt>
                <c:pt idx="419">
                  <c:v>40949</c:v>
                </c:pt>
                <c:pt idx="420">
                  <c:v>40952</c:v>
                </c:pt>
                <c:pt idx="421">
                  <c:v>40953</c:v>
                </c:pt>
                <c:pt idx="422">
                  <c:v>40954</c:v>
                </c:pt>
                <c:pt idx="423">
                  <c:v>40955</c:v>
                </c:pt>
                <c:pt idx="424">
                  <c:v>40956</c:v>
                </c:pt>
                <c:pt idx="425">
                  <c:v>40959</c:v>
                </c:pt>
                <c:pt idx="426">
                  <c:v>40960</c:v>
                </c:pt>
                <c:pt idx="427">
                  <c:v>40961</c:v>
                </c:pt>
                <c:pt idx="428">
                  <c:v>40962</c:v>
                </c:pt>
                <c:pt idx="429">
                  <c:v>40963</c:v>
                </c:pt>
                <c:pt idx="430">
                  <c:v>40966</c:v>
                </c:pt>
                <c:pt idx="431">
                  <c:v>40967</c:v>
                </c:pt>
                <c:pt idx="432">
                  <c:v>40968</c:v>
                </c:pt>
                <c:pt idx="433">
                  <c:v>40969</c:v>
                </c:pt>
                <c:pt idx="434">
                  <c:v>40970</c:v>
                </c:pt>
                <c:pt idx="435">
                  <c:v>40973</c:v>
                </c:pt>
                <c:pt idx="436">
                  <c:v>40974</c:v>
                </c:pt>
                <c:pt idx="437">
                  <c:v>40975</c:v>
                </c:pt>
                <c:pt idx="438">
                  <c:v>40976</c:v>
                </c:pt>
                <c:pt idx="439">
                  <c:v>40977</c:v>
                </c:pt>
                <c:pt idx="440">
                  <c:v>40980</c:v>
                </c:pt>
                <c:pt idx="441">
                  <c:v>40981</c:v>
                </c:pt>
                <c:pt idx="442">
                  <c:v>40982</c:v>
                </c:pt>
                <c:pt idx="443">
                  <c:v>40983</c:v>
                </c:pt>
                <c:pt idx="444">
                  <c:v>40984</c:v>
                </c:pt>
                <c:pt idx="445">
                  <c:v>40987</c:v>
                </c:pt>
                <c:pt idx="446">
                  <c:v>40988</c:v>
                </c:pt>
              </c:numCache>
            </c:numRef>
          </c:cat>
          <c:val>
            <c:numRef>
              <c:f>Sheet1!$E$3:$E$449</c:f>
              <c:numCache>
                <c:formatCode>_(* #,##0_);_(* \(#,##0\);_(* "-"??_);_(@_)</c:formatCode>
                <c:ptCount val="447"/>
                <c:pt idx="0">
                  <c:v>-20.841103218020748</c:v>
                </c:pt>
                <c:pt idx="1">
                  <c:v>-10.022115299038092</c:v>
                </c:pt>
                <c:pt idx="2">
                  <c:v>-7.8367174386527267</c:v>
                </c:pt>
                <c:pt idx="3">
                  <c:v>-4.3934660859076757</c:v>
                </c:pt>
                <c:pt idx="4">
                  <c:v>6.1808216569603474</c:v>
                </c:pt>
                <c:pt idx="5">
                  <c:v>23.877671819579632</c:v>
                </c:pt>
                <c:pt idx="6">
                  <c:v>11.712203803356829</c:v>
                </c:pt>
                <c:pt idx="7">
                  <c:v>10.2743897269836</c:v>
                </c:pt>
                <c:pt idx="8">
                  <c:v>15.514382722308142</c:v>
                </c:pt>
                <c:pt idx="9">
                  <c:v>4.205708213457001</c:v>
                </c:pt>
                <c:pt idx="10">
                  <c:v>4.6170275745286062</c:v>
                </c:pt>
                <c:pt idx="11">
                  <c:v>5.749037801761915</c:v>
                </c:pt>
                <c:pt idx="12">
                  <c:v>5.9570556556985821</c:v>
                </c:pt>
                <c:pt idx="13">
                  <c:v>4.8386725504130936</c:v>
                </c:pt>
                <c:pt idx="14">
                  <c:v>-0.45058705937788091</c:v>
                </c:pt>
                <c:pt idx="15">
                  <c:v>-5.0082283202640383</c:v>
                </c:pt>
                <c:pt idx="16">
                  <c:v>-7.1827702785899419</c:v>
                </c:pt>
                <c:pt idx="17">
                  <c:v>-11.56578025893225</c:v>
                </c:pt>
                <c:pt idx="18">
                  <c:v>-7.7041178561249808</c:v>
                </c:pt>
                <c:pt idx="19">
                  <c:v>-16.325239859707949</c:v>
                </c:pt>
                <c:pt idx="20">
                  <c:v>-11.713174288591404</c:v>
                </c:pt>
                <c:pt idx="21">
                  <c:v>-14.223371001381452</c:v>
                </c:pt>
                <c:pt idx="22">
                  <c:v>0.55076206777243897</c:v>
                </c:pt>
                <c:pt idx="23">
                  <c:v>18.388194418161675</c:v>
                </c:pt>
                <c:pt idx="24">
                  <c:v>1.9897816271629836</c:v>
                </c:pt>
                <c:pt idx="25">
                  <c:v>1.9476559981139872</c:v>
                </c:pt>
                <c:pt idx="26">
                  <c:v>-7.9168105134929192</c:v>
                </c:pt>
                <c:pt idx="27">
                  <c:v>-3.6017793194454271</c:v>
                </c:pt>
                <c:pt idx="28">
                  <c:v>-10.521233918286157</c:v>
                </c:pt>
                <c:pt idx="29">
                  <c:v>-9.4636383043342676</c:v>
                </c:pt>
                <c:pt idx="30">
                  <c:v>-13.122031426075864</c:v>
                </c:pt>
                <c:pt idx="31">
                  <c:v>-2.7658069483521786</c:v>
                </c:pt>
                <c:pt idx="32">
                  <c:v>-13.979825559511596</c:v>
                </c:pt>
                <c:pt idx="33">
                  <c:v>-3.3227595240753089</c:v>
                </c:pt>
                <c:pt idx="34">
                  <c:v>-8.2556410224693764</c:v>
                </c:pt>
                <c:pt idx="35">
                  <c:v>-8.0810052036435991</c:v>
                </c:pt>
                <c:pt idx="36">
                  <c:v>-8.9842717728947719</c:v>
                </c:pt>
                <c:pt idx="37">
                  <c:v>-17.341092533027336</c:v>
                </c:pt>
                <c:pt idx="38">
                  <c:v>-21.035800415164431</c:v>
                </c:pt>
                <c:pt idx="39">
                  <c:v>-33.451417114446031</c:v>
                </c:pt>
                <c:pt idx="40">
                  <c:v>-25.718578965700999</c:v>
                </c:pt>
                <c:pt idx="41">
                  <c:v>-26.796976891979739</c:v>
                </c:pt>
                <c:pt idx="42">
                  <c:v>-18.576932726700079</c:v>
                </c:pt>
                <c:pt idx="43">
                  <c:v>-29.360080391716451</c:v>
                </c:pt>
                <c:pt idx="44">
                  <c:v>-48.24891870179772</c:v>
                </c:pt>
                <c:pt idx="45">
                  <c:v>-36.428459438456571</c:v>
                </c:pt>
                <c:pt idx="46">
                  <c:v>-25.906633910816481</c:v>
                </c:pt>
                <c:pt idx="47">
                  <c:v>-35.572572967588712</c:v>
                </c:pt>
                <c:pt idx="48">
                  <c:v>-35.212441798499299</c:v>
                </c:pt>
                <c:pt idx="49">
                  <c:v>-33.444061136788378</c:v>
                </c:pt>
                <c:pt idx="50">
                  <c:v>-34.128319292634956</c:v>
                </c:pt>
                <c:pt idx="51">
                  <c:v>-42.825712166881431</c:v>
                </c:pt>
                <c:pt idx="52">
                  <c:v>-32.598181401306761</c:v>
                </c:pt>
                <c:pt idx="53">
                  <c:v>-37.428212754065044</c:v>
                </c:pt>
                <c:pt idx="54">
                  <c:v>-50.216257793456293</c:v>
                </c:pt>
                <c:pt idx="55">
                  <c:v>-56.863725478400852</c:v>
                </c:pt>
                <c:pt idx="56">
                  <c:v>-43.431974062965764</c:v>
                </c:pt>
                <c:pt idx="57">
                  <c:v>-23.165008743213775</c:v>
                </c:pt>
                <c:pt idx="58">
                  <c:v>-26.442814212622125</c:v>
                </c:pt>
                <c:pt idx="59">
                  <c:v>-17.645627919935805</c:v>
                </c:pt>
                <c:pt idx="60">
                  <c:v>-29.20840832385727</c:v>
                </c:pt>
                <c:pt idx="61">
                  <c:v>-3.6280064513088064</c:v>
                </c:pt>
                <c:pt idx="62">
                  <c:v>-9.5502253809742115</c:v>
                </c:pt>
                <c:pt idx="63">
                  <c:v>-6.2846957321470427</c:v>
                </c:pt>
                <c:pt idx="64">
                  <c:v>-11.051796401825072</c:v>
                </c:pt>
                <c:pt idx="65">
                  <c:v>-7.5969753917834169</c:v>
                </c:pt>
                <c:pt idx="66">
                  <c:v>-6.3168331509405107</c:v>
                </c:pt>
                <c:pt idx="67">
                  <c:v>15.704604160633608</c:v>
                </c:pt>
                <c:pt idx="68">
                  <c:v>3.7456658009111834</c:v>
                </c:pt>
                <c:pt idx="69">
                  <c:v>-10.725886029940966</c:v>
                </c:pt>
                <c:pt idx="70">
                  <c:v>-8.5299302083450357</c:v>
                </c:pt>
                <c:pt idx="71">
                  <c:v>-9.1912431355665376</c:v>
                </c:pt>
                <c:pt idx="72">
                  <c:v>-27.948176388868774</c:v>
                </c:pt>
                <c:pt idx="73">
                  <c:v>-17.192064548348526</c:v>
                </c:pt>
                <c:pt idx="74">
                  <c:v>-16.874753777481942</c:v>
                </c:pt>
                <c:pt idx="75">
                  <c:v>-17.614177980330851</c:v>
                </c:pt>
                <c:pt idx="76">
                  <c:v>-25.204029590523987</c:v>
                </c:pt>
                <c:pt idx="77">
                  <c:v>-21.242409727836389</c:v>
                </c:pt>
                <c:pt idx="78">
                  <c:v>2.9118284443533184</c:v>
                </c:pt>
                <c:pt idx="79">
                  <c:v>-36.314858350101417</c:v>
                </c:pt>
                <c:pt idx="80">
                  <c:v>-26.372026998702722</c:v>
                </c:pt>
                <c:pt idx="81">
                  <c:v>-40.862392267949645</c:v>
                </c:pt>
                <c:pt idx="82">
                  <c:v>-24.254957745258935</c:v>
                </c:pt>
                <c:pt idx="83">
                  <c:v>-2.8802102647581478</c:v>
                </c:pt>
                <c:pt idx="84">
                  <c:v>-2.0087110849564169</c:v>
                </c:pt>
                <c:pt idx="85">
                  <c:v>-12.438291133394273</c:v>
                </c:pt>
                <c:pt idx="86">
                  <c:v>3.1131135532688177</c:v>
                </c:pt>
                <c:pt idx="87">
                  <c:v>11.048521222519639</c:v>
                </c:pt>
                <c:pt idx="88">
                  <c:v>15.711373288859136</c:v>
                </c:pt>
                <c:pt idx="89">
                  <c:v>8.8817709663726419</c:v>
                </c:pt>
                <c:pt idx="90">
                  <c:v>4.1583628588858801</c:v>
                </c:pt>
                <c:pt idx="91">
                  <c:v>-0.77379918661904412</c:v>
                </c:pt>
                <c:pt idx="92">
                  <c:v>15.450734482671919</c:v>
                </c:pt>
                <c:pt idx="93">
                  <c:v>23.274419433674552</c:v>
                </c:pt>
                <c:pt idx="94">
                  <c:v>23.196742537886621</c:v>
                </c:pt>
                <c:pt idx="95">
                  <c:v>13.571792391559484</c:v>
                </c:pt>
                <c:pt idx="96">
                  <c:v>37.365123504079406</c:v>
                </c:pt>
                <c:pt idx="97">
                  <c:v>28.304904436513539</c:v>
                </c:pt>
                <c:pt idx="98">
                  <c:v>18.122442365175289</c:v>
                </c:pt>
                <c:pt idx="99">
                  <c:v>15.419008167286165</c:v>
                </c:pt>
                <c:pt idx="100">
                  <c:v>-5.5873246230455607</c:v>
                </c:pt>
                <c:pt idx="101">
                  <c:v>15.251652848026424</c:v>
                </c:pt>
                <c:pt idx="102">
                  <c:v>13.101721279496132</c:v>
                </c:pt>
                <c:pt idx="103">
                  <c:v>18.932774940533591</c:v>
                </c:pt>
                <c:pt idx="104">
                  <c:v>16.72929749770185</c:v>
                </c:pt>
                <c:pt idx="105">
                  <c:v>7.9324362611951074</c:v>
                </c:pt>
                <c:pt idx="106">
                  <c:v>8.1906364376696956</c:v>
                </c:pt>
                <c:pt idx="107">
                  <c:v>14.801574355220168</c:v>
                </c:pt>
                <c:pt idx="108">
                  <c:v>10.129484221136522</c:v>
                </c:pt>
                <c:pt idx="109">
                  <c:v>14.239718743903154</c:v>
                </c:pt>
                <c:pt idx="110">
                  <c:v>18.321405310381692</c:v>
                </c:pt>
                <c:pt idx="111">
                  <c:v>6.7382751735140118</c:v>
                </c:pt>
                <c:pt idx="112">
                  <c:v>53.136729358567663</c:v>
                </c:pt>
                <c:pt idx="113">
                  <c:v>54.021347644393927</c:v>
                </c:pt>
                <c:pt idx="114">
                  <c:v>42.350749023112485</c:v>
                </c:pt>
                <c:pt idx="115">
                  <c:v>46.15697787647423</c:v>
                </c:pt>
                <c:pt idx="116">
                  <c:v>38.709806329513185</c:v>
                </c:pt>
                <c:pt idx="117">
                  <c:v>10.223640900999271</c:v>
                </c:pt>
                <c:pt idx="118">
                  <c:v>-18.903921939189786</c:v>
                </c:pt>
                <c:pt idx="119">
                  <c:v>12.023149012009981</c:v>
                </c:pt>
                <c:pt idx="120">
                  <c:v>-44.964845359919764</c:v>
                </c:pt>
                <c:pt idx="121">
                  <c:v>-61.680617195136847</c:v>
                </c:pt>
                <c:pt idx="122">
                  <c:v>-42.592764684363601</c:v>
                </c:pt>
                <c:pt idx="123">
                  <c:v>-13.936087750332376</c:v>
                </c:pt>
                <c:pt idx="124">
                  <c:v>0.50165014927085849</c:v>
                </c:pt>
                <c:pt idx="125">
                  <c:v>-7.9747307618182504</c:v>
                </c:pt>
                <c:pt idx="126">
                  <c:v>-14.779774553287325</c:v>
                </c:pt>
                <c:pt idx="127">
                  <c:v>-20.451943505106897</c:v>
                </c:pt>
                <c:pt idx="128">
                  <c:v>-49.912209376011106</c:v>
                </c:pt>
                <c:pt idx="129">
                  <c:v>-51.037511571304549</c:v>
                </c:pt>
                <c:pt idx="130">
                  <c:v>-43.920004760070469</c:v>
                </c:pt>
                <c:pt idx="131">
                  <c:v>-18.634799701298562</c:v>
                </c:pt>
                <c:pt idx="132">
                  <c:v>-20.850943320943998</c:v>
                </c:pt>
                <c:pt idx="133">
                  <c:v>-29.009311299954106</c:v>
                </c:pt>
                <c:pt idx="134">
                  <c:v>-15.398793959634986</c:v>
                </c:pt>
                <c:pt idx="135">
                  <c:v>-30.516927853060452</c:v>
                </c:pt>
                <c:pt idx="136">
                  <c:v>-21.832824169637661</c:v>
                </c:pt>
                <c:pt idx="137">
                  <c:v>-28.703882971900384</c:v>
                </c:pt>
                <c:pt idx="138">
                  <c:v>-32.269368208943206</c:v>
                </c:pt>
                <c:pt idx="139">
                  <c:v>-5.3315337109850134</c:v>
                </c:pt>
                <c:pt idx="140">
                  <c:v>3.4101215761600088</c:v>
                </c:pt>
                <c:pt idx="141">
                  <c:v>-2.1153333891270449</c:v>
                </c:pt>
                <c:pt idx="142">
                  <c:v>15.879283034821128</c:v>
                </c:pt>
                <c:pt idx="143">
                  <c:v>1.5871992309557754</c:v>
                </c:pt>
                <c:pt idx="144">
                  <c:v>-18.075334009591643</c:v>
                </c:pt>
                <c:pt idx="145">
                  <c:v>-31.193067895328795</c:v>
                </c:pt>
                <c:pt idx="146">
                  <c:v>-37.142584694300467</c:v>
                </c:pt>
                <c:pt idx="147">
                  <c:v>-39.455216257085567</c:v>
                </c:pt>
                <c:pt idx="148">
                  <c:v>-49.427961522557098</c:v>
                </c:pt>
                <c:pt idx="149">
                  <c:v>-38.796422742455661</c:v>
                </c:pt>
                <c:pt idx="150">
                  <c:v>-39.822398579591891</c:v>
                </c:pt>
                <c:pt idx="151">
                  <c:v>-66.660359823307999</c:v>
                </c:pt>
                <c:pt idx="152">
                  <c:v>-52.334699847929187</c:v>
                </c:pt>
                <c:pt idx="153">
                  <c:v>-68.73637441552296</c:v>
                </c:pt>
                <c:pt idx="154">
                  <c:v>-49.687532224842244</c:v>
                </c:pt>
                <c:pt idx="155">
                  <c:v>-36.112601930009305</c:v>
                </c:pt>
                <c:pt idx="156">
                  <c:v>-15.086866301349346</c:v>
                </c:pt>
                <c:pt idx="157">
                  <c:v>-8.6996054440564876</c:v>
                </c:pt>
                <c:pt idx="158">
                  <c:v>-3.0893357983190981</c:v>
                </c:pt>
                <c:pt idx="159">
                  <c:v>6.9148319138955685</c:v>
                </c:pt>
                <c:pt idx="160">
                  <c:v>7.286201417084385</c:v>
                </c:pt>
                <c:pt idx="161">
                  <c:v>6.0867474046092411</c:v>
                </c:pt>
                <c:pt idx="162">
                  <c:v>-0.46169769185166842</c:v>
                </c:pt>
                <c:pt idx="163">
                  <c:v>14.971347436953693</c:v>
                </c:pt>
                <c:pt idx="164">
                  <c:v>-6.5116755529300008</c:v>
                </c:pt>
                <c:pt idx="165">
                  <c:v>4.3357217013799527</c:v>
                </c:pt>
                <c:pt idx="166">
                  <c:v>10.522110101616136</c:v>
                </c:pt>
                <c:pt idx="167">
                  <c:v>49.137735951822151</c:v>
                </c:pt>
                <c:pt idx="168">
                  <c:v>40.265120965121241</c:v>
                </c:pt>
                <c:pt idx="169">
                  <c:v>13.196819446005748</c:v>
                </c:pt>
                <c:pt idx="170">
                  <c:v>24.170970178188099</c:v>
                </c:pt>
                <c:pt idx="171">
                  <c:v>15.158333673618699</c:v>
                </c:pt>
                <c:pt idx="172">
                  <c:v>11.924613751976722</c:v>
                </c:pt>
                <c:pt idx="173">
                  <c:v>18.638924464605452</c:v>
                </c:pt>
                <c:pt idx="174">
                  <c:v>8.0879842915264817</c:v>
                </c:pt>
                <c:pt idx="175">
                  <c:v>28.370887726216779</c:v>
                </c:pt>
                <c:pt idx="176">
                  <c:v>12.38998611916486</c:v>
                </c:pt>
                <c:pt idx="177">
                  <c:v>25.411764843777519</c:v>
                </c:pt>
                <c:pt idx="178">
                  <c:v>12.333858962291515</c:v>
                </c:pt>
                <c:pt idx="179">
                  <c:v>42.614251382014118</c:v>
                </c:pt>
                <c:pt idx="180">
                  <c:v>41.948944713126139</c:v>
                </c:pt>
                <c:pt idx="181">
                  <c:v>38.466447791791779</c:v>
                </c:pt>
                <c:pt idx="182">
                  <c:v>28.34991173442063</c:v>
                </c:pt>
                <c:pt idx="183">
                  <c:v>13.099115009376419</c:v>
                </c:pt>
                <c:pt idx="184">
                  <c:v>-6.2004257122823674</c:v>
                </c:pt>
                <c:pt idx="185">
                  <c:v>-14.733754612571374</c:v>
                </c:pt>
                <c:pt idx="186">
                  <c:v>-28.919546383237957</c:v>
                </c:pt>
                <c:pt idx="187">
                  <c:v>-11.518568101296978</c:v>
                </c:pt>
                <c:pt idx="188">
                  <c:v>-23.621028174067078</c:v>
                </c:pt>
                <c:pt idx="189">
                  <c:v>-29.68748136512454</c:v>
                </c:pt>
                <c:pt idx="190">
                  <c:v>-20.211422358228447</c:v>
                </c:pt>
                <c:pt idx="191">
                  <c:v>-35.931791162982563</c:v>
                </c:pt>
                <c:pt idx="192">
                  <c:v>-34.549367105952115</c:v>
                </c:pt>
                <c:pt idx="193">
                  <c:v>-16.474199156273471</c:v>
                </c:pt>
                <c:pt idx="194">
                  <c:v>-22.384461663457841</c:v>
                </c:pt>
                <c:pt idx="195">
                  <c:v>-9.8731337649608122</c:v>
                </c:pt>
                <c:pt idx="196">
                  <c:v>-2.3392350345875457</c:v>
                </c:pt>
                <c:pt idx="197">
                  <c:v>-16.969544559161932</c:v>
                </c:pt>
                <c:pt idx="198">
                  <c:v>-33.443716884928335</c:v>
                </c:pt>
                <c:pt idx="199">
                  <c:v>-41.656566371586905</c:v>
                </c:pt>
                <c:pt idx="200">
                  <c:v>-23.345504336913564</c:v>
                </c:pt>
                <c:pt idx="201">
                  <c:v>-33.777656880625045</c:v>
                </c:pt>
                <c:pt idx="202">
                  <c:v>-21.415923160944885</c:v>
                </c:pt>
                <c:pt idx="203">
                  <c:v>10.373555762255364</c:v>
                </c:pt>
                <c:pt idx="204">
                  <c:v>0.43422183609550302</c:v>
                </c:pt>
                <c:pt idx="205">
                  <c:v>-5.129807917473272</c:v>
                </c:pt>
                <c:pt idx="206">
                  <c:v>1.54636989859614</c:v>
                </c:pt>
                <c:pt idx="207">
                  <c:v>3.5111154045889634</c:v>
                </c:pt>
                <c:pt idx="208">
                  <c:v>0.34155635108595561</c:v>
                </c:pt>
                <c:pt idx="209">
                  <c:v>-0.15421254338639301</c:v>
                </c:pt>
                <c:pt idx="210">
                  <c:v>1.027303850548833</c:v>
                </c:pt>
                <c:pt idx="211">
                  <c:v>-0.67525750765139492</c:v>
                </c:pt>
                <c:pt idx="212">
                  <c:v>-0.89731825162834866</c:v>
                </c:pt>
                <c:pt idx="213">
                  <c:v>17.777931229196383</c:v>
                </c:pt>
                <c:pt idx="214">
                  <c:v>-0.49424057416945288</c:v>
                </c:pt>
                <c:pt idx="215">
                  <c:v>24.85534750775355</c:v>
                </c:pt>
                <c:pt idx="216">
                  <c:v>12.555275426089565</c:v>
                </c:pt>
                <c:pt idx="217">
                  <c:v>-5.0712302605215882</c:v>
                </c:pt>
                <c:pt idx="218">
                  <c:v>11.795912194741049</c:v>
                </c:pt>
                <c:pt idx="219">
                  <c:v>14.628362447413565</c:v>
                </c:pt>
                <c:pt idx="220">
                  <c:v>11.053215663492438</c:v>
                </c:pt>
                <c:pt idx="221">
                  <c:v>1.932444282140068</c:v>
                </c:pt>
                <c:pt idx="222">
                  <c:v>-10.469507357106977</c:v>
                </c:pt>
                <c:pt idx="223">
                  <c:v>8.0924699859983775</c:v>
                </c:pt>
                <c:pt idx="224">
                  <c:v>1.6498613361520711</c:v>
                </c:pt>
                <c:pt idx="225">
                  <c:v>13.341621477361286</c:v>
                </c:pt>
                <c:pt idx="226">
                  <c:v>0.64656603117987288</c:v>
                </c:pt>
                <c:pt idx="227">
                  <c:v>7.5946163360524679</c:v>
                </c:pt>
                <c:pt idx="228">
                  <c:v>9.0117262160204064</c:v>
                </c:pt>
                <c:pt idx="229">
                  <c:v>-17.390145736254908</c:v>
                </c:pt>
                <c:pt idx="230">
                  <c:v>-3.9789617064179765</c:v>
                </c:pt>
                <c:pt idx="231">
                  <c:v>-10.11428280224186</c:v>
                </c:pt>
                <c:pt idx="232">
                  <c:v>4.67144597875199</c:v>
                </c:pt>
                <c:pt idx="233">
                  <c:v>-5.5583366446996934</c:v>
                </c:pt>
                <c:pt idx="234">
                  <c:v>-6.0892100028422647</c:v>
                </c:pt>
                <c:pt idx="235">
                  <c:v>-7.3023200327299946</c:v>
                </c:pt>
                <c:pt idx="236">
                  <c:v>-15.588578927945719</c:v>
                </c:pt>
                <c:pt idx="237">
                  <c:v>2.2211777316128973</c:v>
                </c:pt>
                <c:pt idx="238">
                  <c:v>-5.5526705485701768</c:v>
                </c:pt>
                <c:pt idx="239">
                  <c:v>-4.6956238291988939</c:v>
                </c:pt>
                <c:pt idx="240">
                  <c:v>23.275112801694149</c:v>
                </c:pt>
                <c:pt idx="241">
                  <c:v>14.137823839690554</c:v>
                </c:pt>
                <c:pt idx="242">
                  <c:v>3.2431581474686482</c:v>
                </c:pt>
                <c:pt idx="243">
                  <c:v>-6.9755003905765989</c:v>
                </c:pt>
                <c:pt idx="244">
                  <c:v>12.915014000782094</c:v>
                </c:pt>
                <c:pt idx="245">
                  <c:v>10.870303935762195</c:v>
                </c:pt>
                <c:pt idx="246">
                  <c:v>8.7544163324041619</c:v>
                </c:pt>
                <c:pt idx="247">
                  <c:v>13.99477828421368</c:v>
                </c:pt>
                <c:pt idx="248">
                  <c:v>14.542145811493583</c:v>
                </c:pt>
                <c:pt idx="249">
                  <c:v>30.417251936195271</c:v>
                </c:pt>
                <c:pt idx="250">
                  <c:v>27.331163699439685</c:v>
                </c:pt>
                <c:pt idx="251">
                  <c:v>29.755067590912176</c:v>
                </c:pt>
                <c:pt idx="252">
                  <c:v>9.866087602562402</c:v>
                </c:pt>
                <c:pt idx="253">
                  <c:v>10.188585882043526</c:v>
                </c:pt>
                <c:pt idx="254">
                  <c:v>24.879679563920718</c:v>
                </c:pt>
                <c:pt idx="255">
                  <c:v>35.239322479460952</c:v>
                </c:pt>
                <c:pt idx="256">
                  <c:v>43.276903962319466</c:v>
                </c:pt>
                <c:pt idx="257">
                  <c:v>38.058073410111774</c:v>
                </c:pt>
                <c:pt idx="258">
                  <c:v>25.857234475292898</c:v>
                </c:pt>
                <c:pt idx="259">
                  <c:v>25.999318282680406</c:v>
                </c:pt>
                <c:pt idx="260">
                  <c:v>16.182594972254037</c:v>
                </c:pt>
                <c:pt idx="261">
                  <c:v>35.268329019947032</c:v>
                </c:pt>
                <c:pt idx="262">
                  <c:v>22.055935671105772</c:v>
                </c:pt>
                <c:pt idx="263">
                  <c:v>26.130577015361041</c:v>
                </c:pt>
                <c:pt idx="264">
                  <c:v>16.717570986503915</c:v>
                </c:pt>
                <c:pt idx="265">
                  <c:v>23.916807165343698</c:v>
                </c:pt>
                <c:pt idx="266">
                  <c:v>27.842140576192605</c:v>
                </c:pt>
                <c:pt idx="267">
                  <c:v>34.962449578839937</c:v>
                </c:pt>
                <c:pt idx="268">
                  <c:v>41.899999380314057</c:v>
                </c:pt>
                <c:pt idx="269">
                  <c:v>36.004181698187608</c:v>
                </c:pt>
                <c:pt idx="270">
                  <c:v>16.298543648300779</c:v>
                </c:pt>
                <c:pt idx="271">
                  <c:v>36.254089749043828</c:v>
                </c:pt>
                <c:pt idx="272">
                  <c:v>28.615814727585303</c:v>
                </c:pt>
                <c:pt idx="273">
                  <c:v>32.590597061869062</c:v>
                </c:pt>
                <c:pt idx="274">
                  <c:v>38.333390201105885</c:v>
                </c:pt>
                <c:pt idx="275">
                  <c:v>37.991470523002249</c:v>
                </c:pt>
                <c:pt idx="276">
                  <c:v>33.58099856642275</c:v>
                </c:pt>
                <c:pt idx="277">
                  <c:v>37.802401548897024</c:v>
                </c:pt>
                <c:pt idx="278">
                  <c:v>47.08303217284174</c:v>
                </c:pt>
                <c:pt idx="279">
                  <c:v>51.962080232185713</c:v>
                </c:pt>
                <c:pt idx="280">
                  <c:v>49.275882500092393</c:v>
                </c:pt>
                <c:pt idx="281">
                  <c:v>33.963706652525389</c:v>
                </c:pt>
                <c:pt idx="282">
                  <c:v>41.512782018384087</c:v>
                </c:pt>
                <c:pt idx="283">
                  <c:v>58.959663396202018</c:v>
                </c:pt>
                <c:pt idx="284">
                  <c:v>37.855023696484523</c:v>
                </c:pt>
                <c:pt idx="285">
                  <c:v>33.826197662909181</c:v>
                </c:pt>
                <c:pt idx="286">
                  <c:v>48.186082626310053</c:v>
                </c:pt>
                <c:pt idx="287">
                  <c:v>36.72830133023831</c:v>
                </c:pt>
                <c:pt idx="288">
                  <c:v>42.817416955928365</c:v>
                </c:pt>
                <c:pt idx="289">
                  <c:v>29.636103942949831</c:v>
                </c:pt>
                <c:pt idx="290">
                  <c:v>31.138231863641977</c:v>
                </c:pt>
                <c:pt idx="291">
                  <c:v>27.533794965348534</c:v>
                </c:pt>
                <c:pt idx="292">
                  <c:v>34.207521905398153</c:v>
                </c:pt>
                <c:pt idx="293">
                  <c:v>25.010661908661405</c:v>
                </c:pt>
                <c:pt idx="294">
                  <c:v>43.301238792552795</c:v>
                </c:pt>
                <c:pt idx="295">
                  <c:v>42.438912969697867</c:v>
                </c:pt>
                <c:pt idx="296">
                  <c:v>50.886242034920087</c:v>
                </c:pt>
                <c:pt idx="297">
                  <c:v>37.300016155368439</c:v>
                </c:pt>
                <c:pt idx="298">
                  <c:v>62.750601133878035</c:v>
                </c:pt>
                <c:pt idx="299">
                  <c:v>55.30042853222335</c:v>
                </c:pt>
                <c:pt idx="300">
                  <c:v>64.856371062753851</c:v>
                </c:pt>
                <c:pt idx="301">
                  <c:v>56.082896399617084</c:v>
                </c:pt>
                <c:pt idx="302">
                  <c:v>61.478063424079778</c:v>
                </c:pt>
                <c:pt idx="303">
                  <c:v>46.297880928145446</c:v>
                </c:pt>
                <c:pt idx="304">
                  <c:v>63.788373101029265</c:v>
                </c:pt>
                <c:pt idx="305">
                  <c:v>48.634782346606585</c:v>
                </c:pt>
                <c:pt idx="306">
                  <c:v>56.243048147576019</c:v>
                </c:pt>
                <c:pt idx="307">
                  <c:v>54.295571181239893</c:v>
                </c:pt>
                <c:pt idx="308">
                  <c:v>48.334013171307447</c:v>
                </c:pt>
                <c:pt idx="309">
                  <c:v>39.287481642310354</c:v>
                </c:pt>
                <c:pt idx="310">
                  <c:v>53.994094695229933</c:v>
                </c:pt>
                <c:pt idx="311">
                  <c:v>64.399415180909727</c:v>
                </c:pt>
                <c:pt idx="312">
                  <c:v>57.534922036647458</c:v>
                </c:pt>
                <c:pt idx="313">
                  <c:v>59.730993275897504</c:v>
                </c:pt>
                <c:pt idx="314">
                  <c:v>66.562509392185234</c:v>
                </c:pt>
                <c:pt idx="315">
                  <c:v>74.763685242842371</c:v>
                </c:pt>
                <c:pt idx="316">
                  <c:v>77.415825773799156</c:v>
                </c:pt>
                <c:pt idx="317">
                  <c:v>55.338347306118635</c:v>
                </c:pt>
                <c:pt idx="318">
                  <c:v>75.433640872365913</c:v>
                </c:pt>
                <c:pt idx="319">
                  <c:v>63.679788673337612</c:v>
                </c:pt>
                <c:pt idx="320">
                  <c:v>55.856292803112069</c:v>
                </c:pt>
                <c:pt idx="321">
                  <c:v>70.237907584179993</c:v>
                </c:pt>
                <c:pt idx="322">
                  <c:v>70.859434729337295</c:v>
                </c:pt>
                <c:pt idx="323">
                  <c:v>79.924455572921147</c:v>
                </c:pt>
                <c:pt idx="324">
                  <c:v>58.746242103658574</c:v>
                </c:pt>
                <c:pt idx="325">
                  <c:v>56.980047680776011</c:v>
                </c:pt>
                <c:pt idx="326">
                  <c:v>70.987511534123314</c:v>
                </c:pt>
                <c:pt idx="327">
                  <c:v>73.162421179030048</c:v>
                </c:pt>
                <c:pt idx="328">
                  <c:v>65.112781427260529</c:v>
                </c:pt>
                <c:pt idx="329">
                  <c:v>71.605896760246992</c:v>
                </c:pt>
                <c:pt idx="330">
                  <c:v>65.77561733775633</c:v>
                </c:pt>
                <c:pt idx="331">
                  <c:v>46.808407765100696</c:v>
                </c:pt>
                <c:pt idx="332">
                  <c:v>45.990472951245465</c:v>
                </c:pt>
                <c:pt idx="333">
                  <c:v>21.046939101337671</c:v>
                </c:pt>
                <c:pt idx="334">
                  <c:v>28.641566308694905</c:v>
                </c:pt>
                <c:pt idx="335">
                  <c:v>-5.707559357801415</c:v>
                </c:pt>
                <c:pt idx="336">
                  <c:v>22.146374306198936</c:v>
                </c:pt>
                <c:pt idx="337">
                  <c:v>10.85910642413171</c:v>
                </c:pt>
                <c:pt idx="338">
                  <c:v>14.311255358681819</c:v>
                </c:pt>
                <c:pt idx="339">
                  <c:v>1.1355427791362445</c:v>
                </c:pt>
                <c:pt idx="340">
                  <c:v>9.4774574431803558</c:v>
                </c:pt>
                <c:pt idx="341">
                  <c:v>-11.427608219514468</c:v>
                </c:pt>
                <c:pt idx="342">
                  <c:v>3.2483382254126809</c:v>
                </c:pt>
                <c:pt idx="343">
                  <c:v>20.119539613484903</c:v>
                </c:pt>
                <c:pt idx="344">
                  <c:v>-2.0799118369149028</c:v>
                </c:pt>
                <c:pt idx="345">
                  <c:v>-13.712852266676464</c:v>
                </c:pt>
                <c:pt idx="346">
                  <c:v>-6.7203938284163769</c:v>
                </c:pt>
                <c:pt idx="347">
                  <c:v>-2.7351140386485895</c:v>
                </c:pt>
                <c:pt idx="348">
                  <c:v>-8.7835309627557763</c:v>
                </c:pt>
                <c:pt idx="349">
                  <c:v>-13.867284375724125</c:v>
                </c:pt>
                <c:pt idx="350">
                  <c:v>-18.216739427544212</c:v>
                </c:pt>
                <c:pt idx="351">
                  <c:v>-7.2493680433625514</c:v>
                </c:pt>
                <c:pt idx="352">
                  <c:v>-9.8647959552595239</c:v>
                </c:pt>
                <c:pt idx="353">
                  <c:v>5.3423309356791151</c:v>
                </c:pt>
                <c:pt idx="354">
                  <c:v>-6.285368111563912</c:v>
                </c:pt>
                <c:pt idx="355">
                  <c:v>-3.4690169370265949</c:v>
                </c:pt>
                <c:pt idx="356">
                  <c:v>-1.016990844909742</c:v>
                </c:pt>
                <c:pt idx="357">
                  <c:v>-5.4020458364439037</c:v>
                </c:pt>
                <c:pt idx="358">
                  <c:v>-14.582734175545852</c:v>
                </c:pt>
                <c:pt idx="359">
                  <c:v>5.8895078013621287</c:v>
                </c:pt>
                <c:pt idx="360">
                  <c:v>-28.452226673233895</c:v>
                </c:pt>
                <c:pt idx="361">
                  <c:v>-23.955701496771439</c:v>
                </c:pt>
                <c:pt idx="362">
                  <c:v>-24.409864537294538</c:v>
                </c:pt>
                <c:pt idx="363">
                  <c:v>-12.784689371038553</c:v>
                </c:pt>
                <c:pt idx="364">
                  <c:v>-26.909172981124016</c:v>
                </c:pt>
                <c:pt idx="365">
                  <c:v>-12.209828460400786</c:v>
                </c:pt>
                <c:pt idx="366">
                  <c:v>-39.292086677928637</c:v>
                </c:pt>
                <c:pt idx="367">
                  <c:v>-19.037011765881289</c:v>
                </c:pt>
                <c:pt idx="368">
                  <c:v>-36.177124212435501</c:v>
                </c:pt>
                <c:pt idx="369">
                  <c:v>-45.179429926865851</c:v>
                </c:pt>
                <c:pt idx="370">
                  <c:v>-51.540627422240959</c:v>
                </c:pt>
                <c:pt idx="371">
                  <c:v>-39.83504931863672</c:v>
                </c:pt>
                <c:pt idx="372">
                  <c:v>-33.147835346856937</c:v>
                </c:pt>
                <c:pt idx="373">
                  <c:v>-37.02438073835026</c:v>
                </c:pt>
                <c:pt idx="374">
                  <c:v>-23.689899962253435</c:v>
                </c:pt>
                <c:pt idx="375">
                  <c:v>-30.739187520803853</c:v>
                </c:pt>
                <c:pt idx="376">
                  <c:v>-36.741758401320567</c:v>
                </c:pt>
                <c:pt idx="377">
                  <c:v>-47.230199374076392</c:v>
                </c:pt>
                <c:pt idx="378">
                  <c:v>-41.189848862257008</c:v>
                </c:pt>
                <c:pt idx="379">
                  <c:v>-50.483680514045886</c:v>
                </c:pt>
                <c:pt idx="380">
                  <c:v>-45.039213775585949</c:v>
                </c:pt>
                <c:pt idx="381">
                  <c:v>-39.201418285709678</c:v>
                </c:pt>
                <c:pt idx="382">
                  <c:v>-20.093024459477306</c:v>
                </c:pt>
                <c:pt idx="383">
                  <c:v>-25.94943293741585</c:v>
                </c:pt>
                <c:pt idx="384">
                  <c:v>-48.187128132494081</c:v>
                </c:pt>
                <c:pt idx="385">
                  <c:v>-31.022059352222527</c:v>
                </c:pt>
                <c:pt idx="386">
                  <c:v>-24.78709062168366</c:v>
                </c:pt>
                <c:pt idx="387">
                  <c:v>-25.338725275210663</c:v>
                </c:pt>
                <c:pt idx="388">
                  <c:v>-20.13242583788292</c:v>
                </c:pt>
                <c:pt idx="389">
                  <c:v>-36.392683953682649</c:v>
                </c:pt>
                <c:pt idx="390">
                  <c:v>-37.082917633438001</c:v>
                </c:pt>
                <c:pt idx="391">
                  <c:v>-62.693395692088529</c:v>
                </c:pt>
                <c:pt idx="392">
                  <c:v>-62.08406802007994</c:v>
                </c:pt>
                <c:pt idx="393">
                  <c:v>-59.291301844177497</c:v>
                </c:pt>
                <c:pt idx="394">
                  <c:v>-60.939101483930472</c:v>
                </c:pt>
                <c:pt idx="395">
                  <c:v>-46.82846044435405</c:v>
                </c:pt>
                <c:pt idx="396">
                  <c:v>-49.177234889816532</c:v>
                </c:pt>
                <c:pt idx="397">
                  <c:v>-49.891379661813744</c:v>
                </c:pt>
                <c:pt idx="398">
                  <c:v>-40.092862699745638</c:v>
                </c:pt>
                <c:pt idx="399">
                  <c:v>-47.646601020636581</c:v>
                </c:pt>
                <c:pt idx="400">
                  <c:v>-42.427449367177019</c:v>
                </c:pt>
                <c:pt idx="401">
                  <c:v>-35.046730466412896</c:v>
                </c:pt>
                <c:pt idx="402">
                  <c:v>-40.546229539380988</c:v>
                </c:pt>
                <c:pt idx="403">
                  <c:v>-38.024853545567225</c:v>
                </c:pt>
                <c:pt idx="404">
                  <c:v>-32.812045059862498</c:v>
                </c:pt>
                <c:pt idx="405">
                  <c:v>-48.432527792437895</c:v>
                </c:pt>
                <c:pt idx="406">
                  <c:v>-59.333851358207539</c:v>
                </c:pt>
                <c:pt idx="407">
                  <c:v>-64.306391780963963</c:v>
                </c:pt>
                <c:pt idx="408">
                  <c:v>-62.384124171995381</c:v>
                </c:pt>
                <c:pt idx="409">
                  <c:v>-54.554279239349398</c:v>
                </c:pt>
                <c:pt idx="410">
                  <c:v>-38.641250023125849</c:v>
                </c:pt>
                <c:pt idx="411">
                  <c:v>-51.924047408367869</c:v>
                </c:pt>
                <c:pt idx="412">
                  <c:v>-45.07314799501421</c:v>
                </c:pt>
                <c:pt idx="413">
                  <c:v>-37.204537246880136</c:v>
                </c:pt>
                <c:pt idx="414">
                  <c:v>-53.32818632464182</c:v>
                </c:pt>
                <c:pt idx="415">
                  <c:v>-45.940851092737148</c:v>
                </c:pt>
                <c:pt idx="416">
                  <c:v>-46.259753964539414</c:v>
                </c:pt>
                <c:pt idx="417">
                  <c:v>-65.586758895489538</c:v>
                </c:pt>
                <c:pt idx="418">
                  <c:v>-54.007472133893089</c:v>
                </c:pt>
                <c:pt idx="419">
                  <c:v>-48.482493202049568</c:v>
                </c:pt>
                <c:pt idx="420">
                  <c:v>-53.306445618220778</c:v>
                </c:pt>
                <c:pt idx="421">
                  <c:v>-57.210524044884323</c:v>
                </c:pt>
                <c:pt idx="422">
                  <c:v>-58.515688732060426</c:v>
                </c:pt>
                <c:pt idx="423">
                  <c:v>-57.574786780519844</c:v>
                </c:pt>
                <c:pt idx="424">
                  <c:v>-72.689445202854358</c:v>
                </c:pt>
                <c:pt idx="425">
                  <c:v>-66.362345431214862</c:v>
                </c:pt>
                <c:pt idx="426">
                  <c:v>-78.263408669784894</c:v>
                </c:pt>
                <c:pt idx="427">
                  <c:v>-70.09285272933721</c:v>
                </c:pt>
                <c:pt idx="428">
                  <c:v>-80.932383355989259</c:v>
                </c:pt>
                <c:pt idx="429">
                  <c:v>-77.955364246554836</c:v>
                </c:pt>
                <c:pt idx="430">
                  <c:v>-72.711963861404456</c:v>
                </c:pt>
                <c:pt idx="431">
                  <c:v>-82.002159626828416</c:v>
                </c:pt>
                <c:pt idx="432">
                  <c:v>-81.928431023815847</c:v>
                </c:pt>
                <c:pt idx="433">
                  <c:v>-88.435905795462531</c:v>
                </c:pt>
                <c:pt idx="434">
                  <c:v>-81.864238871222142</c:v>
                </c:pt>
                <c:pt idx="435">
                  <c:v>-70.188993713483796</c:v>
                </c:pt>
                <c:pt idx="436">
                  <c:v>-74.906832639511549</c:v>
                </c:pt>
                <c:pt idx="437">
                  <c:v>-89.022706629096319</c:v>
                </c:pt>
                <c:pt idx="438">
                  <c:v>-97.692657854749996</c:v>
                </c:pt>
                <c:pt idx="439">
                  <c:v>-84.910735837804395</c:v>
                </c:pt>
                <c:pt idx="440">
                  <c:v>-65.322229159269455</c:v>
                </c:pt>
                <c:pt idx="441">
                  <c:v>-79.362911563659054</c:v>
                </c:pt>
                <c:pt idx="442">
                  <c:v>-73.395831472046211</c:v>
                </c:pt>
                <c:pt idx="443">
                  <c:v>-76.289212239323433</c:v>
                </c:pt>
                <c:pt idx="444">
                  <c:v>-71.568507893483002</c:v>
                </c:pt>
                <c:pt idx="445">
                  <c:v>-60.202847556741972</c:v>
                </c:pt>
                <c:pt idx="446">
                  <c:v>-71.683765246832763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34528"/>
        <c:axId val="50936064"/>
      </c:lineChart>
      <c:lineChart>
        <c:grouping val="standard"/>
        <c:varyColors val="0"/>
        <c:ser>
          <c:idx val="1"/>
          <c:order val="1"/>
          <c:tx>
            <c:v>China Inflation</c:v>
          </c:tx>
          <c:marker>
            <c:symbol val="none"/>
          </c:marker>
          <c:val>
            <c:numRef>
              <c:f>Sheet1!$G$3:$G$449</c:f>
              <c:numCache>
                <c:formatCode>0.0%</c:formatCode>
                <c:ptCount val="447"/>
                <c:pt idx="0">
                  <c:v>3.1E-2</c:v>
                </c:pt>
                <c:pt idx="1">
                  <c:v>3.1E-2</c:v>
                </c:pt>
                <c:pt idx="2">
                  <c:v>3.1E-2</c:v>
                </c:pt>
                <c:pt idx="3">
                  <c:v>3.1E-2</c:v>
                </c:pt>
                <c:pt idx="4">
                  <c:v>3.1E-2</c:v>
                </c:pt>
                <c:pt idx="5">
                  <c:v>3.1E-2</c:v>
                </c:pt>
                <c:pt idx="6">
                  <c:v>3.1E-2</c:v>
                </c:pt>
                <c:pt idx="7">
                  <c:v>3.1E-2</c:v>
                </c:pt>
                <c:pt idx="8">
                  <c:v>3.1E-2</c:v>
                </c:pt>
                <c:pt idx="9">
                  <c:v>3.1E-2</c:v>
                </c:pt>
                <c:pt idx="10">
                  <c:v>3.1E-2</c:v>
                </c:pt>
                <c:pt idx="11">
                  <c:v>3.1E-2</c:v>
                </c:pt>
                <c:pt idx="12">
                  <c:v>3.1E-2</c:v>
                </c:pt>
                <c:pt idx="13">
                  <c:v>3.1E-2</c:v>
                </c:pt>
                <c:pt idx="14">
                  <c:v>3.1E-2</c:v>
                </c:pt>
                <c:pt idx="15">
                  <c:v>3.1E-2</c:v>
                </c:pt>
                <c:pt idx="16">
                  <c:v>3.1E-2</c:v>
                </c:pt>
                <c:pt idx="17">
                  <c:v>3.1E-2</c:v>
                </c:pt>
                <c:pt idx="18">
                  <c:v>3.1E-2</c:v>
                </c:pt>
                <c:pt idx="19">
                  <c:v>3.1E-2</c:v>
                </c:pt>
                <c:pt idx="20">
                  <c:v>3.1E-2</c:v>
                </c:pt>
                <c:pt idx="21">
                  <c:v>3.1E-2</c:v>
                </c:pt>
                <c:pt idx="22">
                  <c:v>3.1E-2</c:v>
                </c:pt>
                <c:pt idx="23">
                  <c:v>3.1E-2</c:v>
                </c:pt>
                <c:pt idx="24">
                  <c:v>3.1E-2</c:v>
                </c:pt>
                <c:pt idx="25">
                  <c:v>3.1E-2</c:v>
                </c:pt>
                <c:pt idx="26">
                  <c:v>3.1E-2</c:v>
                </c:pt>
                <c:pt idx="27">
                  <c:v>3.1E-2</c:v>
                </c:pt>
                <c:pt idx="28">
                  <c:v>3.1E-2</c:v>
                </c:pt>
                <c:pt idx="29">
                  <c:v>2.9000000000000001E-2</c:v>
                </c:pt>
                <c:pt idx="30">
                  <c:v>2.9000000000000001E-2</c:v>
                </c:pt>
                <c:pt idx="31">
                  <c:v>2.9000000000000001E-2</c:v>
                </c:pt>
                <c:pt idx="32">
                  <c:v>2.9000000000000001E-2</c:v>
                </c:pt>
                <c:pt idx="33">
                  <c:v>2.9000000000000001E-2</c:v>
                </c:pt>
                <c:pt idx="34">
                  <c:v>2.9000000000000001E-2</c:v>
                </c:pt>
                <c:pt idx="35">
                  <c:v>2.9000000000000001E-2</c:v>
                </c:pt>
                <c:pt idx="36">
                  <c:v>2.9000000000000001E-2</c:v>
                </c:pt>
                <c:pt idx="37">
                  <c:v>2.9000000000000001E-2</c:v>
                </c:pt>
                <c:pt idx="38">
                  <c:v>2.9000000000000001E-2</c:v>
                </c:pt>
                <c:pt idx="39">
                  <c:v>2.9000000000000001E-2</c:v>
                </c:pt>
                <c:pt idx="40">
                  <c:v>2.9000000000000001E-2</c:v>
                </c:pt>
                <c:pt idx="41">
                  <c:v>2.9000000000000001E-2</c:v>
                </c:pt>
                <c:pt idx="42">
                  <c:v>2.9000000000000001E-2</c:v>
                </c:pt>
                <c:pt idx="43">
                  <c:v>2.9000000000000001E-2</c:v>
                </c:pt>
                <c:pt idx="44">
                  <c:v>2.9000000000000001E-2</c:v>
                </c:pt>
                <c:pt idx="45">
                  <c:v>2.9000000000000001E-2</c:v>
                </c:pt>
                <c:pt idx="46">
                  <c:v>2.9000000000000001E-2</c:v>
                </c:pt>
                <c:pt idx="47">
                  <c:v>2.9000000000000001E-2</c:v>
                </c:pt>
                <c:pt idx="48">
                  <c:v>2.9000000000000001E-2</c:v>
                </c:pt>
                <c:pt idx="49">
                  <c:v>2.9000000000000001E-2</c:v>
                </c:pt>
                <c:pt idx="50">
                  <c:v>2.9000000000000001E-2</c:v>
                </c:pt>
                <c:pt idx="51">
                  <c:v>3.3000000000000002E-2</c:v>
                </c:pt>
                <c:pt idx="52">
                  <c:v>3.3000000000000002E-2</c:v>
                </c:pt>
                <c:pt idx="53">
                  <c:v>3.3000000000000002E-2</c:v>
                </c:pt>
                <c:pt idx="54">
                  <c:v>3.3000000000000002E-2</c:v>
                </c:pt>
                <c:pt idx="55">
                  <c:v>3.3000000000000002E-2</c:v>
                </c:pt>
                <c:pt idx="56">
                  <c:v>3.3000000000000002E-2</c:v>
                </c:pt>
                <c:pt idx="57">
                  <c:v>3.3000000000000002E-2</c:v>
                </c:pt>
                <c:pt idx="58">
                  <c:v>3.3000000000000002E-2</c:v>
                </c:pt>
                <c:pt idx="59">
                  <c:v>3.3000000000000002E-2</c:v>
                </c:pt>
                <c:pt idx="60">
                  <c:v>3.3000000000000002E-2</c:v>
                </c:pt>
                <c:pt idx="61">
                  <c:v>3.3000000000000002E-2</c:v>
                </c:pt>
                <c:pt idx="62">
                  <c:v>3.3000000000000002E-2</c:v>
                </c:pt>
                <c:pt idx="63">
                  <c:v>3.3000000000000002E-2</c:v>
                </c:pt>
                <c:pt idx="64">
                  <c:v>3.3000000000000002E-2</c:v>
                </c:pt>
                <c:pt idx="65">
                  <c:v>3.3000000000000002E-2</c:v>
                </c:pt>
                <c:pt idx="66">
                  <c:v>3.3000000000000002E-2</c:v>
                </c:pt>
                <c:pt idx="67">
                  <c:v>3.3000000000000002E-2</c:v>
                </c:pt>
                <c:pt idx="68">
                  <c:v>3.3000000000000002E-2</c:v>
                </c:pt>
                <c:pt idx="69">
                  <c:v>3.3000000000000002E-2</c:v>
                </c:pt>
                <c:pt idx="70">
                  <c:v>3.3000000000000002E-2</c:v>
                </c:pt>
                <c:pt idx="71">
                  <c:v>3.3000000000000002E-2</c:v>
                </c:pt>
                <c:pt idx="72">
                  <c:v>3.3000000000000002E-2</c:v>
                </c:pt>
                <c:pt idx="73">
                  <c:v>3.5000000000000003E-2</c:v>
                </c:pt>
                <c:pt idx="74">
                  <c:v>3.5000000000000003E-2</c:v>
                </c:pt>
                <c:pt idx="75">
                  <c:v>3.5000000000000003E-2</c:v>
                </c:pt>
                <c:pt idx="76">
                  <c:v>3.5000000000000003E-2</c:v>
                </c:pt>
                <c:pt idx="77">
                  <c:v>3.5000000000000003E-2</c:v>
                </c:pt>
                <c:pt idx="78">
                  <c:v>3.5000000000000003E-2</c:v>
                </c:pt>
                <c:pt idx="79">
                  <c:v>3.5000000000000003E-2</c:v>
                </c:pt>
                <c:pt idx="80">
                  <c:v>3.5000000000000003E-2</c:v>
                </c:pt>
                <c:pt idx="81">
                  <c:v>3.5000000000000003E-2</c:v>
                </c:pt>
                <c:pt idx="82">
                  <c:v>3.5000000000000003E-2</c:v>
                </c:pt>
                <c:pt idx="83">
                  <c:v>3.5000000000000003E-2</c:v>
                </c:pt>
                <c:pt idx="84">
                  <c:v>3.5000000000000003E-2</c:v>
                </c:pt>
                <c:pt idx="85">
                  <c:v>3.5000000000000003E-2</c:v>
                </c:pt>
                <c:pt idx="86">
                  <c:v>3.5000000000000003E-2</c:v>
                </c:pt>
                <c:pt idx="87">
                  <c:v>3.5000000000000003E-2</c:v>
                </c:pt>
                <c:pt idx="88">
                  <c:v>3.5000000000000003E-2</c:v>
                </c:pt>
                <c:pt idx="89">
                  <c:v>3.5000000000000003E-2</c:v>
                </c:pt>
                <c:pt idx="90">
                  <c:v>3.5000000000000003E-2</c:v>
                </c:pt>
                <c:pt idx="91">
                  <c:v>3.5000000000000003E-2</c:v>
                </c:pt>
                <c:pt idx="92">
                  <c:v>3.5999999999999997E-2</c:v>
                </c:pt>
                <c:pt idx="93">
                  <c:v>3.5999999999999997E-2</c:v>
                </c:pt>
                <c:pt idx="94">
                  <c:v>3.5999999999999997E-2</c:v>
                </c:pt>
                <c:pt idx="95">
                  <c:v>3.5999999999999997E-2</c:v>
                </c:pt>
                <c:pt idx="96">
                  <c:v>3.5999999999999997E-2</c:v>
                </c:pt>
                <c:pt idx="97">
                  <c:v>3.5999999999999997E-2</c:v>
                </c:pt>
                <c:pt idx="98">
                  <c:v>3.5999999999999997E-2</c:v>
                </c:pt>
                <c:pt idx="99">
                  <c:v>3.5999999999999997E-2</c:v>
                </c:pt>
                <c:pt idx="100">
                  <c:v>3.5999999999999997E-2</c:v>
                </c:pt>
                <c:pt idx="101">
                  <c:v>3.5999999999999997E-2</c:v>
                </c:pt>
                <c:pt idx="102">
                  <c:v>3.5999999999999997E-2</c:v>
                </c:pt>
                <c:pt idx="103">
                  <c:v>3.5999999999999997E-2</c:v>
                </c:pt>
                <c:pt idx="104">
                  <c:v>3.5999999999999997E-2</c:v>
                </c:pt>
                <c:pt idx="105">
                  <c:v>3.5999999999999997E-2</c:v>
                </c:pt>
                <c:pt idx="106">
                  <c:v>3.5999999999999997E-2</c:v>
                </c:pt>
                <c:pt idx="107">
                  <c:v>3.5999999999999997E-2</c:v>
                </c:pt>
                <c:pt idx="108">
                  <c:v>4.3999999999999997E-2</c:v>
                </c:pt>
                <c:pt idx="109">
                  <c:v>4.3999999999999997E-2</c:v>
                </c:pt>
                <c:pt idx="110">
                  <c:v>4.3999999999999997E-2</c:v>
                </c:pt>
                <c:pt idx="111">
                  <c:v>4.3999999999999997E-2</c:v>
                </c:pt>
                <c:pt idx="112">
                  <c:v>4.3999999999999997E-2</c:v>
                </c:pt>
                <c:pt idx="113">
                  <c:v>4.3999999999999997E-2</c:v>
                </c:pt>
                <c:pt idx="114">
                  <c:v>4.3999999999999997E-2</c:v>
                </c:pt>
                <c:pt idx="115">
                  <c:v>4.3999999999999997E-2</c:v>
                </c:pt>
                <c:pt idx="116">
                  <c:v>4.3999999999999997E-2</c:v>
                </c:pt>
                <c:pt idx="117">
                  <c:v>4.3999999999999997E-2</c:v>
                </c:pt>
                <c:pt idx="118">
                  <c:v>4.3999999999999997E-2</c:v>
                </c:pt>
                <c:pt idx="119">
                  <c:v>4.3999999999999997E-2</c:v>
                </c:pt>
                <c:pt idx="120">
                  <c:v>4.3999999999999997E-2</c:v>
                </c:pt>
                <c:pt idx="121">
                  <c:v>4.3999999999999997E-2</c:v>
                </c:pt>
                <c:pt idx="122">
                  <c:v>4.3999999999999997E-2</c:v>
                </c:pt>
                <c:pt idx="123">
                  <c:v>4.3999999999999997E-2</c:v>
                </c:pt>
                <c:pt idx="124">
                  <c:v>4.3999999999999997E-2</c:v>
                </c:pt>
                <c:pt idx="125">
                  <c:v>4.3999999999999997E-2</c:v>
                </c:pt>
                <c:pt idx="126">
                  <c:v>4.3999999999999997E-2</c:v>
                </c:pt>
                <c:pt idx="127">
                  <c:v>4.3999999999999997E-2</c:v>
                </c:pt>
                <c:pt idx="128">
                  <c:v>4.3999999999999997E-2</c:v>
                </c:pt>
                <c:pt idx="129">
                  <c:v>4.3999999999999997E-2</c:v>
                </c:pt>
                <c:pt idx="130">
                  <c:v>5.0999999999999997E-2</c:v>
                </c:pt>
                <c:pt idx="131">
                  <c:v>5.0999999999999997E-2</c:v>
                </c:pt>
                <c:pt idx="132">
                  <c:v>5.0999999999999997E-2</c:v>
                </c:pt>
                <c:pt idx="133">
                  <c:v>5.0999999999999997E-2</c:v>
                </c:pt>
                <c:pt idx="134">
                  <c:v>5.0999999999999997E-2</c:v>
                </c:pt>
                <c:pt idx="135">
                  <c:v>5.0999999999999997E-2</c:v>
                </c:pt>
                <c:pt idx="136">
                  <c:v>5.0999999999999997E-2</c:v>
                </c:pt>
                <c:pt idx="137">
                  <c:v>5.0999999999999997E-2</c:v>
                </c:pt>
                <c:pt idx="138">
                  <c:v>5.0999999999999997E-2</c:v>
                </c:pt>
                <c:pt idx="139">
                  <c:v>5.0999999999999997E-2</c:v>
                </c:pt>
                <c:pt idx="140">
                  <c:v>5.0999999999999997E-2</c:v>
                </c:pt>
                <c:pt idx="141">
                  <c:v>5.0999999999999997E-2</c:v>
                </c:pt>
                <c:pt idx="142">
                  <c:v>5.0999999999999997E-2</c:v>
                </c:pt>
                <c:pt idx="143">
                  <c:v>5.0999999999999997E-2</c:v>
                </c:pt>
                <c:pt idx="144">
                  <c:v>5.0999999999999997E-2</c:v>
                </c:pt>
                <c:pt idx="145">
                  <c:v>5.0999999999999997E-2</c:v>
                </c:pt>
                <c:pt idx="146">
                  <c:v>5.0999999999999997E-2</c:v>
                </c:pt>
                <c:pt idx="147">
                  <c:v>5.0999999999999997E-2</c:v>
                </c:pt>
                <c:pt idx="148">
                  <c:v>5.0999999999999997E-2</c:v>
                </c:pt>
                <c:pt idx="149">
                  <c:v>5.0999999999999997E-2</c:v>
                </c:pt>
                <c:pt idx="150">
                  <c:v>5.0999999999999997E-2</c:v>
                </c:pt>
                <c:pt idx="151">
                  <c:v>5.0999999999999997E-2</c:v>
                </c:pt>
                <c:pt idx="152">
                  <c:v>5.0999999999999997E-2</c:v>
                </c:pt>
                <c:pt idx="153">
                  <c:v>4.5999999999999999E-2</c:v>
                </c:pt>
                <c:pt idx="154">
                  <c:v>4.5999999999999999E-2</c:v>
                </c:pt>
                <c:pt idx="155">
                  <c:v>4.5999999999999999E-2</c:v>
                </c:pt>
                <c:pt idx="156">
                  <c:v>4.5999999999999999E-2</c:v>
                </c:pt>
                <c:pt idx="157">
                  <c:v>4.5999999999999999E-2</c:v>
                </c:pt>
                <c:pt idx="158">
                  <c:v>4.5999999999999999E-2</c:v>
                </c:pt>
                <c:pt idx="159">
                  <c:v>4.5999999999999999E-2</c:v>
                </c:pt>
                <c:pt idx="160">
                  <c:v>4.5999999999999999E-2</c:v>
                </c:pt>
                <c:pt idx="161">
                  <c:v>4.5999999999999999E-2</c:v>
                </c:pt>
                <c:pt idx="162">
                  <c:v>4.5999999999999999E-2</c:v>
                </c:pt>
                <c:pt idx="163">
                  <c:v>4.5999999999999999E-2</c:v>
                </c:pt>
                <c:pt idx="164">
                  <c:v>4.5999999999999999E-2</c:v>
                </c:pt>
                <c:pt idx="165">
                  <c:v>4.5999999999999999E-2</c:v>
                </c:pt>
                <c:pt idx="166">
                  <c:v>4.5999999999999999E-2</c:v>
                </c:pt>
                <c:pt idx="167">
                  <c:v>4.5999999999999999E-2</c:v>
                </c:pt>
                <c:pt idx="168">
                  <c:v>4.5999999999999999E-2</c:v>
                </c:pt>
                <c:pt idx="169">
                  <c:v>4.5999999999999999E-2</c:v>
                </c:pt>
                <c:pt idx="170">
                  <c:v>4.5999999999999999E-2</c:v>
                </c:pt>
                <c:pt idx="171">
                  <c:v>4.5999999999999999E-2</c:v>
                </c:pt>
                <c:pt idx="172">
                  <c:v>4.5999999999999999E-2</c:v>
                </c:pt>
                <c:pt idx="173">
                  <c:v>4.9000000000000002E-2</c:v>
                </c:pt>
                <c:pt idx="174">
                  <c:v>4.9000000000000002E-2</c:v>
                </c:pt>
                <c:pt idx="175">
                  <c:v>4.9000000000000002E-2</c:v>
                </c:pt>
                <c:pt idx="176">
                  <c:v>4.9000000000000002E-2</c:v>
                </c:pt>
                <c:pt idx="177">
                  <c:v>4.9000000000000002E-2</c:v>
                </c:pt>
                <c:pt idx="178">
                  <c:v>4.9000000000000002E-2</c:v>
                </c:pt>
                <c:pt idx="179">
                  <c:v>4.9000000000000002E-2</c:v>
                </c:pt>
                <c:pt idx="180">
                  <c:v>4.9000000000000002E-2</c:v>
                </c:pt>
                <c:pt idx="181">
                  <c:v>4.9000000000000002E-2</c:v>
                </c:pt>
                <c:pt idx="182">
                  <c:v>4.9000000000000002E-2</c:v>
                </c:pt>
                <c:pt idx="183">
                  <c:v>4.9000000000000002E-2</c:v>
                </c:pt>
                <c:pt idx="184">
                  <c:v>4.9000000000000002E-2</c:v>
                </c:pt>
                <c:pt idx="185">
                  <c:v>4.9000000000000002E-2</c:v>
                </c:pt>
                <c:pt idx="186">
                  <c:v>4.9000000000000002E-2</c:v>
                </c:pt>
                <c:pt idx="187">
                  <c:v>4.9000000000000002E-2</c:v>
                </c:pt>
                <c:pt idx="188">
                  <c:v>4.9000000000000002E-2</c:v>
                </c:pt>
                <c:pt idx="189">
                  <c:v>4.9000000000000002E-2</c:v>
                </c:pt>
                <c:pt idx="190">
                  <c:v>4.9000000000000002E-2</c:v>
                </c:pt>
                <c:pt idx="191">
                  <c:v>4.9000000000000002E-2</c:v>
                </c:pt>
                <c:pt idx="192">
                  <c:v>4.9000000000000002E-2</c:v>
                </c:pt>
                <c:pt idx="193">
                  <c:v>4.9000000000000002E-2</c:v>
                </c:pt>
                <c:pt idx="194">
                  <c:v>4.9000000000000002E-2</c:v>
                </c:pt>
                <c:pt idx="195">
                  <c:v>4.9000000000000002E-2</c:v>
                </c:pt>
                <c:pt idx="196">
                  <c:v>4.9000000000000002E-2</c:v>
                </c:pt>
                <c:pt idx="197">
                  <c:v>4.9000000000000002E-2</c:v>
                </c:pt>
                <c:pt idx="198">
                  <c:v>4.9000000000000002E-2</c:v>
                </c:pt>
                <c:pt idx="199">
                  <c:v>4.9000000000000002E-2</c:v>
                </c:pt>
                <c:pt idx="200">
                  <c:v>4.9000000000000002E-2</c:v>
                </c:pt>
                <c:pt idx="201">
                  <c:v>4.9000000000000002E-2</c:v>
                </c:pt>
                <c:pt idx="202">
                  <c:v>4.9000000000000002E-2</c:v>
                </c:pt>
                <c:pt idx="203">
                  <c:v>4.9000000000000002E-2</c:v>
                </c:pt>
                <c:pt idx="204">
                  <c:v>4.9000000000000002E-2</c:v>
                </c:pt>
                <c:pt idx="205">
                  <c:v>4.9000000000000002E-2</c:v>
                </c:pt>
                <c:pt idx="206">
                  <c:v>4.9000000000000002E-2</c:v>
                </c:pt>
                <c:pt idx="207">
                  <c:v>4.9000000000000002E-2</c:v>
                </c:pt>
                <c:pt idx="208">
                  <c:v>4.9000000000000002E-2</c:v>
                </c:pt>
                <c:pt idx="209">
                  <c:v>4.9000000000000002E-2</c:v>
                </c:pt>
                <c:pt idx="210">
                  <c:v>4.9000000000000002E-2</c:v>
                </c:pt>
                <c:pt idx="211">
                  <c:v>5.3999999999999999E-2</c:v>
                </c:pt>
                <c:pt idx="212">
                  <c:v>5.3999999999999999E-2</c:v>
                </c:pt>
                <c:pt idx="213">
                  <c:v>5.3999999999999999E-2</c:v>
                </c:pt>
                <c:pt idx="214">
                  <c:v>5.3999999999999999E-2</c:v>
                </c:pt>
                <c:pt idx="215">
                  <c:v>5.3999999999999999E-2</c:v>
                </c:pt>
                <c:pt idx="216">
                  <c:v>5.3999999999999999E-2</c:v>
                </c:pt>
                <c:pt idx="217">
                  <c:v>5.3999999999999999E-2</c:v>
                </c:pt>
                <c:pt idx="218">
                  <c:v>5.3999999999999999E-2</c:v>
                </c:pt>
                <c:pt idx="219">
                  <c:v>5.3999999999999999E-2</c:v>
                </c:pt>
                <c:pt idx="220">
                  <c:v>5.3999999999999999E-2</c:v>
                </c:pt>
                <c:pt idx="221">
                  <c:v>5.3999999999999999E-2</c:v>
                </c:pt>
                <c:pt idx="222">
                  <c:v>5.3999999999999999E-2</c:v>
                </c:pt>
                <c:pt idx="223">
                  <c:v>5.3999999999999999E-2</c:v>
                </c:pt>
                <c:pt idx="224">
                  <c:v>5.3999999999999999E-2</c:v>
                </c:pt>
                <c:pt idx="225">
                  <c:v>5.3999999999999999E-2</c:v>
                </c:pt>
                <c:pt idx="226">
                  <c:v>5.3999999999999999E-2</c:v>
                </c:pt>
                <c:pt idx="227">
                  <c:v>5.3999999999999999E-2</c:v>
                </c:pt>
                <c:pt idx="228">
                  <c:v>5.3999999999999999E-2</c:v>
                </c:pt>
                <c:pt idx="229">
                  <c:v>5.3999999999999999E-2</c:v>
                </c:pt>
                <c:pt idx="230">
                  <c:v>5.2999999999999999E-2</c:v>
                </c:pt>
                <c:pt idx="231">
                  <c:v>5.2999999999999999E-2</c:v>
                </c:pt>
                <c:pt idx="232">
                  <c:v>5.2999999999999999E-2</c:v>
                </c:pt>
                <c:pt idx="233">
                  <c:v>5.2999999999999999E-2</c:v>
                </c:pt>
                <c:pt idx="234">
                  <c:v>5.2999999999999999E-2</c:v>
                </c:pt>
                <c:pt idx="235">
                  <c:v>5.2999999999999999E-2</c:v>
                </c:pt>
                <c:pt idx="236">
                  <c:v>5.2999999999999999E-2</c:v>
                </c:pt>
                <c:pt idx="237">
                  <c:v>5.2999999999999999E-2</c:v>
                </c:pt>
                <c:pt idx="238">
                  <c:v>5.2999999999999999E-2</c:v>
                </c:pt>
                <c:pt idx="239">
                  <c:v>5.2999999999999999E-2</c:v>
                </c:pt>
                <c:pt idx="240">
                  <c:v>5.2999999999999999E-2</c:v>
                </c:pt>
                <c:pt idx="241">
                  <c:v>5.2999999999999999E-2</c:v>
                </c:pt>
                <c:pt idx="242">
                  <c:v>5.2999999999999999E-2</c:v>
                </c:pt>
                <c:pt idx="243">
                  <c:v>5.2999999999999999E-2</c:v>
                </c:pt>
                <c:pt idx="244">
                  <c:v>5.2999999999999999E-2</c:v>
                </c:pt>
                <c:pt idx="245">
                  <c:v>5.2999999999999999E-2</c:v>
                </c:pt>
                <c:pt idx="246">
                  <c:v>5.2999999999999999E-2</c:v>
                </c:pt>
                <c:pt idx="247">
                  <c:v>5.2999999999999999E-2</c:v>
                </c:pt>
                <c:pt idx="248">
                  <c:v>5.2999999999999999E-2</c:v>
                </c:pt>
                <c:pt idx="249">
                  <c:v>5.2999999999999999E-2</c:v>
                </c:pt>
                <c:pt idx="250">
                  <c:v>5.2999999999999999E-2</c:v>
                </c:pt>
                <c:pt idx="251">
                  <c:v>5.5E-2</c:v>
                </c:pt>
                <c:pt idx="252">
                  <c:v>5.5E-2</c:v>
                </c:pt>
                <c:pt idx="253">
                  <c:v>5.5E-2</c:v>
                </c:pt>
                <c:pt idx="254">
                  <c:v>5.5E-2</c:v>
                </c:pt>
                <c:pt idx="255">
                  <c:v>5.5E-2</c:v>
                </c:pt>
                <c:pt idx="256">
                  <c:v>5.5E-2</c:v>
                </c:pt>
                <c:pt idx="257">
                  <c:v>5.5E-2</c:v>
                </c:pt>
                <c:pt idx="258">
                  <c:v>5.5E-2</c:v>
                </c:pt>
                <c:pt idx="259">
                  <c:v>5.5E-2</c:v>
                </c:pt>
                <c:pt idx="260">
                  <c:v>5.5E-2</c:v>
                </c:pt>
                <c:pt idx="261">
                  <c:v>5.5E-2</c:v>
                </c:pt>
                <c:pt idx="262">
                  <c:v>5.5E-2</c:v>
                </c:pt>
                <c:pt idx="263">
                  <c:v>5.5E-2</c:v>
                </c:pt>
                <c:pt idx="264">
                  <c:v>5.5E-2</c:v>
                </c:pt>
                <c:pt idx="265">
                  <c:v>5.5E-2</c:v>
                </c:pt>
                <c:pt idx="266">
                  <c:v>5.5E-2</c:v>
                </c:pt>
                <c:pt idx="267">
                  <c:v>5.5E-2</c:v>
                </c:pt>
                <c:pt idx="268">
                  <c:v>5.5E-2</c:v>
                </c:pt>
                <c:pt idx="269">
                  <c:v>5.5E-2</c:v>
                </c:pt>
                <c:pt idx="270">
                  <c:v>5.5E-2</c:v>
                </c:pt>
                <c:pt idx="271">
                  <c:v>5.5E-2</c:v>
                </c:pt>
                <c:pt idx="272">
                  <c:v>6.4000000000000001E-2</c:v>
                </c:pt>
                <c:pt idx="273">
                  <c:v>6.4000000000000001E-2</c:v>
                </c:pt>
                <c:pt idx="274">
                  <c:v>6.4000000000000001E-2</c:v>
                </c:pt>
                <c:pt idx="275">
                  <c:v>6.4000000000000001E-2</c:v>
                </c:pt>
                <c:pt idx="276">
                  <c:v>6.4000000000000001E-2</c:v>
                </c:pt>
                <c:pt idx="277">
                  <c:v>6.4000000000000001E-2</c:v>
                </c:pt>
                <c:pt idx="278">
                  <c:v>6.4000000000000001E-2</c:v>
                </c:pt>
                <c:pt idx="279">
                  <c:v>6.4000000000000001E-2</c:v>
                </c:pt>
                <c:pt idx="280">
                  <c:v>6.4000000000000001E-2</c:v>
                </c:pt>
                <c:pt idx="281">
                  <c:v>6.4000000000000001E-2</c:v>
                </c:pt>
                <c:pt idx="282">
                  <c:v>6.4000000000000001E-2</c:v>
                </c:pt>
                <c:pt idx="283">
                  <c:v>6.4000000000000001E-2</c:v>
                </c:pt>
                <c:pt idx="284">
                  <c:v>6.4000000000000001E-2</c:v>
                </c:pt>
                <c:pt idx="285">
                  <c:v>6.4000000000000001E-2</c:v>
                </c:pt>
                <c:pt idx="286">
                  <c:v>6.4000000000000001E-2</c:v>
                </c:pt>
                <c:pt idx="287">
                  <c:v>6.4000000000000001E-2</c:v>
                </c:pt>
                <c:pt idx="288">
                  <c:v>6.4000000000000001E-2</c:v>
                </c:pt>
                <c:pt idx="289">
                  <c:v>6.4000000000000001E-2</c:v>
                </c:pt>
                <c:pt idx="290">
                  <c:v>6.4000000000000001E-2</c:v>
                </c:pt>
                <c:pt idx="291">
                  <c:v>6.4000000000000001E-2</c:v>
                </c:pt>
                <c:pt idx="292">
                  <c:v>6.4000000000000001E-2</c:v>
                </c:pt>
                <c:pt idx="293">
                  <c:v>6.5000000000000002E-2</c:v>
                </c:pt>
                <c:pt idx="294">
                  <c:v>6.5000000000000002E-2</c:v>
                </c:pt>
                <c:pt idx="295">
                  <c:v>6.5000000000000002E-2</c:v>
                </c:pt>
                <c:pt idx="296">
                  <c:v>6.5000000000000002E-2</c:v>
                </c:pt>
                <c:pt idx="297">
                  <c:v>6.5000000000000002E-2</c:v>
                </c:pt>
                <c:pt idx="298">
                  <c:v>6.5000000000000002E-2</c:v>
                </c:pt>
                <c:pt idx="299">
                  <c:v>6.5000000000000002E-2</c:v>
                </c:pt>
                <c:pt idx="300">
                  <c:v>6.5000000000000002E-2</c:v>
                </c:pt>
                <c:pt idx="301">
                  <c:v>6.5000000000000002E-2</c:v>
                </c:pt>
                <c:pt idx="302">
                  <c:v>6.5000000000000002E-2</c:v>
                </c:pt>
                <c:pt idx="303">
                  <c:v>6.5000000000000002E-2</c:v>
                </c:pt>
                <c:pt idx="304">
                  <c:v>6.5000000000000002E-2</c:v>
                </c:pt>
                <c:pt idx="305">
                  <c:v>6.5000000000000002E-2</c:v>
                </c:pt>
                <c:pt idx="306">
                  <c:v>6.5000000000000002E-2</c:v>
                </c:pt>
                <c:pt idx="307">
                  <c:v>6.5000000000000002E-2</c:v>
                </c:pt>
                <c:pt idx="308">
                  <c:v>6.5000000000000002E-2</c:v>
                </c:pt>
                <c:pt idx="309">
                  <c:v>6.5000000000000002E-2</c:v>
                </c:pt>
                <c:pt idx="310">
                  <c:v>6.5000000000000002E-2</c:v>
                </c:pt>
                <c:pt idx="311">
                  <c:v>6.5000000000000002E-2</c:v>
                </c:pt>
                <c:pt idx="312">
                  <c:v>6.5000000000000002E-2</c:v>
                </c:pt>
                <c:pt idx="313">
                  <c:v>6.5000000000000002E-2</c:v>
                </c:pt>
                <c:pt idx="314">
                  <c:v>6.5000000000000002E-2</c:v>
                </c:pt>
                <c:pt idx="315">
                  <c:v>6.5000000000000002E-2</c:v>
                </c:pt>
                <c:pt idx="316">
                  <c:v>6.2E-2</c:v>
                </c:pt>
                <c:pt idx="317">
                  <c:v>6.2E-2</c:v>
                </c:pt>
                <c:pt idx="318">
                  <c:v>6.2E-2</c:v>
                </c:pt>
                <c:pt idx="319">
                  <c:v>6.2E-2</c:v>
                </c:pt>
                <c:pt idx="320">
                  <c:v>6.2E-2</c:v>
                </c:pt>
                <c:pt idx="321">
                  <c:v>6.2E-2</c:v>
                </c:pt>
                <c:pt idx="322">
                  <c:v>6.2E-2</c:v>
                </c:pt>
                <c:pt idx="323">
                  <c:v>6.2E-2</c:v>
                </c:pt>
                <c:pt idx="324">
                  <c:v>6.2E-2</c:v>
                </c:pt>
                <c:pt idx="325">
                  <c:v>6.2E-2</c:v>
                </c:pt>
                <c:pt idx="326">
                  <c:v>6.2E-2</c:v>
                </c:pt>
                <c:pt idx="327">
                  <c:v>6.2E-2</c:v>
                </c:pt>
                <c:pt idx="328">
                  <c:v>6.2E-2</c:v>
                </c:pt>
                <c:pt idx="329">
                  <c:v>6.2E-2</c:v>
                </c:pt>
                <c:pt idx="330">
                  <c:v>6.2E-2</c:v>
                </c:pt>
                <c:pt idx="331">
                  <c:v>6.2E-2</c:v>
                </c:pt>
                <c:pt idx="332">
                  <c:v>6.2E-2</c:v>
                </c:pt>
                <c:pt idx="333">
                  <c:v>6.2E-2</c:v>
                </c:pt>
                <c:pt idx="334">
                  <c:v>6.2E-2</c:v>
                </c:pt>
                <c:pt idx="335">
                  <c:v>6.2E-2</c:v>
                </c:pt>
                <c:pt idx="336">
                  <c:v>6.2E-2</c:v>
                </c:pt>
                <c:pt idx="337">
                  <c:v>6.0999999999999999E-2</c:v>
                </c:pt>
                <c:pt idx="338">
                  <c:v>6.0999999999999999E-2</c:v>
                </c:pt>
                <c:pt idx="339">
                  <c:v>6.0999999999999999E-2</c:v>
                </c:pt>
                <c:pt idx="340">
                  <c:v>6.0999999999999999E-2</c:v>
                </c:pt>
                <c:pt idx="341">
                  <c:v>6.0999999999999999E-2</c:v>
                </c:pt>
                <c:pt idx="342">
                  <c:v>6.0999999999999999E-2</c:v>
                </c:pt>
                <c:pt idx="343">
                  <c:v>6.0999999999999999E-2</c:v>
                </c:pt>
                <c:pt idx="344">
                  <c:v>6.0999999999999999E-2</c:v>
                </c:pt>
                <c:pt idx="345">
                  <c:v>6.0999999999999999E-2</c:v>
                </c:pt>
                <c:pt idx="346">
                  <c:v>6.0999999999999999E-2</c:v>
                </c:pt>
                <c:pt idx="347">
                  <c:v>6.0999999999999999E-2</c:v>
                </c:pt>
                <c:pt idx="348">
                  <c:v>6.0999999999999999E-2</c:v>
                </c:pt>
                <c:pt idx="349">
                  <c:v>6.0999999999999999E-2</c:v>
                </c:pt>
                <c:pt idx="350">
                  <c:v>6.0999999999999999E-2</c:v>
                </c:pt>
                <c:pt idx="351">
                  <c:v>6.0999999999999999E-2</c:v>
                </c:pt>
                <c:pt idx="352">
                  <c:v>6.0999999999999999E-2</c:v>
                </c:pt>
                <c:pt idx="353">
                  <c:v>5.5E-2</c:v>
                </c:pt>
                <c:pt idx="354">
                  <c:v>5.5E-2</c:v>
                </c:pt>
                <c:pt idx="355">
                  <c:v>5.5E-2</c:v>
                </c:pt>
                <c:pt idx="356">
                  <c:v>5.5E-2</c:v>
                </c:pt>
                <c:pt idx="357">
                  <c:v>5.5E-2</c:v>
                </c:pt>
                <c:pt idx="358">
                  <c:v>5.5E-2</c:v>
                </c:pt>
                <c:pt idx="359">
                  <c:v>5.5E-2</c:v>
                </c:pt>
                <c:pt idx="360">
                  <c:v>5.5E-2</c:v>
                </c:pt>
                <c:pt idx="361">
                  <c:v>5.5E-2</c:v>
                </c:pt>
                <c:pt idx="362">
                  <c:v>5.5E-2</c:v>
                </c:pt>
                <c:pt idx="363">
                  <c:v>5.5E-2</c:v>
                </c:pt>
                <c:pt idx="364">
                  <c:v>5.5E-2</c:v>
                </c:pt>
                <c:pt idx="365">
                  <c:v>5.5E-2</c:v>
                </c:pt>
                <c:pt idx="366">
                  <c:v>5.5E-2</c:v>
                </c:pt>
                <c:pt idx="367">
                  <c:v>5.5E-2</c:v>
                </c:pt>
                <c:pt idx="368">
                  <c:v>5.5E-2</c:v>
                </c:pt>
                <c:pt idx="369">
                  <c:v>5.5E-2</c:v>
                </c:pt>
                <c:pt idx="370">
                  <c:v>5.5E-2</c:v>
                </c:pt>
                <c:pt idx="371">
                  <c:v>5.5E-2</c:v>
                </c:pt>
                <c:pt idx="372">
                  <c:v>5.5E-2</c:v>
                </c:pt>
                <c:pt idx="373">
                  <c:v>5.5E-2</c:v>
                </c:pt>
                <c:pt idx="374">
                  <c:v>5.5E-2</c:v>
                </c:pt>
                <c:pt idx="375">
                  <c:v>4.2000000000000003E-2</c:v>
                </c:pt>
                <c:pt idx="376">
                  <c:v>4.2000000000000003E-2</c:v>
                </c:pt>
                <c:pt idx="377">
                  <c:v>4.2000000000000003E-2</c:v>
                </c:pt>
                <c:pt idx="378">
                  <c:v>4.2000000000000003E-2</c:v>
                </c:pt>
                <c:pt idx="379">
                  <c:v>4.2000000000000003E-2</c:v>
                </c:pt>
                <c:pt idx="380">
                  <c:v>4.2000000000000003E-2</c:v>
                </c:pt>
                <c:pt idx="381">
                  <c:v>4.2000000000000003E-2</c:v>
                </c:pt>
                <c:pt idx="382">
                  <c:v>4.2000000000000003E-2</c:v>
                </c:pt>
                <c:pt idx="383">
                  <c:v>4.2000000000000003E-2</c:v>
                </c:pt>
                <c:pt idx="384">
                  <c:v>4.2000000000000003E-2</c:v>
                </c:pt>
                <c:pt idx="385">
                  <c:v>4.2000000000000003E-2</c:v>
                </c:pt>
                <c:pt idx="386">
                  <c:v>4.2000000000000003E-2</c:v>
                </c:pt>
                <c:pt idx="387">
                  <c:v>4.2000000000000003E-2</c:v>
                </c:pt>
                <c:pt idx="388">
                  <c:v>4.2000000000000003E-2</c:v>
                </c:pt>
                <c:pt idx="389">
                  <c:v>4.2000000000000003E-2</c:v>
                </c:pt>
                <c:pt idx="390">
                  <c:v>4.2000000000000003E-2</c:v>
                </c:pt>
                <c:pt idx="391">
                  <c:v>4.2000000000000003E-2</c:v>
                </c:pt>
                <c:pt idx="392">
                  <c:v>4.2000000000000003E-2</c:v>
                </c:pt>
                <c:pt idx="393">
                  <c:v>4.2000000000000003E-2</c:v>
                </c:pt>
                <c:pt idx="394">
                  <c:v>4.2000000000000003E-2</c:v>
                </c:pt>
                <c:pt idx="395">
                  <c:v>4.2000000000000003E-2</c:v>
                </c:pt>
                <c:pt idx="396">
                  <c:v>4.2000000000000003E-2</c:v>
                </c:pt>
                <c:pt idx="397">
                  <c:v>4.1000000000000002E-2</c:v>
                </c:pt>
                <c:pt idx="398">
                  <c:v>4.1000000000000002E-2</c:v>
                </c:pt>
                <c:pt idx="399">
                  <c:v>4.1000000000000002E-2</c:v>
                </c:pt>
                <c:pt idx="400">
                  <c:v>4.1000000000000002E-2</c:v>
                </c:pt>
                <c:pt idx="401">
                  <c:v>4.1000000000000002E-2</c:v>
                </c:pt>
                <c:pt idx="402">
                  <c:v>4.1000000000000002E-2</c:v>
                </c:pt>
                <c:pt idx="403">
                  <c:v>4.1000000000000002E-2</c:v>
                </c:pt>
                <c:pt idx="404">
                  <c:v>4.1000000000000002E-2</c:v>
                </c:pt>
                <c:pt idx="405">
                  <c:v>4.1000000000000002E-2</c:v>
                </c:pt>
                <c:pt idx="406">
                  <c:v>4.1000000000000002E-2</c:v>
                </c:pt>
                <c:pt idx="407">
                  <c:v>4.1000000000000002E-2</c:v>
                </c:pt>
                <c:pt idx="408">
                  <c:v>4.1000000000000002E-2</c:v>
                </c:pt>
                <c:pt idx="409">
                  <c:v>4.1000000000000002E-2</c:v>
                </c:pt>
                <c:pt idx="410">
                  <c:v>4.1000000000000002E-2</c:v>
                </c:pt>
                <c:pt idx="411">
                  <c:v>4.1000000000000002E-2</c:v>
                </c:pt>
                <c:pt idx="412">
                  <c:v>4.4999999999999998E-2</c:v>
                </c:pt>
                <c:pt idx="413">
                  <c:v>4.4999999999999998E-2</c:v>
                </c:pt>
                <c:pt idx="414">
                  <c:v>4.4999999999999998E-2</c:v>
                </c:pt>
                <c:pt idx="415">
                  <c:v>4.4999999999999998E-2</c:v>
                </c:pt>
                <c:pt idx="416">
                  <c:v>4.4999999999999998E-2</c:v>
                </c:pt>
                <c:pt idx="417">
                  <c:v>4.4999999999999998E-2</c:v>
                </c:pt>
                <c:pt idx="418">
                  <c:v>4.4999999999999998E-2</c:v>
                </c:pt>
                <c:pt idx="419">
                  <c:v>4.4999999999999998E-2</c:v>
                </c:pt>
                <c:pt idx="420">
                  <c:v>4.4999999999999998E-2</c:v>
                </c:pt>
                <c:pt idx="421">
                  <c:v>4.4999999999999998E-2</c:v>
                </c:pt>
                <c:pt idx="422">
                  <c:v>4.4999999999999998E-2</c:v>
                </c:pt>
                <c:pt idx="423">
                  <c:v>4.4999999999999998E-2</c:v>
                </c:pt>
                <c:pt idx="424">
                  <c:v>4.4999999999999998E-2</c:v>
                </c:pt>
                <c:pt idx="425">
                  <c:v>4.4999999999999998E-2</c:v>
                </c:pt>
                <c:pt idx="426">
                  <c:v>4.4999999999999998E-2</c:v>
                </c:pt>
                <c:pt idx="427">
                  <c:v>4.4999999999999998E-2</c:v>
                </c:pt>
                <c:pt idx="428">
                  <c:v>4.4999999999999998E-2</c:v>
                </c:pt>
                <c:pt idx="429">
                  <c:v>4.4999999999999998E-2</c:v>
                </c:pt>
                <c:pt idx="430">
                  <c:v>4.4999999999999998E-2</c:v>
                </c:pt>
                <c:pt idx="431">
                  <c:v>4.4999999999999998E-2</c:v>
                </c:pt>
                <c:pt idx="432">
                  <c:v>4.4999999999999998E-2</c:v>
                </c:pt>
                <c:pt idx="433">
                  <c:v>3.2000000000000001E-2</c:v>
                </c:pt>
                <c:pt idx="434">
                  <c:v>3.2000000000000001E-2</c:v>
                </c:pt>
                <c:pt idx="435">
                  <c:v>3.2000000000000001E-2</c:v>
                </c:pt>
                <c:pt idx="436">
                  <c:v>3.2000000000000001E-2</c:v>
                </c:pt>
                <c:pt idx="437">
                  <c:v>3.2000000000000001E-2</c:v>
                </c:pt>
                <c:pt idx="438">
                  <c:v>3.2000000000000001E-2</c:v>
                </c:pt>
                <c:pt idx="439">
                  <c:v>3.2000000000000001E-2</c:v>
                </c:pt>
                <c:pt idx="440">
                  <c:v>3.2000000000000001E-2</c:v>
                </c:pt>
                <c:pt idx="441">
                  <c:v>3.2000000000000001E-2</c:v>
                </c:pt>
                <c:pt idx="442">
                  <c:v>3.2000000000000001E-2</c:v>
                </c:pt>
                <c:pt idx="443">
                  <c:v>3.2000000000000001E-2</c:v>
                </c:pt>
                <c:pt idx="444">
                  <c:v>3.2000000000000001E-2</c:v>
                </c:pt>
                <c:pt idx="445">
                  <c:v>3.2000000000000001E-2</c:v>
                </c:pt>
                <c:pt idx="446">
                  <c:v>3.2000000000000001E-2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39776"/>
        <c:axId val="50937856"/>
      </c:lineChart>
      <c:dateAx>
        <c:axId val="5093452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crossAx val="50936064"/>
        <c:crosses val="autoZero"/>
        <c:auto val="1"/>
        <c:lblOffset val="100"/>
        <c:baseTimeUnit val="days"/>
      </c:dateAx>
      <c:valAx>
        <c:axId val="5093606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  <a:alpha val="50000"/>
                </a:schemeClr>
              </a:solidFill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ln>
            <a:noFill/>
          </a:ln>
        </c:spPr>
        <c:crossAx val="50934528"/>
        <c:crosses val="autoZero"/>
        <c:crossBetween val="between"/>
      </c:valAx>
      <c:valAx>
        <c:axId val="50937856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CA"/>
                  <a:t>China CPI inflation</a:t>
                </a:r>
              </a:p>
            </c:rich>
          </c:tx>
          <c:layout>
            <c:manualLayout>
              <c:xMode val="edge"/>
              <c:yMode val="edge"/>
              <c:x val="0.85112355053331479"/>
              <c:y val="5.9560397458001214E-2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crossAx val="50939776"/>
        <c:crosses val="max"/>
        <c:crossBetween val="between"/>
      </c:valAx>
      <c:catAx>
        <c:axId val="50939776"/>
        <c:scaling>
          <c:orientation val="minMax"/>
        </c:scaling>
        <c:delete val="1"/>
        <c:axPos val="b"/>
        <c:majorTickMark val="out"/>
        <c:minorTickMark val="none"/>
        <c:tickLblPos val="nextTo"/>
        <c:crossAx val="5093785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/>
              <a:t>CPO</a:t>
            </a:r>
            <a:r>
              <a:rPr lang="en-CA" baseline="0"/>
              <a:t> West Malaysia (Cash - Future)</a:t>
            </a:r>
            <a:endParaRPr lang="en-CA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134781258374954"/>
          <c:y val="0.16473707625698344"/>
          <c:w val="0.79453959730862389"/>
          <c:h val="0.75427475811921085"/>
        </c:manualLayout>
      </c:layout>
      <c:barChart>
        <c:barDir val="col"/>
        <c:grouping val="clustered"/>
        <c:varyColors val="0"/>
        <c:ser>
          <c:idx val="2"/>
          <c:order val="2"/>
          <c:tx>
            <c:v>DIFFERENCE (MPOB-BMD)</c:v>
          </c:tx>
          <c:invertIfNegative val="0"/>
          <c:cat>
            <c:numRef>
              <c:f>'[2]P Malaysia'!$D$164:$D$238</c:f>
              <c:numCache>
                <c:formatCode>d\-mmm\-yy</c:formatCode>
                <c:ptCount val="75"/>
                <c:pt idx="0">
                  <c:v>40848</c:v>
                </c:pt>
                <c:pt idx="1">
                  <c:v>40849</c:v>
                </c:pt>
                <c:pt idx="2">
                  <c:v>40851</c:v>
                </c:pt>
                <c:pt idx="3">
                  <c:v>40855</c:v>
                </c:pt>
                <c:pt idx="4">
                  <c:v>40857</c:v>
                </c:pt>
                <c:pt idx="5">
                  <c:v>40858</c:v>
                </c:pt>
                <c:pt idx="6">
                  <c:v>40861</c:v>
                </c:pt>
                <c:pt idx="7">
                  <c:v>40862</c:v>
                </c:pt>
                <c:pt idx="8">
                  <c:v>40863</c:v>
                </c:pt>
                <c:pt idx="9">
                  <c:v>40864</c:v>
                </c:pt>
                <c:pt idx="10">
                  <c:v>40865</c:v>
                </c:pt>
                <c:pt idx="11">
                  <c:v>40868</c:v>
                </c:pt>
                <c:pt idx="12">
                  <c:v>40869</c:v>
                </c:pt>
                <c:pt idx="13">
                  <c:v>40876</c:v>
                </c:pt>
                <c:pt idx="14">
                  <c:v>40878</c:v>
                </c:pt>
                <c:pt idx="15">
                  <c:v>40879</c:v>
                </c:pt>
                <c:pt idx="16">
                  <c:v>40882</c:v>
                </c:pt>
                <c:pt idx="17">
                  <c:v>40884</c:v>
                </c:pt>
                <c:pt idx="18">
                  <c:v>40889</c:v>
                </c:pt>
                <c:pt idx="19">
                  <c:v>40890</c:v>
                </c:pt>
                <c:pt idx="20">
                  <c:v>40892</c:v>
                </c:pt>
                <c:pt idx="21">
                  <c:v>40900</c:v>
                </c:pt>
                <c:pt idx="22">
                  <c:v>40904</c:v>
                </c:pt>
                <c:pt idx="23">
                  <c:v>40905</c:v>
                </c:pt>
                <c:pt idx="24">
                  <c:v>40907</c:v>
                </c:pt>
                <c:pt idx="25">
                  <c:v>40911</c:v>
                </c:pt>
                <c:pt idx="26">
                  <c:v>40912</c:v>
                </c:pt>
                <c:pt idx="27">
                  <c:v>40913</c:v>
                </c:pt>
                <c:pt idx="28">
                  <c:v>40914</c:v>
                </c:pt>
                <c:pt idx="29">
                  <c:v>40924</c:v>
                </c:pt>
                <c:pt idx="30">
                  <c:v>40925</c:v>
                </c:pt>
                <c:pt idx="31">
                  <c:v>40926</c:v>
                </c:pt>
                <c:pt idx="32">
                  <c:v>40928</c:v>
                </c:pt>
                <c:pt idx="33">
                  <c:v>40934</c:v>
                </c:pt>
                <c:pt idx="34">
                  <c:v>40947</c:v>
                </c:pt>
                <c:pt idx="35">
                  <c:v>40948</c:v>
                </c:pt>
                <c:pt idx="36">
                  <c:v>40952</c:v>
                </c:pt>
                <c:pt idx="37">
                  <c:v>40954</c:v>
                </c:pt>
                <c:pt idx="38">
                  <c:v>40955</c:v>
                </c:pt>
                <c:pt idx="39">
                  <c:v>40956</c:v>
                </c:pt>
                <c:pt idx="40">
                  <c:v>40959</c:v>
                </c:pt>
                <c:pt idx="41">
                  <c:v>40960</c:v>
                </c:pt>
                <c:pt idx="42">
                  <c:v>40961</c:v>
                </c:pt>
                <c:pt idx="43">
                  <c:v>40962</c:v>
                </c:pt>
                <c:pt idx="44">
                  <c:v>40966</c:v>
                </c:pt>
                <c:pt idx="45">
                  <c:v>40967</c:v>
                </c:pt>
                <c:pt idx="46">
                  <c:v>40968</c:v>
                </c:pt>
                <c:pt idx="47">
                  <c:v>40970</c:v>
                </c:pt>
                <c:pt idx="48">
                  <c:v>40976</c:v>
                </c:pt>
                <c:pt idx="49">
                  <c:v>40977</c:v>
                </c:pt>
                <c:pt idx="50">
                  <c:v>40980</c:v>
                </c:pt>
                <c:pt idx="51">
                  <c:v>40981</c:v>
                </c:pt>
                <c:pt idx="52">
                  <c:v>40983</c:v>
                </c:pt>
                <c:pt idx="53">
                  <c:v>40987</c:v>
                </c:pt>
                <c:pt idx="54">
                  <c:v>40988</c:v>
                </c:pt>
                <c:pt idx="55">
                  <c:v>40989</c:v>
                </c:pt>
                <c:pt idx="56">
                  <c:v>40990</c:v>
                </c:pt>
                <c:pt idx="57">
                  <c:v>40991</c:v>
                </c:pt>
                <c:pt idx="58">
                  <c:v>40994</c:v>
                </c:pt>
                <c:pt idx="59">
                  <c:v>40996</c:v>
                </c:pt>
                <c:pt idx="60">
                  <c:v>41002</c:v>
                </c:pt>
                <c:pt idx="61">
                  <c:v>41004</c:v>
                </c:pt>
                <c:pt idx="62">
                  <c:v>41005</c:v>
                </c:pt>
                <c:pt idx="63">
                  <c:v>41009</c:v>
                </c:pt>
                <c:pt idx="64">
                  <c:v>41012</c:v>
                </c:pt>
                <c:pt idx="65">
                  <c:v>41018</c:v>
                </c:pt>
                <c:pt idx="66">
                  <c:v>41022</c:v>
                </c:pt>
                <c:pt idx="67">
                  <c:v>41023</c:v>
                </c:pt>
                <c:pt idx="68">
                  <c:v>41024</c:v>
                </c:pt>
                <c:pt idx="69">
                  <c:v>41026</c:v>
                </c:pt>
                <c:pt idx="70">
                  <c:v>41029</c:v>
                </c:pt>
                <c:pt idx="71">
                  <c:v>41032</c:v>
                </c:pt>
                <c:pt idx="72">
                  <c:v>41036</c:v>
                </c:pt>
                <c:pt idx="73">
                  <c:v>41037</c:v>
                </c:pt>
                <c:pt idx="74">
                  <c:v>41038</c:v>
                </c:pt>
              </c:numCache>
            </c:numRef>
          </c:cat>
          <c:val>
            <c:numRef>
              <c:f>Sheet2!$Q$164:$Q$238</c:f>
              <c:numCache>
                <c:formatCode>_(* #,##0_);_(* \(#,##0\);_(* "-"??_);_(@_)</c:formatCode>
                <c:ptCount val="75"/>
                <c:pt idx="0">
                  <c:v>9.5447284345050321</c:v>
                </c:pt>
                <c:pt idx="1">
                  <c:v>-7.1723549488056051</c:v>
                </c:pt>
                <c:pt idx="2">
                  <c:v>-14.399999999999636</c:v>
                </c:pt>
                <c:pt idx="3">
                  <c:v>-11.804347826086541</c:v>
                </c:pt>
                <c:pt idx="4">
                  <c:v>7.458598726112541</c:v>
                </c:pt>
                <c:pt idx="5">
                  <c:v>-14.203846153846371</c:v>
                </c:pt>
                <c:pt idx="6">
                  <c:v>-4.4826086956522886</c:v>
                </c:pt>
                <c:pt idx="7">
                  <c:v>4.3824091778187722</c:v>
                </c:pt>
                <c:pt idx="8">
                  <c:v>-4.4850746268662078</c:v>
                </c:pt>
                <c:pt idx="9">
                  <c:v>6.1588447653448384</c:v>
                </c:pt>
                <c:pt idx="10">
                  <c:v>3.2293103448264446</c:v>
                </c:pt>
                <c:pt idx="11">
                  <c:v>7.2900000000017826</c:v>
                </c:pt>
                <c:pt idx="12">
                  <c:v>11.332317073170998</c:v>
                </c:pt>
                <c:pt idx="13">
                  <c:v>-0.27840909090900823</c:v>
                </c:pt>
                <c:pt idx="14">
                  <c:v>1.733766233766346</c:v>
                </c:pt>
                <c:pt idx="15">
                  <c:v>-12.103603603603005</c:v>
                </c:pt>
                <c:pt idx="16">
                  <c:v>-14.810852713177155</c:v>
                </c:pt>
                <c:pt idx="17">
                  <c:v>-4.2491694352152081</c:v>
                </c:pt>
                <c:pt idx="18">
                  <c:v>39.180412371133571</c:v>
                </c:pt>
                <c:pt idx="19">
                  <c:v>17.436813186814561</c:v>
                </c:pt>
                <c:pt idx="20">
                  <c:v>30.405420991925439</c:v>
                </c:pt>
                <c:pt idx="21">
                  <c:v>-12.029225908372609</c:v>
                </c:pt>
                <c:pt idx="22">
                  <c:v>6.7431118314425476</c:v>
                </c:pt>
                <c:pt idx="23">
                  <c:v>1.5629800307215191</c:v>
                </c:pt>
                <c:pt idx="24">
                  <c:v>1.4372413793107626</c:v>
                </c:pt>
                <c:pt idx="25">
                  <c:v>5.5999999999985448</c:v>
                </c:pt>
                <c:pt idx="26">
                  <c:v>14.970123022846565</c:v>
                </c:pt>
                <c:pt idx="27">
                  <c:v>21.002463054187956</c:v>
                </c:pt>
                <c:pt idx="28">
                  <c:v>21.762472885032821</c:v>
                </c:pt>
                <c:pt idx="29">
                  <c:v>20.059689288631034</c:v>
                </c:pt>
                <c:pt idx="30">
                  <c:v>17.664379645509143</c:v>
                </c:pt>
                <c:pt idx="31">
                  <c:v>-4.9489064180697824</c:v>
                </c:pt>
                <c:pt idx="32">
                  <c:v>5.8052404105892492</c:v>
                </c:pt>
                <c:pt idx="33">
                  <c:v>7.8699466056427809</c:v>
                </c:pt>
                <c:pt idx="34">
                  <c:v>-33.946585672393667</c:v>
                </c:pt>
                <c:pt idx="35">
                  <c:v>-38.808897876644551</c:v>
                </c:pt>
                <c:pt idx="36">
                  <c:v>-51.996797804206835</c:v>
                </c:pt>
                <c:pt idx="37">
                  <c:v>-58.980581421760235</c:v>
                </c:pt>
                <c:pt idx="38">
                  <c:v>-49.432974951386313</c:v>
                </c:pt>
                <c:pt idx="39">
                  <c:v>-63.824711235554332</c:v>
                </c:pt>
                <c:pt idx="40">
                  <c:v>-58.164804469273804</c:v>
                </c:pt>
                <c:pt idx="41">
                  <c:v>-55.18798370672539</c:v>
                </c:pt>
                <c:pt idx="42">
                  <c:v>-69.765008865986147</c:v>
                </c:pt>
                <c:pt idx="43">
                  <c:v>-82.89863013699005</c:v>
                </c:pt>
                <c:pt idx="44">
                  <c:v>-90.753214207890323</c:v>
                </c:pt>
                <c:pt idx="45">
                  <c:v>-99.942965154504691</c:v>
                </c:pt>
                <c:pt idx="46">
                  <c:v>-86.732959743825177</c:v>
                </c:pt>
                <c:pt idx="47">
                  <c:v>-46.931335311568546</c:v>
                </c:pt>
                <c:pt idx="48">
                  <c:v>-51.536437639294036</c:v>
                </c:pt>
                <c:pt idx="49">
                  <c:v>-59.240963855414975</c:v>
                </c:pt>
                <c:pt idx="50">
                  <c:v>-36.568116381267828</c:v>
                </c:pt>
                <c:pt idx="51">
                  <c:v>-46.125218404192765</c:v>
                </c:pt>
                <c:pt idx="52">
                  <c:v>-52.09218415417854</c:v>
                </c:pt>
                <c:pt idx="53">
                  <c:v>-38.299614643544373</c:v>
                </c:pt>
                <c:pt idx="54">
                  <c:v>-24.565414507771038</c:v>
                </c:pt>
                <c:pt idx="55">
                  <c:v>-26.059139784946638</c:v>
                </c:pt>
                <c:pt idx="56">
                  <c:v>-18.582309582308426</c:v>
                </c:pt>
                <c:pt idx="57">
                  <c:v>-32.275767543858819</c:v>
                </c:pt>
                <c:pt idx="58">
                  <c:v>-67.00193050192911</c:v>
                </c:pt>
                <c:pt idx="59">
                  <c:v>-42.078754578755252</c:v>
                </c:pt>
                <c:pt idx="60">
                  <c:v>-65.3272138228931</c:v>
                </c:pt>
                <c:pt idx="61">
                  <c:v>-58.668949771687039</c:v>
                </c:pt>
                <c:pt idx="62">
                  <c:v>-59.997058823530097</c:v>
                </c:pt>
                <c:pt idx="63">
                  <c:v>-55.356521739133314</c:v>
                </c:pt>
                <c:pt idx="64">
                  <c:v>-26.53578528827029</c:v>
                </c:pt>
                <c:pt idx="65">
                  <c:v>-13.021680216801997</c:v>
                </c:pt>
                <c:pt idx="66">
                  <c:v>-38.749460043198269</c:v>
                </c:pt>
                <c:pt idx="67">
                  <c:v>-11.424901185770977</c:v>
                </c:pt>
                <c:pt idx="68">
                  <c:v>-30.556818181818926</c:v>
                </c:pt>
                <c:pt idx="69">
                  <c:v>-7.7163375224404263</c:v>
                </c:pt>
                <c:pt idx="70">
                  <c:v>-24.292740046837935</c:v>
                </c:pt>
                <c:pt idx="71">
                  <c:v>-4.0938697318001687</c:v>
                </c:pt>
                <c:pt idx="72">
                  <c:v>-11.5</c:v>
                </c:pt>
                <c:pt idx="73">
                  <c:v>-11.838797814206828</c:v>
                </c:pt>
                <c:pt idx="74">
                  <c:v>-4.0333333333328483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010944"/>
        <c:axId val="51009408"/>
      </c:barChart>
      <c:lineChart>
        <c:grouping val="standard"/>
        <c:varyColors val="0"/>
        <c:ser>
          <c:idx val="0"/>
          <c:order val="0"/>
          <c:tx>
            <c:v>BMD VWAP -1ST</c:v>
          </c:tx>
          <c:marker>
            <c:symbol val="none"/>
          </c:marker>
          <c:cat>
            <c:numRef>
              <c:f>'[2]P Malaysia'!$D$164:$D$238</c:f>
              <c:numCache>
                <c:formatCode>d\-mmm\-yy</c:formatCode>
                <c:ptCount val="75"/>
                <c:pt idx="0">
                  <c:v>40848</c:v>
                </c:pt>
                <c:pt idx="1">
                  <c:v>40849</c:v>
                </c:pt>
                <c:pt idx="2">
                  <c:v>40851</c:v>
                </c:pt>
                <c:pt idx="3">
                  <c:v>40855</c:v>
                </c:pt>
                <c:pt idx="4">
                  <c:v>40857</c:v>
                </c:pt>
                <c:pt idx="5">
                  <c:v>40858</c:v>
                </c:pt>
                <c:pt idx="6">
                  <c:v>40861</c:v>
                </c:pt>
                <c:pt idx="7">
                  <c:v>40862</c:v>
                </c:pt>
                <c:pt idx="8">
                  <c:v>40863</c:v>
                </c:pt>
                <c:pt idx="9">
                  <c:v>40864</c:v>
                </c:pt>
                <c:pt idx="10">
                  <c:v>40865</c:v>
                </c:pt>
                <c:pt idx="11">
                  <c:v>40868</c:v>
                </c:pt>
                <c:pt idx="12">
                  <c:v>40869</c:v>
                </c:pt>
                <c:pt idx="13">
                  <c:v>40876</c:v>
                </c:pt>
                <c:pt idx="14">
                  <c:v>40878</c:v>
                </c:pt>
                <c:pt idx="15">
                  <c:v>40879</c:v>
                </c:pt>
                <c:pt idx="16">
                  <c:v>40882</c:v>
                </c:pt>
                <c:pt idx="17">
                  <c:v>40884</c:v>
                </c:pt>
                <c:pt idx="18">
                  <c:v>40889</c:v>
                </c:pt>
                <c:pt idx="19">
                  <c:v>40890</c:v>
                </c:pt>
                <c:pt idx="20">
                  <c:v>40892</c:v>
                </c:pt>
                <c:pt idx="21">
                  <c:v>40900</c:v>
                </c:pt>
                <c:pt idx="22">
                  <c:v>40904</c:v>
                </c:pt>
                <c:pt idx="23">
                  <c:v>40905</c:v>
                </c:pt>
                <c:pt idx="24">
                  <c:v>40907</c:v>
                </c:pt>
                <c:pt idx="25">
                  <c:v>40911</c:v>
                </c:pt>
                <c:pt idx="26">
                  <c:v>40912</c:v>
                </c:pt>
                <c:pt idx="27">
                  <c:v>40913</c:v>
                </c:pt>
                <c:pt idx="28">
                  <c:v>40914</c:v>
                </c:pt>
                <c:pt idx="29">
                  <c:v>40924</c:v>
                </c:pt>
                <c:pt idx="30">
                  <c:v>40925</c:v>
                </c:pt>
                <c:pt idx="31">
                  <c:v>40926</c:v>
                </c:pt>
                <c:pt idx="32">
                  <c:v>40928</c:v>
                </c:pt>
                <c:pt idx="33">
                  <c:v>40934</c:v>
                </c:pt>
                <c:pt idx="34">
                  <c:v>40947</c:v>
                </c:pt>
                <c:pt idx="35">
                  <c:v>40948</c:v>
                </c:pt>
                <c:pt idx="36">
                  <c:v>40952</c:v>
                </c:pt>
                <c:pt idx="37">
                  <c:v>40954</c:v>
                </c:pt>
                <c:pt idx="38">
                  <c:v>40955</c:v>
                </c:pt>
                <c:pt idx="39">
                  <c:v>40956</c:v>
                </c:pt>
                <c:pt idx="40">
                  <c:v>40959</c:v>
                </c:pt>
                <c:pt idx="41">
                  <c:v>40960</c:v>
                </c:pt>
                <c:pt idx="42">
                  <c:v>40961</c:v>
                </c:pt>
                <c:pt idx="43">
                  <c:v>40962</c:v>
                </c:pt>
                <c:pt idx="44">
                  <c:v>40966</c:v>
                </c:pt>
                <c:pt idx="45">
                  <c:v>40967</c:v>
                </c:pt>
                <c:pt idx="46">
                  <c:v>40968</c:v>
                </c:pt>
                <c:pt idx="47">
                  <c:v>40970</c:v>
                </c:pt>
                <c:pt idx="48">
                  <c:v>40976</c:v>
                </c:pt>
                <c:pt idx="49">
                  <c:v>40977</c:v>
                </c:pt>
                <c:pt idx="50">
                  <c:v>40980</c:v>
                </c:pt>
                <c:pt idx="51">
                  <c:v>40981</c:v>
                </c:pt>
                <c:pt idx="52">
                  <c:v>40983</c:v>
                </c:pt>
                <c:pt idx="53">
                  <c:v>40987</c:v>
                </c:pt>
                <c:pt idx="54">
                  <c:v>40988</c:v>
                </c:pt>
                <c:pt idx="55">
                  <c:v>40989</c:v>
                </c:pt>
                <c:pt idx="56">
                  <c:v>40990</c:v>
                </c:pt>
                <c:pt idx="57">
                  <c:v>40991</c:v>
                </c:pt>
                <c:pt idx="58">
                  <c:v>40994</c:v>
                </c:pt>
                <c:pt idx="59">
                  <c:v>40996</c:v>
                </c:pt>
                <c:pt idx="60">
                  <c:v>41002</c:v>
                </c:pt>
                <c:pt idx="61">
                  <c:v>41004</c:v>
                </c:pt>
                <c:pt idx="62">
                  <c:v>41005</c:v>
                </c:pt>
                <c:pt idx="63">
                  <c:v>41009</c:v>
                </c:pt>
                <c:pt idx="64">
                  <c:v>41012</c:v>
                </c:pt>
                <c:pt idx="65">
                  <c:v>41018</c:v>
                </c:pt>
                <c:pt idx="66">
                  <c:v>41022</c:v>
                </c:pt>
                <c:pt idx="67">
                  <c:v>41023</c:v>
                </c:pt>
                <c:pt idx="68">
                  <c:v>41024</c:v>
                </c:pt>
                <c:pt idx="69">
                  <c:v>41026</c:v>
                </c:pt>
                <c:pt idx="70">
                  <c:v>41029</c:v>
                </c:pt>
                <c:pt idx="71">
                  <c:v>41032</c:v>
                </c:pt>
                <c:pt idx="72">
                  <c:v>41036</c:v>
                </c:pt>
                <c:pt idx="73">
                  <c:v>41037</c:v>
                </c:pt>
                <c:pt idx="74">
                  <c:v>41038</c:v>
                </c:pt>
              </c:numCache>
            </c:numRef>
          </c:cat>
          <c:val>
            <c:numRef>
              <c:f>Sheet2!$M$164:$M$238</c:f>
              <c:numCache>
                <c:formatCode>_(* #,##0_);_(* \(#,##0\);_(* "-"??_);_(@_)</c:formatCode>
                <c:ptCount val="75"/>
                <c:pt idx="0">
                  <c:v>2937.955271565495</c:v>
                </c:pt>
                <c:pt idx="1">
                  <c:v>2960.6723549488056</c:v>
                </c:pt>
                <c:pt idx="2">
                  <c:v>3013.3999999999996</c:v>
                </c:pt>
                <c:pt idx="3">
                  <c:v>3030.3043478260865</c:v>
                </c:pt>
                <c:pt idx="4">
                  <c:v>3036.5414012738875</c:v>
                </c:pt>
                <c:pt idx="5">
                  <c:v>3125.2038461538464</c:v>
                </c:pt>
                <c:pt idx="6">
                  <c:v>3167.9826086956523</c:v>
                </c:pt>
                <c:pt idx="7">
                  <c:v>3175.6175908221812</c:v>
                </c:pt>
                <c:pt idx="8">
                  <c:v>3198.9850746268662</c:v>
                </c:pt>
                <c:pt idx="9">
                  <c:v>3232.8411552346552</c:v>
                </c:pt>
                <c:pt idx="10">
                  <c:v>3221.2706896551736</c:v>
                </c:pt>
                <c:pt idx="11">
                  <c:v>3215.2099999999982</c:v>
                </c:pt>
                <c:pt idx="12">
                  <c:v>3165.167682926829</c:v>
                </c:pt>
                <c:pt idx="13">
                  <c:v>3079.778409090909</c:v>
                </c:pt>
                <c:pt idx="14">
                  <c:v>3055.2662337662337</c:v>
                </c:pt>
                <c:pt idx="15">
                  <c:v>3053.603603603603</c:v>
                </c:pt>
                <c:pt idx="16">
                  <c:v>3104.8108527131772</c:v>
                </c:pt>
                <c:pt idx="17">
                  <c:v>3114.2491694352152</c:v>
                </c:pt>
                <c:pt idx="18">
                  <c:v>3008.3195876288664</c:v>
                </c:pt>
                <c:pt idx="19">
                  <c:v>3005.0631868131854</c:v>
                </c:pt>
                <c:pt idx="20">
                  <c:v>2993.0945790080746</c:v>
                </c:pt>
                <c:pt idx="21">
                  <c:v>3143.5292259083726</c:v>
                </c:pt>
                <c:pt idx="22">
                  <c:v>3142.7568881685575</c:v>
                </c:pt>
                <c:pt idx="23">
                  <c:v>3181.9370199692785</c:v>
                </c:pt>
                <c:pt idx="24">
                  <c:v>3159.5627586206892</c:v>
                </c:pt>
                <c:pt idx="25">
                  <c:v>3217.9000000000015</c:v>
                </c:pt>
                <c:pt idx="26">
                  <c:v>3207.0298769771534</c:v>
                </c:pt>
                <c:pt idx="27">
                  <c:v>3200.497536945812</c:v>
                </c:pt>
                <c:pt idx="28">
                  <c:v>3186.7375271149672</c:v>
                </c:pt>
                <c:pt idx="29">
                  <c:v>3117.940310711369</c:v>
                </c:pt>
                <c:pt idx="30">
                  <c:v>3145.3356203544909</c:v>
                </c:pt>
                <c:pt idx="31">
                  <c:v>3148.4489064180698</c:v>
                </c:pt>
                <c:pt idx="32">
                  <c:v>3158.6947595894108</c:v>
                </c:pt>
                <c:pt idx="33">
                  <c:v>3130.1300533943572</c:v>
                </c:pt>
                <c:pt idx="34">
                  <c:v>3132.4465856723937</c:v>
                </c:pt>
                <c:pt idx="35">
                  <c:v>3145.8088978766446</c:v>
                </c:pt>
                <c:pt idx="36">
                  <c:v>3164.4967978042068</c:v>
                </c:pt>
                <c:pt idx="37">
                  <c:v>3202.4805814217602</c:v>
                </c:pt>
                <c:pt idx="38">
                  <c:v>3186.9329749513863</c:v>
                </c:pt>
                <c:pt idx="39">
                  <c:v>3233.8247112355543</c:v>
                </c:pt>
                <c:pt idx="40">
                  <c:v>3258.1648044692738</c:v>
                </c:pt>
                <c:pt idx="41">
                  <c:v>3254.6879837067254</c:v>
                </c:pt>
                <c:pt idx="42">
                  <c:v>3270.7650088659861</c:v>
                </c:pt>
                <c:pt idx="43">
                  <c:v>3257.3986301369901</c:v>
                </c:pt>
                <c:pt idx="44">
                  <c:v>3284.2532142078903</c:v>
                </c:pt>
                <c:pt idx="45">
                  <c:v>3300.9429651545047</c:v>
                </c:pt>
                <c:pt idx="46">
                  <c:v>3271.7329597438252</c:v>
                </c:pt>
                <c:pt idx="47">
                  <c:v>3266.4313353115685</c:v>
                </c:pt>
                <c:pt idx="48">
                  <c:v>3290.036437639294</c:v>
                </c:pt>
                <c:pt idx="49">
                  <c:v>3349.740963855415</c:v>
                </c:pt>
                <c:pt idx="50">
                  <c:v>3331.5681163812678</c:v>
                </c:pt>
                <c:pt idx="51">
                  <c:v>3347.1252184041928</c:v>
                </c:pt>
                <c:pt idx="52">
                  <c:v>3400.5921841541785</c:v>
                </c:pt>
                <c:pt idx="53">
                  <c:v>3386.2996146435444</c:v>
                </c:pt>
                <c:pt idx="54">
                  <c:v>3356.565414507771</c:v>
                </c:pt>
                <c:pt idx="55">
                  <c:v>3360.0591397849466</c:v>
                </c:pt>
                <c:pt idx="56">
                  <c:v>3351.5823095823084</c:v>
                </c:pt>
                <c:pt idx="57">
                  <c:v>3391.2757675438588</c:v>
                </c:pt>
                <c:pt idx="58">
                  <c:v>3466.5019305019291</c:v>
                </c:pt>
                <c:pt idx="59">
                  <c:v>3482.0787545787553</c:v>
                </c:pt>
                <c:pt idx="60">
                  <c:v>3562.3272138228931</c:v>
                </c:pt>
                <c:pt idx="61">
                  <c:v>3570.168949771687</c:v>
                </c:pt>
                <c:pt idx="62">
                  <c:v>3604.4970588235301</c:v>
                </c:pt>
                <c:pt idx="63">
                  <c:v>3622.8565217391333</c:v>
                </c:pt>
                <c:pt idx="64">
                  <c:v>3566.0357852882703</c:v>
                </c:pt>
                <c:pt idx="65">
                  <c:v>3474.021680216802</c:v>
                </c:pt>
                <c:pt idx="66">
                  <c:v>3510.7494600431983</c:v>
                </c:pt>
                <c:pt idx="67">
                  <c:v>3468.924901185771</c:v>
                </c:pt>
                <c:pt idx="68">
                  <c:v>3490.0568181818189</c:v>
                </c:pt>
                <c:pt idx="69">
                  <c:v>3485.7163375224404</c:v>
                </c:pt>
                <c:pt idx="70">
                  <c:v>3480.2927400468379</c:v>
                </c:pt>
                <c:pt idx="71">
                  <c:v>3421.5938697318002</c:v>
                </c:pt>
                <c:pt idx="72">
                  <c:v>3350</c:v>
                </c:pt>
                <c:pt idx="73">
                  <c:v>3382.3387978142068</c:v>
                </c:pt>
                <c:pt idx="74">
                  <c:v>3350.0333333333328</c:v>
                </c:pt>
              </c:numCache>
            </c:numRef>
          </c:val>
          <c:smooth val="0"/>
        </c:ser>
        <c:ser>
          <c:idx val="1"/>
          <c:order val="1"/>
          <c:tx>
            <c:v>MPOB VWAP-1ST</c:v>
          </c:tx>
          <c:marker>
            <c:symbol val="none"/>
          </c:marker>
          <c:cat>
            <c:numRef>
              <c:f>'[2]P Malaysia'!$D$164:$D$238</c:f>
              <c:numCache>
                <c:formatCode>d\-mmm\-yy</c:formatCode>
                <c:ptCount val="75"/>
                <c:pt idx="0">
                  <c:v>40848</c:v>
                </c:pt>
                <c:pt idx="1">
                  <c:v>40849</c:v>
                </c:pt>
                <c:pt idx="2">
                  <c:v>40851</c:v>
                </c:pt>
                <c:pt idx="3">
                  <c:v>40855</c:v>
                </c:pt>
                <c:pt idx="4">
                  <c:v>40857</c:v>
                </c:pt>
                <c:pt idx="5">
                  <c:v>40858</c:v>
                </c:pt>
                <c:pt idx="6">
                  <c:v>40861</c:v>
                </c:pt>
                <c:pt idx="7">
                  <c:v>40862</c:v>
                </c:pt>
                <c:pt idx="8">
                  <c:v>40863</c:v>
                </c:pt>
                <c:pt idx="9">
                  <c:v>40864</c:v>
                </c:pt>
                <c:pt idx="10">
                  <c:v>40865</c:v>
                </c:pt>
                <c:pt idx="11">
                  <c:v>40868</c:v>
                </c:pt>
                <c:pt idx="12">
                  <c:v>40869</c:v>
                </c:pt>
                <c:pt idx="13">
                  <c:v>40876</c:v>
                </c:pt>
                <c:pt idx="14">
                  <c:v>40878</c:v>
                </c:pt>
                <c:pt idx="15">
                  <c:v>40879</c:v>
                </c:pt>
                <c:pt idx="16">
                  <c:v>40882</c:v>
                </c:pt>
                <c:pt idx="17">
                  <c:v>40884</c:v>
                </c:pt>
                <c:pt idx="18">
                  <c:v>40889</c:v>
                </c:pt>
                <c:pt idx="19">
                  <c:v>40890</c:v>
                </c:pt>
                <c:pt idx="20">
                  <c:v>40892</c:v>
                </c:pt>
                <c:pt idx="21">
                  <c:v>40900</c:v>
                </c:pt>
                <c:pt idx="22">
                  <c:v>40904</c:v>
                </c:pt>
                <c:pt idx="23">
                  <c:v>40905</c:v>
                </c:pt>
                <c:pt idx="24">
                  <c:v>40907</c:v>
                </c:pt>
                <c:pt idx="25">
                  <c:v>40911</c:v>
                </c:pt>
                <c:pt idx="26">
                  <c:v>40912</c:v>
                </c:pt>
                <c:pt idx="27">
                  <c:v>40913</c:v>
                </c:pt>
                <c:pt idx="28">
                  <c:v>40914</c:v>
                </c:pt>
                <c:pt idx="29">
                  <c:v>40924</c:v>
                </c:pt>
                <c:pt idx="30">
                  <c:v>40925</c:v>
                </c:pt>
                <c:pt idx="31">
                  <c:v>40926</c:v>
                </c:pt>
                <c:pt idx="32">
                  <c:v>40928</c:v>
                </c:pt>
                <c:pt idx="33">
                  <c:v>40934</c:v>
                </c:pt>
                <c:pt idx="34">
                  <c:v>40947</c:v>
                </c:pt>
                <c:pt idx="35">
                  <c:v>40948</c:v>
                </c:pt>
                <c:pt idx="36">
                  <c:v>40952</c:v>
                </c:pt>
                <c:pt idx="37">
                  <c:v>40954</c:v>
                </c:pt>
                <c:pt idx="38">
                  <c:v>40955</c:v>
                </c:pt>
                <c:pt idx="39">
                  <c:v>40956</c:v>
                </c:pt>
                <c:pt idx="40">
                  <c:v>40959</c:v>
                </c:pt>
                <c:pt idx="41">
                  <c:v>40960</c:v>
                </c:pt>
                <c:pt idx="42">
                  <c:v>40961</c:v>
                </c:pt>
                <c:pt idx="43">
                  <c:v>40962</c:v>
                </c:pt>
                <c:pt idx="44">
                  <c:v>40966</c:v>
                </c:pt>
                <c:pt idx="45">
                  <c:v>40967</c:v>
                </c:pt>
                <c:pt idx="46">
                  <c:v>40968</c:v>
                </c:pt>
                <c:pt idx="47">
                  <c:v>40970</c:v>
                </c:pt>
                <c:pt idx="48">
                  <c:v>40976</c:v>
                </c:pt>
                <c:pt idx="49">
                  <c:v>40977</c:v>
                </c:pt>
                <c:pt idx="50">
                  <c:v>40980</c:v>
                </c:pt>
                <c:pt idx="51">
                  <c:v>40981</c:v>
                </c:pt>
                <c:pt idx="52">
                  <c:v>40983</c:v>
                </c:pt>
                <c:pt idx="53">
                  <c:v>40987</c:v>
                </c:pt>
                <c:pt idx="54">
                  <c:v>40988</c:v>
                </c:pt>
                <c:pt idx="55">
                  <c:v>40989</c:v>
                </c:pt>
                <c:pt idx="56">
                  <c:v>40990</c:v>
                </c:pt>
                <c:pt idx="57">
                  <c:v>40991</c:v>
                </c:pt>
                <c:pt idx="58">
                  <c:v>40994</c:v>
                </c:pt>
                <c:pt idx="59">
                  <c:v>40996</c:v>
                </c:pt>
                <c:pt idx="60">
                  <c:v>41002</c:v>
                </c:pt>
                <c:pt idx="61">
                  <c:v>41004</c:v>
                </c:pt>
                <c:pt idx="62">
                  <c:v>41005</c:v>
                </c:pt>
                <c:pt idx="63">
                  <c:v>41009</c:v>
                </c:pt>
                <c:pt idx="64">
                  <c:v>41012</c:v>
                </c:pt>
                <c:pt idx="65">
                  <c:v>41018</c:v>
                </c:pt>
                <c:pt idx="66">
                  <c:v>41022</c:v>
                </c:pt>
                <c:pt idx="67">
                  <c:v>41023</c:v>
                </c:pt>
                <c:pt idx="68">
                  <c:v>41024</c:v>
                </c:pt>
                <c:pt idx="69">
                  <c:v>41026</c:v>
                </c:pt>
                <c:pt idx="70">
                  <c:v>41029</c:v>
                </c:pt>
                <c:pt idx="71">
                  <c:v>41032</c:v>
                </c:pt>
                <c:pt idx="72">
                  <c:v>41036</c:v>
                </c:pt>
                <c:pt idx="73">
                  <c:v>41037</c:v>
                </c:pt>
                <c:pt idx="74">
                  <c:v>41038</c:v>
                </c:pt>
              </c:numCache>
            </c:numRef>
          </c:cat>
          <c:val>
            <c:numRef>
              <c:f>Sheet2!$G$164:$G$238</c:f>
              <c:numCache>
                <c:formatCode>_(* #,##0_);_(* \(#,##0\);_(* "-"??_);_(@_)</c:formatCode>
                <c:ptCount val="75"/>
                <c:pt idx="0">
                  <c:v>2947.5</c:v>
                </c:pt>
                <c:pt idx="1">
                  <c:v>2953.5</c:v>
                </c:pt>
                <c:pt idx="2">
                  <c:v>2999</c:v>
                </c:pt>
                <c:pt idx="3">
                  <c:v>3018.5</c:v>
                </c:pt>
                <c:pt idx="4">
                  <c:v>3044</c:v>
                </c:pt>
                <c:pt idx="5">
                  <c:v>3111</c:v>
                </c:pt>
                <c:pt idx="6">
                  <c:v>3163.5</c:v>
                </c:pt>
                <c:pt idx="7">
                  <c:v>3180</c:v>
                </c:pt>
                <c:pt idx="8">
                  <c:v>3194.5</c:v>
                </c:pt>
                <c:pt idx="9">
                  <c:v>3239</c:v>
                </c:pt>
                <c:pt idx="10">
                  <c:v>3224.5</c:v>
                </c:pt>
                <c:pt idx="11">
                  <c:v>3222.5</c:v>
                </c:pt>
                <c:pt idx="12">
                  <c:v>3176.5</c:v>
                </c:pt>
                <c:pt idx="13">
                  <c:v>3079.5</c:v>
                </c:pt>
                <c:pt idx="14">
                  <c:v>3057</c:v>
                </c:pt>
                <c:pt idx="15">
                  <c:v>3041.5</c:v>
                </c:pt>
                <c:pt idx="16">
                  <c:v>3090</c:v>
                </c:pt>
                <c:pt idx="17">
                  <c:v>3110</c:v>
                </c:pt>
                <c:pt idx="18">
                  <c:v>3047.5</c:v>
                </c:pt>
                <c:pt idx="19">
                  <c:v>3022.5</c:v>
                </c:pt>
                <c:pt idx="20">
                  <c:v>3023.5</c:v>
                </c:pt>
                <c:pt idx="21">
                  <c:v>3131.5</c:v>
                </c:pt>
                <c:pt idx="22">
                  <c:v>3149.5</c:v>
                </c:pt>
                <c:pt idx="23">
                  <c:v>3183.5</c:v>
                </c:pt>
                <c:pt idx="24">
                  <c:v>3161</c:v>
                </c:pt>
                <c:pt idx="25">
                  <c:v>3223.5</c:v>
                </c:pt>
                <c:pt idx="26">
                  <c:v>3222</c:v>
                </c:pt>
                <c:pt idx="27">
                  <c:v>3221.5</c:v>
                </c:pt>
                <c:pt idx="28">
                  <c:v>3208.5</c:v>
                </c:pt>
                <c:pt idx="29">
                  <c:v>3138</c:v>
                </c:pt>
                <c:pt idx="30">
                  <c:v>3163</c:v>
                </c:pt>
                <c:pt idx="31">
                  <c:v>3143.5</c:v>
                </c:pt>
                <c:pt idx="32">
                  <c:v>3164.5</c:v>
                </c:pt>
                <c:pt idx="33">
                  <c:v>3138</c:v>
                </c:pt>
                <c:pt idx="34">
                  <c:v>3098.5</c:v>
                </c:pt>
                <c:pt idx="35">
                  <c:v>3107</c:v>
                </c:pt>
                <c:pt idx="36">
                  <c:v>3112.5</c:v>
                </c:pt>
                <c:pt idx="37">
                  <c:v>3143.5</c:v>
                </c:pt>
                <c:pt idx="38">
                  <c:v>3137.5</c:v>
                </c:pt>
                <c:pt idx="39">
                  <c:v>3170</c:v>
                </c:pt>
                <c:pt idx="40">
                  <c:v>3200</c:v>
                </c:pt>
                <c:pt idx="41">
                  <c:v>3199.5</c:v>
                </c:pt>
                <c:pt idx="42">
                  <c:v>3201</c:v>
                </c:pt>
                <c:pt idx="43">
                  <c:v>3174.5</c:v>
                </c:pt>
                <c:pt idx="44">
                  <c:v>3193.5</c:v>
                </c:pt>
                <c:pt idx="45">
                  <c:v>3201</c:v>
                </c:pt>
                <c:pt idx="46">
                  <c:v>3185</c:v>
                </c:pt>
                <c:pt idx="47">
                  <c:v>3219.5</c:v>
                </c:pt>
                <c:pt idx="48">
                  <c:v>3238.5</c:v>
                </c:pt>
                <c:pt idx="49">
                  <c:v>3290.5</c:v>
                </c:pt>
                <c:pt idx="50">
                  <c:v>3295</c:v>
                </c:pt>
                <c:pt idx="51">
                  <c:v>3301</c:v>
                </c:pt>
                <c:pt idx="52">
                  <c:v>3348.5</c:v>
                </c:pt>
                <c:pt idx="53">
                  <c:v>3348</c:v>
                </c:pt>
                <c:pt idx="54">
                  <c:v>3332</c:v>
                </c:pt>
                <c:pt idx="55">
                  <c:v>3334</c:v>
                </c:pt>
                <c:pt idx="56">
                  <c:v>3333</c:v>
                </c:pt>
                <c:pt idx="57">
                  <c:v>3359</c:v>
                </c:pt>
                <c:pt idx="58">
                  <c:v>3399.5</c:v>
                </c:pt>
                <c:pt idx="59">
                  <c:v>3440</c:v>
                </c:pt>
                <c:pt idx="60">
                  <c:v>3497</c:v>
                </c:pt>
                <c:pt idx="61">
                  <c:v>3511.5</c:v>
                </c:pt>
                <c:pt idx="62">
                  <c:v>3544.5</c:v>
                </c:pt>
                <c:pt idx="63">
                  <c:v>3567.5</c:v>
                </c:pt>
                <c:pt idx="64">
                  <c:v>3539.5</c:v>
                </c:pt>
                <c:pt idx="65">
                  <c:v>3461</c:v>
                </c:pt>
                <c:pt idx="66">
                  <c:v>3472</c:v>
                </c:pt>
                <c:pt idx="67">
                  <c:v>3457.5</c:v>
                </c:pt>
                <c:pt idx="68">
                  <c:v>3459.5</c:v>
                </c:pt>
                <c:pt idx="69">
                  <c:v>3478</c:v>
                </c:pt>
                <c:pt idx="70">
                  <c:v>3456</c:v>
                </c:pt>
                <c:pt idx="71">
                  <c:v>3417.5</c:v>
                </c:pt>
                <c:pt idx="72">
                  <c:v>3338.5</c:v>
                </c:pt>
                <c:pt idx="73">
                  <c:v>3370.5</c:v>
                </c:pt>
                <c:pt idx="74">
                  <c:v>3346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97504"/>
        <c:axId val="51007488"/>
      </c:lineChart>
      <c:dateAx>
        <c:axId val="50997504"/>
        <c:scaling>
          <c:orientation val="minMax"/>
        </c:scaling>
        <c:delete val="0"/>
        <c:axPos val="b"/>
        <c:numFmt formatCode="d\-mmm\-yy" sourceLinked="1"/>
        <c:majorTickMark val="out"/>
        <c:minorTickMark val="none"/>
        <c:tickLblPos val="nextTo"/>
        <c:crossAx val="51007488"/>
        <c:crosses val="autoZero"/>
        <c:auto val="1"/>
        <c:lblOffset val="100"/>
        <c:baseTimeUnit val="days"/>
      </c:dateAx>
      <c:valAx>
        <c:axId val="51007488"/>
        <c:scaling>
          <c:orientation val="minMax"/>
          <c:max val="3650"/>
          <c:min val="28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CA"/>
                  <a:t>CPO Price (MYR/mt)</a:t>
                </a:r>
              </a:p>
            </c:rich>
          </c:tx>
          <c:layout>
            <c:manualLayout>
              <c:xMode val="edge"/>
              <c:yMode val="edge"/>
              <c:x val="3.2227490556964625E-2"/>
              <c:y val="0.11175358239530978"/>
            </c:manualLayout>
          </c:layout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50997504"/>
        <c:crosses val="autoZero"/>
        <c:crossBetween val="between"/>
      </c:valAx>
      <c:valAx>
        <c:axId val="51009408"/>
        <c:scaling>
          <c:orientation val="minMax"/>
        </c:scaling>
        <c:delete val="0"/>
        <c:axPos val="r"/>
        <c:numFmt formatCode="_(* #,##0_);_(* \(#,##0\);_(* &quot;-&quot;??_);_(@_)" sourceLinked="1"/>
        <c:majorTickMark val="out"/>
        <c:minorTickMark val="none"/>
        <c:tickLblPos val="nextTo"/>
        <c:crossAx val="51010944"/>
        <c:crosses val="max"/>
        <c:crossBetween val="between"/>
      </c:valAx>
      <c:dateAx>
        <c:axId val="51010944"/>
        <c:scaling>
          <c:orientation val="minMax"/>
        </c:scaling>
        <c:delete val="1"/>
        <c:axPos val="b"/>
        <c:numFmt formatCode="d\-mmm\-yy" sourceLinked="1"/>
        <c:majorTickMark val="out"/>
        <c:minorTickMark val="none"/>
        <c:tickLblPos val="nextTo"/>
        <c:crossAx val="51009408"/>
        <c:crosses val="autoZero"/>
        <c:auto val="1"/>
        <c:lblOffset val="100"/>
        <c:baseTimeUnit val="days"/>
      </c:dateAx>
    </c:plotArea>
    <c:legend>
      <c:legendPos val="r"/>
      <c:layout>
        <c:manualLayout>
          <c:xMode val="edge"/>
          <c:yMode val="edge"/>
          <c:x val="0.23179347676681297"/>
          <c:y val="0.75223162398148014"/>
          <c:w val="0.33098224908128393"/>
          <c:h val="0.16215023815887647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0.08632</cdr:x>
      <cdr:y>0.78095</cdr:y>
    </cdr:from>
    <cdr:to>
      <cdr:x>0.87785</cdr:x>
      <cdr:y>0.88571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3911" y="4594413"/>
          <a:ext cx="5446059" cy="61632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i="0" baseline="0">
              <a:effectLst/>
              <a:latin typeface="+mn-lt"/>
              <a:ea typeface="+mn-ea"/>
              <a:cs typeface="+mn-cs"/>
            </a:rPr>
            <a:t>A = Dalian Olein adjusted =  (Price - fobbing) / (1+import tax) / (1+VAT) / Fwd FX (USDCNY)</a:t>
          </a:r>
          <a:br>
            <a:rPr lang="en-US" sz="1100" b="1" i="0" baseline="0">
              <a:effectLst/>
              <a:latin typeface="+mn-lt"/>
              <a:ea typeface="+mn-ea"/>
              <a:cs typeface="+mn-cs"/>
            </a:rPr>
          </a:br>
          <a:r>
            <a:rPr lang="en-US" sz="1100" b="1" i="0" baseline="0">
              <a:effectLst/>
              <a:latin typeface="+mn-lt"/>
              <a:ea typeface="+mn-ea"/>
              <a:cs typeface="+mn-cs"/>
            </a:rPr>
            <a:t>B = BMD CPO adjusted = (Price) / Fwd FX (USDMYR) + 40 (OLN premium to  CPO)</a:t>
          </a:r>
          <a:br>
            <a:rPr lang="en-US" sz="1100" b="1" i="0" baseline="0">
              <a:effectLst/>
              <a:latin typeface="+mn-lt"/>
              <a:ea typeface="+mn-ea"/>
              <a:cs typeface="+mn-cs"/>
            </a:rPr>
          </a:br>
          <a:r>
            <a:rPr lang="en-US" sz="1100" b="1" i="0" baseline="0">
              <a:effectLst/>
              <a:latin typeface="+mn-lt"/>
              <a:ea typeface="+mn-ea"/>
              <a:cs typeface="+mn-cs"/>
            </a:rPr>
            <a:t>C = Freight (US35/mt)</a:t>
          </a:r>
          <a:endParaRPr lang="en-CA">
            <a:effectLst/>
          </a:endParaRPr>
        </a:p>
        <a:p xmlns:a="http://schemas.openxmlformats.org/drawingml/2006/main">
          <a:endParaRPr lang="en-CA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0.82853</cdr:x>
      <cdr:y>0.11385</cdr:y>
    </cdr:from>
    <cdr:to>
      <cdr:x>0.82853</cdr:x>
      <cdr:y>0.88805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5793441" y="672352"/>
          <a:ext cx="0" cy="45720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ysClr val="windowText" lastClr="000000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33154-8363-4758-8D80-2B3657C2F227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C2698-1D60-4D17-B9F1-81DE484FF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Chinese Government been</a:t>
            </a:r>
            <a:r>
              <a:rPr lang="en-US" baseline="0" dirty="0" smtClean="0"/>
              <a:t> fighting inflation with fixed rates, but more significantly, with bank lending quotas.  Loan quotas towards the end of 2011, created a credit crunch in China (black market rates &gt;20%).  All loans restricted except for one category: strategic commodities – food, metals, timber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Relatively price indifferent – import against a bank LC at 3% (12 month term) and sell local at 5% loss for cash.  Lend cash out at 20+% to pocket the difference.  Extremely large import-financing game, still going on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C2698-1D60-4D17-B9F1-81DE484FF4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05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Significant difference between futures price and cash</a:t>
            </a:r>
            <a:r>
              <a:rPr lang="en-US" baseline="0" dirty="0" smtClean="0"/>
              <a:t> price in early 2012. 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C2698-1D60-4D17-B9F1-81DE484FF4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7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41A5-7DC4-46B0-B61F-DCCE4D39FF8C}" type="datetimeFigureOut">
              <a:rPr lang="en-CA" smtClean="0"/>
              <a:t>2013-09-24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234C-1D70-4020-817C-D4A27AAEA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501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41A5-7DC4-46B0-B61F-DCCE4D39FF8C}" type="datetimeFigureOut">
              <a:rPr lang="en-CA" smtClean="0"/>
              <a:t>2013-09-24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234C-1D70-4020-817C-D4A27AAEA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050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41A5-7DC4-46B0-B61F-DCCE4D39FF8C}" type="datetimeFigureOut">
              <a:rPr lang="en-CA" smtClean="0"/>
              <a:t>2013-09-24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234C-1D70-4020-817C-D4A27AAEA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21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41A5-7DC4-46B0-B61F-DCCE4D39FF8C}" type="datetimeFigureOut">
              <a:rPr lang="en-CA" smtClean="0"/>
              <a:t>2013-09-24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234C-1D70-4020-817C-D4A27AAEA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788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41A5-7DC4-46B0-B61F-DCCE4D39FF8C}" type="datetimeFigureOut">
              <a:rPr lang="en-CA" smtClean="0"/>
              <a:t>2013-09-24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234C-1D70-4020-817C-D4A27AAEA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73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41A5-7DC4-46B0-B61F-DCCE4D39FF8C}" type="datetimeFigureOut">
              <a:rPr lang="en-CA" smtClean="0"/>
              <a:t>2013-09-24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234C-1D70-4020-817C-D4A27AAEA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30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41A5-7DC4-46B0-B61F-DCCE4D39FF8C}" type="datetimeFigureOut">
              <a:rPr lang="en-CA" smtClean="0"/>
              <a:t>2013-09-24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234C-1D70-4020-817C-D4A27AAEA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065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41A5-7DC4-46B0-B61F-DCCE4D39FF8C}" type="datetimeFigureOut">
              <a:rPr lang="en-CA" smtClean="0"/>
              <a:t>2013-09-24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234C-1D70-4020-817C-D4A27AAEA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489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41A5-7DC4-46B0-B61F-DCCE4D39FF8C}" type="datetimeFigureOut">
              <a:rPr lang="en-CA" smtClean="0"/>
              <a:t>2013-09-24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234C-1D70-4020-817C-D4A27AAEA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02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41A5-7DC4-46B0-B61F-DCCE4D39FF8C}" type="datetimeFigureOut">
              <a:rPr lang="en-CA" smtClean="0"/>
              <a:t>2013-09-24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234C-1D70-4020-817C-D4A27AAEA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569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41A5-7DC4-46B0-B61F-DCCE4D39FF8C}" type="datetimeFigureOut">
              <a:rPr lang="en-CA" smtClean="0"/>
              <a:t>2013-09-24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234C-1D70-4020-817C-D4A27AAEA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64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441A5-7DC4-46B0-B61F-DCCE4D39FF8C}" type="datetimeFigureOut">
              <a:rPr lang="en-CA" smtClean="0"/>
              <a:t>2013-09-24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234C-1D70-4020-817C-D4A27AAEA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207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FRE 501 2013</a:t>
            </a:r>
            <a:br>
              <a:rPr lang="en-CA" dirty="0"/>
            </a:br>
            <a:r>
              <a:rPr lang="en-CA" dirty="0"/>
              <a:t>Lab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CA" dirty="0" smtClean="0"/>
              <a:t>Reflections on Week 1</a:t>
            </a:r>
          </a:p>
          <a:p>
            <a:pPr marL="514350" indent="-514350">
              <a:buAutoNum type="arabicPeriod"/>
            </a:pPr>
            <a:r>
              <a:rPr lang="en-CA" dirty="0" smtClean="0"/>
              <a:t>Deviations from LOOP</a:t>
            </a:r>
          </a:p>
          <a:p>
            <a:pPr marL="514350" indent="-514350">
              <a:buAutoNum type="arabicPeriod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18456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Mission Statement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889248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Understand how </a:t>
            </a:r>
            <a:r>
              <a:rPr lang="en-US" dirty="0"/>
              <a:t>commodity futures markets </a:t>
            </a:r>
            <a:r>
              <a:rPr lang="en-US" dirty="0" smtClean="0"/>
              <a:t>work, </a:t>
            </a:r>
          </a:p>
          <a:p>
            <a:pPr marL="0" indent="0" algn="ctr">
              <a:buNone/>
            </a:pPr>
            <a:r>
              <a:rPr lang="en-US" dirty="0" smtClean="0"/>
              <a:t>Formulate </a:t>
            </a:r>
            <a:r>
              <a:rPr lang="en-US" dirty="0"/>
              <a:t>and </a:t>
            </a:r>
            <a:r>
              <a:rPr lang="en-US" dirty="0" smtClean="0"/>
              <a:t>refine trading </a:t>
            </a:r>
            <a:r>
              <a:rPr lang="en-US" dirty="0"/>
              <a:t>and hedging </a:t>
            </a:r>
            <a:r>
              <a:rPr lang="en-US" dirty="0" smtClean="0"/>
              <a:t>strategies, </a:t>
            </a:r>
            <a:br>
              <a:rPr lang="en-US" dirty="0" smtClean="0"/>
            </a:br>
            <a:r>
              <a:rPr lang="en-US" dirty="0" smtClean="0"/>
              <a:t>Learn and practice risk management,</a:t>
            </a:r>
          </a:p>
          <a:p>
            <a:pPr marL="0" indent="0" algn="ctr">
              <a:buNone/>
            </a:pPr>
            <a:r>
              <a:rPr lang="en-US" dirty="0" smtClean="0"/>
              <a:t>In preparation for future professional roles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05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Thank you Group 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787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844824"/>
            <a:ext cx="5688632" cy="2592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So, given all the action last week, does the fed’s money printing affect commodity prices?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81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ewmark\Google Drive\1. MFRE 2013\Fall 2012\FRE 501\Trading Game\Commodity Prices vs M3 Char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40223"/>
            <a:ext cx="6336704" cy="690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23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One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Really nice model  - helped me to understand the range of prices I observed in different ports/markets but couldn’t reconcile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there are significant deviations in real-life for a variety of reasons, usually short-term, as they get ‘</a:t>
            </a:r>
            <a:r>
              <a:rPr lang="en-US" dirty="0" err="1" smtClean="0"/>
              <a:t>arb</a:t>
            </a:r>
            <a:r>
              <a:rPr lang="en-US" dirty="0" smtClean="0"/>
              <a:t>’-</a:t>
            </a:r>
            <a:r>
              <a:rPr lang="en-US" dirty="0" err="1" smtClean="0"/>
              <a:t>ed</a:t>
            </a:r>
            <a:r>
              <a:rPr lang="en-US" dirty="0" smtClean="0"/>
              <a:t>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0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86176"/>
              </p:ext>
            </p:extLst>
          </p:nvPr>
        </p:nvGraphicFramePr>
        <p:xfrm>
          <a:off x="251520" y="1029450"/>
          <a:ext cx="820891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21409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CHINA IMPORTER MARGINS</a:t>
            </a:r>
            <a:endParaRPr lang="en-CA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327724" y="98678"/>
            <a:ext cx="37036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Olein</a:t>
            </a:r>
            <a:r>
              <a:rPr lang="en-US" sz="1100" dirty="0" smtClean="0"/>
              <a:t> = refined palm oil, ready for consumption</a:t>
            </a:r>
            <a:br>
              <a:rPr lang="en-US" sz="1100" dirty="0" smtClean="0"/>
            </a:br>
            <a:r>
              <a:rPr lang="en-US" sz="1100" dirty="0" smtClean="0"/>
              <a:t>CPO = Crude Palm Oil</a:t>
            </a:r>
            <a:br>
              <a:rPr lang="en-US" sz="1100" dirty="0" smtClean="0"/>
            </a:br>
            <a:r>
              <a:rPr lang="en-US" sz="1100" dirty="0" smtClean="0"/>
              <a:t>BMD = Bursa Malaysia Derivatives Exchange</a:t>
            </a:r>
            <a:endParaRPr lang="en-US" sz="11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788024" y="935142"/>
            <a:ext cx="0" cy="15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95936" y="673532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Refining Cost ~ 40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4875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545313"/>
              </p:ext>
            </p:extLst>
          </p:nvPr>
        </p:nvGraphicFramePr>
        <p:xfrm>
          <a:off x="899592" y="476672"/>
          <a:ext cx="7632848" cy="5905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2626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858135"/>
              </p:ext>
            </p:extLst>
          </p:nvPr>
        </p:nvGraphicFramePr>
        <p:xfrm>
          <a:off x="323528" y="188640"/>
          <a:ext cx="842493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496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301</Words>
  <Application>Microsoft Office PowerPoint</Application>
  <PresentationFormat>On-screen Show (4:3)</PresentationFormat>
  <Paragraphs>30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FRE 501 2013 Lab 4</vt:lpstr>
      <vt:lpstr>Mission Statement</vt:lpstr>
      <vt:lpstr>PowerPoint Presentation</vt:lpstr>
      <vt:lpstr>The Fed</vt:lpstr>
      <vt:lpstr>PowerPoint Presentation</vt:lpstr>
      <vt:lpstr>Law of One Price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LIEW</dc:creator>
  <cp:lastModifiedBy>liewmark</cp:lastModifiedBy>
  <cp:revision>8</cp:revision>
  <dcterms:created xsi:type="dcterms:W3CDTF">2013-09-04T16:31:33Z</dcterms:created>
  <dcterms:modified xsi:type="dcterms:W3CDTF">2013-09-24T17:15:13Z</dcterms:modified>
</cp:coreProperties>
</file>