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89"/>
  </p:normalViewPr>
  <p:slideViewPr>
    <p:cSldViewPr snapToGrid="0" snapToObjects="1">
      <p:cViewPr varScale="1">
        <p:scale>
          <a:sx n="82" d="100"/>
          <a:sy n="82" d="100"/>
        </p:scale>
        <p:origin x="1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11F0C-8697-C748-B07F-C7E72C6BF6EF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7B0F0-7DAA-5040-A79C-863DC6EE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8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GPE Pride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758" y="2228313"/>
            <a:ext cx="6136986" cy="4358468"/>
          </a:xfrm>
        </p:spPr>
      </p:pic>
    </p:spTree>
    <p:extLst>
      <p:ext uri="{BB962C8B-B14F-4D97-AF65-F5344CB8AC3E}">
        <p14:creationId xmlns:p14="http://schemas.microsoft.com/office/powerpoint/2010/main" val="132358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GPE Pride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359" y="2150821"/>
            <a:ext cx="7089783" cy="4521200"/>
          </a:xfrm>
        </p:spPr>
      </p:pic>
    </p:spTree>
    <p:extLst>
      <p:ext uri="{BB962C8B-B14F-4D97-AF65-F5344CB8AC3E}">
        <p14:creationId xmlns:p14="http://schemas.microsoft.com/office/powerpoint/2010/main" val="169244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GPE Pride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28081" y="12553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/>
              <a:t>Good Morning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/>
              <a:t>Greeters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2200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GPE Pride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239" y="2531268"/>
            <a:ext cx="5197453" cy="39005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74" y="2531267"/>
            <a:ext cx="2931608" cy="39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559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46</TotalTime>
  <Words>17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Trebuchet MS</vt:lpstr>
      <vt:lpstr>Arial</vt:lpstr>
      <vt:lpstr>Berlin</vt:lpstr>
      <vt:lpstr>Leadership Team</vt:lpstr>
      <vt:lpstr>GPE Pride</vt:lpstr>
      <vt:lpstr>GPE Pride</vt:lpstr>
      <vt:lpstr>GPE Pride</vt:lpstr>
      <vt:lpstr>GPE Pride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Team</dc:title>
  <dc:creator>Elizabeth Isabelle</dc:creator>
  <cp:lastModifiedBy>Elizabeth Isabelle</cp:lastModifiedBy>
  <cp:revision>3</cp:revision>
  <dcterms:created xsi:type="dcterms:W3CDTF">2017-11-17T16:05:04Z</dcterms:created>
  <dcterms:modified xsi:type="dcterms:W3CDTF">2017-11-17T16:52:04Z</dcterms:modified>
</cp:coreProperties>
</file>