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 id="2147483655" r:id="rId4"/>
  </p:sldMasterIdLst>
  <p:notesMasterIdLst>
    <p:notesMasterId r:id="rId6"/>
  </p:notesMasterIdLst>
  <p:sldIdLst>
    <p:sldId id="286" r:id="rId5"/>
  </p:sldIdLst>
  <p:sldSz cx="32918400" cy="21945600"/>
  <p:notesSz cx="7315200" cy="96012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90" autoAdjust="0"/>
    <p:restoredTop sz="94706" autoAdjust="0"/>
  </p:normalViewPr>
  <p:slideViewPr>
    <p:cSldViewPr snapToGrid="0" snapToObjects="1" showGuides="1">
      <p:cViewPr>
        <p:scale>
          <a:sx n="60" d="100"/>
          <a:sy n="60" d="100"/>
        </p:scale>
        <p:origin x="1068" y="3636"/>
      </p:cViewPr>
      <p:guideLst>
        <p:guide orient="horz" pos="2212"/>
        <p:guide orient="horz" pos="192"/>
        <p:guide orient="horz" pos="13440"/>
        <p:guide orient="horz"/>
        <p:guide pos="436"/>
        <p:guide pos="20302"/>
      </p:guideLst>
    </p:cSldViewPr>
  </p:slideViewPr>
  <p:outlineViewPr>
    <p:cViewPr>
      <p:scale>
        <a:sx n="33" d="100"/>
        <a:sy n="33" d="100"/>
      </p:scale>
      <p:origin x="0" y="0"/>
    </p:cViewPr>
  </p:outlineViewPr>
  <p:notesTextViewPr>
    <p:cViewPr>
      <p:scale>
        <a:sx n="300" d="100"/>
        <a:sy n="300" d="100"/>
      </p:scale>
      <p:origin x="0" y="348"/>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732830-A875-4086-8B41-DDC0CAB0D303}" type="doc">
      <dgm:prSet loTypeId="urn:microsoft.com/office/officeart/2011/layout/HexagonRadial" loCatId="cycle" qsTypeId="urn:microsoft.com/office/officeart/2005/8/quickstyle/simple1" qsCatId="simple" csTypeId="urn:microsoft.com/office/officeart/2005/8/colors/accent0_2" csCatId="mainScheme" phldr="1"/>
      <dgm:spPr/>
      <dgm:t>
        <a:bodyPr/>
        <a:lstStyle/>
        <a:p>
          <a:endParaRPr lang="en-US"/>
        </a:p>
      </dgm:t>
    </dgm:pt>
    <dgm:pt modelId="{7C463B06-71A4-4C99-AC37-53F2610EA455}">
      <dgm:prSet phldrT="[Text]" custT="1"/>
      <dgm:spPr/>
      <dgm:t>
        <a:bodyPr/>
        <a:lstStyle/>
        <a:p>
          <a:r>
            <a:rPr lang="en-US" sz="2400" b="1" dirty="0">
              <a:solidFill>
                <a:srgbClr val="FF0000"/>
              </a:solidFill>
            </a:rPr>
            <a:t>Science questions</a:t>
          </a:r>
        </a:p>
      </dgm:t>
    </dgm:pt>
    <dgm:pt modelId="{6C04EE6C-A3FB-482E-8208-83272812A986}" type="parTrans" cxnId="{A5C6D3F9-9285-409B-B5AD-776AF9B1CE97}">
      <dgm:prSet/>
      <dgm:spPr/>
      <dgm:t>
        <a:bodyPr/>
        <a:lstStyle/>
        <a:p>
          <a:endParaRPr lang="en-US" sz="2000"/>
        </a:p>
      </dgm:t>
    </dgm:pt>
    <dgm:pt modelId="{41A282FF-E103-4ED5-B512-7A2AD18F86B1}" type="sibTrans" cxnId="{A5C6D3F9-9285-409B-B5AD-776AF9B1CE97}">
      <dgm:prSet/>
      <dgm:spPr/>
      <dgm:t>
        <a:bodyPr/>
        <a:lstStyle/>
        <a:p>
          <a:endParaRPr lang="en-US" sz="2000"/>
        </a:p>
      </dgm:t>
    </dgm:pt>
    <dgm:pt modelId="{73DCD7E6-9651-44E9-8B54-D6EDBAA072B2}">
      <dgm:prSet phldrT="[Text]" custT="1"/>
      <dgm:spPr/>
      <dgm:t>
        <a:bodyPr/>
        <a:lstStyle/>
        <a:p>
          <a:r>
            <a:rPr lang="en-US" sz="1800" dirty="0"/>
            <a:t>Embody teachers' </a:t>
          </a:r>
          <a:r>
            <a:rPr lang="en-US" sz="1800" dirty="0" smtClean="0"/>
            <a:t> </a:t>
          </a:r>
          <a:r>
            <a:rPr lang="en-US" sz="1800" dirty="0"/>
            <a:t>philosophy</a:t>
          </a:r>
        </a:p>
      </dgm:t>
    </dgm:pt>
    <dgm:pt modelId="{9749375F-48F5-45AE-A1CA-F9B9C57E1C1F}" type="sibTrans" cxnId="{44877D28-8F39-4CA1-A513-079B562D5AE2}">
      <dgm:prSet/>
      <dgm:spPr/>
      <dgm:t>
        <a:bodyPr/>
        <a:lstStyle/>
        <a:p>
          <a:endParaRPr lang="en-US" sz="2000"/>
        </a:p>
      </dgm:t>
    </dgm:pt>
    <dgm:pt modelId="{A9F43EDF-A141-4BA9-AAC3-E03B805AFBF4}" type="parTrans" cxnId="{44877D28-8F39-4CA1-A513-079B562D5AE2}">
      <dgm:prSet/>
      <dgm:spPr/>
      <dgm:t>
        <a:bodyPr/>
        <a:lstStyle/>
        <a:p>
          <a:endParaRPr lang="en-US" sz="2000"/>
        </a:p>
      </dgm:t>
    </dgm:pt>
    <dgm:pt modelId="{1DB8ACFC-7990-4FBA-8626-898E5A44FE6E}">
      <dgm:prSet phldrT="[Text]" custT="1"/>
      <dgm:spPr/>
      <dgm:t>
        <a:bodyPr/>
        <a:lstStyle/>
        <a:p>
          <a:r>
            <a:rPr lang="en-US" sz="1800" dirty="0" smtClean="0"/>
            <a:t>Reflect teachers</a:t>
          </a:r>
          <a:r>
            <a:rPr lang="en-US" sz="1800" dirty="0"/>
            <a:t>' </a:t>
          </a:r>
          <a:r>
            <a:rPr lang="en-US" sz="1800" dirty="0" smtClean="0"/>
            <a:t>NOS beliefs </a:t>
          </a:r>
          <a:endParaRPr lang="en-US" sz="1800" dirty="0"/>
        </a:p>
      </dgm:t>
    </dgm:pt>
    <dgm:pt modelId="{9BFDE7BD-92BF-45B3-BA95-E7C2A277CA7A}" type="parTrans" cxnId="{96E92E1C-25C0-47E4-9D91-5FBBD64E54D8}">
      <dgm:prSet/>
      <dgm:spPr/>
      <dgm:t>
        <a:bodyPr/>
        <a:lstStyle/>
        <a:p>
          <a:endParaRPr lang="en-US" sz="2000"/>
        </a:p>
      </dgm:t>
    </dgm:pt>
    <dgm:pt modelId="{A141A968-361B-4141-84B2-C1566DF8F00F}" type="sibTrans" cxnId="{96E92E1C-25C0-47E4-9D91-5FBBD64E54D8}">
      <dgm:prSet/>
      <dgm:spPr/>
      <dgm:t>
        <a:bodyPr/>
        <a:lstStyle/>
        <a:p>
          <a:endParaRPr lang="en-US" sz="2000"/>
        </a:p>
      </dgm:t>
    </dgm:pt>
    <dgm:pt modelId="{7D21802A-C5AF-4E97-87BE-7BFE92A43D63}">
      <dgm:prSet custT="1"/>
      <dgm:spPr/>
      <dgm:t>
        <a:bodyPr/>
        <a:lstStyle/>
        <a:p>
          <a:r>
            <a:rPr lang="en-US" sz="1800" dirty="0"/>
            <a:t>Drive technology use (clickers)</a:t>
          </a:r>
        </a:p>
      </dgm:t>
    </dgm:pt>
    <dgm:pt modelId="{A3D6FFB7-9358-4AE2-90B6-BBE790247AD5}" type="parTrans" cxnId="{44CD3F57-238A-457E-87AB-FD98216D05A8}">
      <dgm:prSet/>
      <dgm:spPr/>
      <dgm:t>
        <a:bodyPr/>
        <a:lstStyle/>
        <a:p>
          <a:endParaRPr lang="en-US" sz="2000"/>
        </a:p>
      </dgm:t>
    </dgm:pt>
    <dgm:pt modelId="{3A603190-5ADF-45AB-B897-26766C2DE1B2}" type="sibTrans" cxnId="{44CD3F57-238A-457E-87AB-FD98216D05A8}">
      <dgm:prSet/>
      <dgm:spPr/>
      <dgm:t>
        <a:bodyPr/>
        <a:lstStyle/>
        <a:p>
          <a:endParaRPr lang="en-US" sz="2000"/>
        </a:p>
      </dgm:t>
    </dgm:pt>
    <dgm:pt modelId="{A6B320B1-C05C-492A-B739-D39B3BB2440B}">
      <dgm:prSet custT="1"/>
      <dgm:spPr/>
      <dgm:t>
        <a:bodyPr/>
        <a:lstStyle/>
        <a:p>
          <a:r>
            <a:rPr lang="en-US" sz="1800" dirty="0"/>
            <a:t>Drive </a:t>
          </a:r>
          <a:r>
            <a:rPr lang="en-US" sz="1600" dirty="0"/>
            <a:t>constructivist</a:t>
          </a:r>
          <a:r>
            <a:rPr lang="en-US" sz="1800" dirty="0"/>
            <a:t> </a:t>
          </a:r>
          <a:r>
            <a:rPr lang="en-US" sz="1800" dirty="0" smtClean="0"/>
            <a:t>pedagogy</a:t>
          </a:r>
          <a:endParaRPr lang="en-US" sz="1800" dirty="0"/>
        </a:p>
      </dgm:t>
    </dgm:pt>
    <dgm:pt modelId="{F3436E14-C01D-456A-90F5-695005526753}" type="parTrans" cxnId="{6CF8B2B3-3998-4C36-AB8E-3437DB2AE4A7}">
      <dgm:prSet/>
      <dgm:spPr/>
      <dgm:t>
        <a:bodyPr/>
        <a:lstStyle/>
        <a:p>
          <a:endParaRPr lang="en-US" sz="2000"/>
        </a:p>
      </dgm:t>
    </dgm:pt>
    <dgm:pt modelId="{1047BD75-3020-4DEA-B952-5CCEB9A2BE7C}" type="sibTrans" cxnId="{6CF8B2B3-3998-4C36-AB8E-3437DB2AE4A7}">
      <dgm:prSet/>
      <dgm:spPr/>
      <dgm:t>
        <a:bodyPr/>
        <a:lstStyle/>
        <a:p>
          <a:endParaRPr lang="en-US" sz="2000"/>
        </a:p>
      </dgm:t>
    </dgm:pt>
    <dgm:pt modelId="{404EBE27-814B-4524-9D50-72945FF83048}">
      <dgm:prSet custT="1"/>
      <dgm:spPr/>
      <dgm:t>
        <a:bodyPr/>
        <a:lstStyle/>
        <a:p>
          <a:r>
            <a:rPr lang="en-US" sz="1800" dirty="0"/>
            <a:t>Promote student learning</a:t>
          </a:r>
        </a:p>
      </dgm:t>
    </dgm:pt>
    <dgm:pt modelId="{C01BAB40-014E-4423-8B99-4D8996EAF15B}" type="parTrans" cxnId="{5319F856-68D4-4092-86C7-859C2F1DFABA}">
      <dgm:prSet/>
      <dgm:spPr/>
      <dgm:t>
        <a:bodyPr/>
        <a:lstStyle/>
        <a:p>
          <a:endParaRPr lang="en-US" sz="2000"/>
        </a:p>
      </dgm:t>
    </dgm:pt>
    <dgm:pt modelId="{6F902101-C642-4982-A035-6C973C1AA9C7}" type="sibTrans" cxnId="{5319F856-68D4-4092-86C7-859C2F1DFABA}">
      <dgm:prSet/>
      <dgm:spPr/>
      <dgm:t>
        <a:bodyPr/>
        <a:lstStyle/>
        <a:p>
          <a:endParaRPr lang="en-US" sz="2000"/>
        </a:p>
      </dgm:t>
    </dgm:pt>
    <dgm:pt modelId="{3CB76873-1B2C-47BA-B0F7-8ECF7D0525FE}">
      <dgm:prSet custT="1"/>
      <dgm:spPr/>
      <dgm:t>
        <a:bodyPr/>
        <a:lstStyle/>
        <a:p>
          <a:r>
            <a:rPr lang="en-US" sz="1800" dirty="0"/>
            <a:t>Help implement </a:t>
          </a:r>
          <a:r>
            <a:rPr lang="en-US" sz="1800" dirty="0" smtClean="0"/>
            <a:t>formative </a:t>
          </a:r>
          <a:r>
            <a:rPr lang="en-US" sz="1800" dirty="0"/>
            <a:t>assessment</a:t>
          </a:r>
        </a:p>
      </dgm:t>
    </dgm:pt>
    <dgm:pt modelId="{B474EE20-91BA-418E-91EE-1EDA3FED7193}" type="parTrans" cxnId="{0382888E-DEA2-4C99-90D8-3D081ABA39B5}">
      <dgm:prSet/>
      <dgm:spPr/>
      <dgm:t>
        <a:bodyPr/>
        <a:lstStyle/>
        <a:p>
          <a:endParaRPr lang="en-US" sz="2000"/>
        </a:p>
      </dgm:t>
    </dgm:pt>
    <dgm:pt modelId="{8A0CF2D7-1282-4F89-9E45-7E2495F1238B}" type="sibTrans" cxnId="{0382888E-DEA2-4C99-90D8-3D081ABA39B5}">
      <dgm:prSet/>
      <dgm:spPr/>
      <dgm:t>
        <a:bodyPr/>
        <a:lstStyle/>
        <a:p>
          <a:endParaRPr lang="en-US" sz="2000"/>
        </a:p>
      </dgm:t>
    </dgm:pt>
    <dgm:pt modelId="{FF5C7361-7CE0-479B-9261-80F8AE26D42D}" type="pres">
      <dgm:prSet presAssocID="{14732830-A875-4086-8B41-DDC0CAB0D303}" presName="Name0" presStyleCnt="0">
        <dgm:presLayoutVars>
          <dgm:chMax val="1"/>
          <dgm:chPref val="1"/>
          <dgm:dir/>
          <dgm:animOne val="branch"/>
          <dgm:animLvl val="lvl"/>
        </dgm:presLayoutVars>
      </dgm:prSet>
      <dgm:spPr/>
      <dgm:t>
        <a:bodyPr/>
        <a:lstStyle/>
        <a:p>
          <a:endParaRPr lang="en-US"/>
        </a:p>
      </dgm:t>
    </dgm:pt>
    <dgm:pt modelId="{55EC1023-7B91-419E-AC6B-FF9B90DD5126}" type="pres">
      <dgm:prSet presAssocID="{7C463B06-71A4-4C99-AC37-53F2610EA455}" presName="Parent" presStyleLbl="node0" presStyleIdx="0" presStyleCnt="1">
        <dgm:presLayoutVars>
          <dgm:chMax val="6"/>
          <dgm:chPref val="6"/>
        </dgm:presLayoutVars>
      </dgm:prSet>
      <dgm:spPr/>
      <dgm:t>
        <a:bodyPr/>
        <a:lstStyle/>
        <a:p>
          <a:endParaRPr lang="en-US"/>
        </a:p>
      </dgm:t>
    </dgm:pt>
    <dgm:pt modelId="{2CC50F61-E9C3-41AE-B7A8-7797C204BF8B}" type="pres">
      <dgm:prSet presAssocID="{73DCD7E6-9651-44E9-8B54-D6EDBAA072B2}" presName="Accent1" presStyleCnt="0"/>
      <dgm:spPr/>
    </dgm:pt>
    <dgm:pt modelId="{D6DFA97D-9028-4394-9839-D998684289A1}" type="pres">
      <dgm:prSet presAssocID="{73DCD7E6-9651-44E9-8B54-D6EDBAA072B2}" presName="Accent" presStyleLbl="bgShp" presStyleIdx="0" presStyleCnt="6"/>
      <dgm:spPr/>
    </dgm:pt>
    <dgm:pt modelId="{865AF910-FF6B-4C3B-8443-979515A32D0C}" type="pres">
      <dgm:prSet presAssocID="{73DCD7E6-9651-44E9-8B54-D6EDBAA072B2}" presName="Child1" presStyleLbl="node1" presStyleIdx="0" presStyleCnt="6">
        <dgm:presLayoutVars>
          <dgm:chMax val="0"/>
          <dgm:chPref val="0"/>
          <dgm:bulletEnabled val="1"/>
        </dgm:presLayoutVars>
      </dgm:prSet>
      <dgm:spPr/>
      <dgm:t>
        <a:bodyPr/>
        <a:lstStyle/>
        <a:p>
          <a:endParaRPr lang="en-US"/>
        </a:p>
      </dgm:t>
    </dgm:pt>
    <dgm:pt modelId="{E47B1A4C-5F2A-491A-9EE5-9B7D3AD1C900}" type="pres">
      <dgm:prSet presAssocID="{A6B320B1-C05C-492A-B739-D39B3BB2440B}" presName="Accent2" presStyleCnt="0"/>
      <dgm:spPr/>
    </dgm:pt>
    <dgm:pt modelId="{E4D8E463-67FC-4A17-961C-DB951DA3467E}" type="pres">
      <dgm:prSet presAssocID="{A6B320B1-C05C-492A-B739-D39B3BB2440B}" presName="Accent" presStyleLbl="bgShp" presStyleIdx="1" presStyleCnt="6"/>
      <dgm:spPr/>
    </dgm:pt>
    <dgm:pt modelId="{ED661DC8-864E-486B-AE75-25B0D47A3873}" type="pres">
      <dgm:prSet presAssocID="{A6B320B1-C05C-492A-B739-D39B3BB2440B}" presName="Child2" presStyleLbl="node1" presStyleIdx="1" presStyleCnt="6" custScaleX="103970">
        <dgm:presLayoutVars>
          <dgm:chMax val="0"/>
          <dgm:chPref val="0"/>
          <dgm:bulletEnabled val="1"/>
        </dgm:presLayoutVars>
      </dgm:prSet>
      <dgm:spPr/>
      <dgm:t>
        <a:bodyPr/>
        <a:lstStyle/>
        <a:p>
          <a:endParaRPr lang="en-US"/>
        </a:p>
      </dgm:t>
    </dgm:pt>
    <dgm:pt modelId="{D99F0ABB-56DE-4794-BC72-7A02D147953F}" type="pres">
      <dgm:prSet presAssocID="{7D21802A-C5AF-4E97-87BE-7BFE92A43D63}" presName="Accent3" presStyleCnt="0"/>
      <dgm:spPr/>
    </dgm:pt>
    <dgm:pt modelId="{F0700DE0-754C-4B41-B173-B5E803C4D1D0}" type="pres">
      <dgm:prSet presAssocID="{7D21802A-C5AF-4E97-87BE-7BFE92A43D63}" presName="Accent" presStyleLbl="bgShp" presStyleIdx="2" presStyleCnt="6"/>
      <dgm:spPr/>
    </dgm:pt>
    <dgm:pt modelId="{0B523589-03FE-4B03-BD2B-C9E9F8810DA3}" type="pres">
      <dgm:prSet presAssocID="{7D21802A-C5AF-4E97-87BE-7BFE92A43D63}" presName="Child3" presStyleLbl="node1" presStyleIdx="2" presStyleCnt="6">
        <dgm:presLayoutVars>
          <dgm:chMax val="0"/>
          <dgm:chPref val="0"/>
          <dgm:bulletEnabled val="1"/>
        </dgm:presLayoutVars>
      </dgm:prSet>
      <dgm:spPr/>
      <dgm:t>
        <a:bodyPr/>
        <a:lstStyle/>
        <a:p>
          <a:endParaRPr lang="en-US"/>
        </a:p>
      </dgm:t>
    </dgm:pt>
    <dgm:pt modelId="{19E799CB-0547-4F1D-89B6-4A9D660915CE}" type="pres">
      <dgm:prSet presAssocID="{1DB8ACFC-7990-4FBA-8626-898E5A44FE6E}" presName="Accent4" presStyleCnt="0"/>
      <dgm:spPr/>
    </dgm:pt>
    <dgm:pt modelId="{0CEBCE47-57D9-4E17-8A61-F39543861D15}" type="pres">
      <dgm:prSet presAssocID="{1DB8ACFC-7990-4FBA-8626-898E5A44FE6E}" presName="Accent" presStyleLbl="bgShp" presStyleIdx="3" presStyleCnt="6"/>
      <dgm:spPr/>
    </dgm:pt>
    <dgm:pt modelId="{490A240C-E984-4B1F-B2AD-14600604FB89}" type="pres">
      <dgm:prSet presAssocID="{1DB8ACFC-7990-4FBA-8626-898E5A44FE6E}" presName="Child4" presStyleLbl="node1" presStyleIdx="3" presStyleCnt="6">
        <dgm:presLayoutVars>
          <dgm:chMax val="0"/>
          <dgm:chPref val="0"/>
          <dgm:bulletEnabled val="1"/>
        </dgm:presLayoutVars>
      </dgm:prSet>
      <dgm:spPr/>
      <dgm:t>
        <a:bodyPr/>
        <a:lstStyle/>
        <a:p>
          <a:endParaRPr lang="en-US"/>
        </a:p>
      </dgm:t>
    </dgm:pt>
    <dgm:pt modelId="{2E81289E-56AB-47DE-810F-DD18F9C24E20}" type="pres">
      <dgm:prSet presAssocID="{404EBE27-814B-4524-9D50-72945FF83048}" presName="Accent5" presStyleCnt="0"/>
      <dgm:spPr/>
    </dgm:pt>
    <dgm:pt modelId="{08BC24B4-4FFA-4C03-9FDA-9007A349C86E}" type="pres">
      <dgm:prSet presAssocID="{404EBE27-814B-4524-9D50-72945FF83048}" presName="Accent" presStyleLbl="bgShp" presStyleIdx="4" presStyleCnt="6"/>
      <dgm:spPr/>
    </dgm:pt>
    <dgm:pt modelId="{9E048C0F-C398-4C7D-B056-8CCA20D9DD16}" type="pres">
      <dgm:prSet presAssocID="{404EBE27-814B-4524-9D50-72945FF83048}" presName="Child5" presStyleLbl="node1" presStyleIdx="4" presStyleCnt="6">
        <dgm:presLayoutVars>
          <dgm:chMax val="0"/>
          <dgm:chPref val="0"/>
          <dgm:bulletEnabled val="1"/>
        </dgm:presLayoutVars>
      </dgm:prSet>
      <dgm:spPr/>
      <dgm:t>
        <a:bodyPr/>
        <a:lstStyle/>
        <a:p>
          <a:endParaRPr lang="en-US"/>
        </a:p>
      </dgm:t>
    </dgm:pt>
    <dgm:pt modelId="{A0942F2F-26F6-4CBD-AEC4-233D798922BC}" type="pres">
      <dgm:prSet presAssocID="{3CB76873-1B2C-47BA-B0F7-8ECF7D0525FE}" presName="Accent6" presStyleCnt="0"/>
      <dgm:spPr/>
    </dgm:pt>
    <dgm:pt modelId="{56E51DCE-0613-471C-8B93-88B1965AC047}" type="pres">
      <dgm:prSet presAssocID="{3CB76873-1B2C-47BA-B0F7-8ECF7D0525FE}" presName="Accent" presStyleLbl="bgShp" presStyleIdx="5" presStyleCnt="6"/>
      <dgm:spPr/>
    </dgm:pt>
    <dgm:pt modelId="{F6811950-2C30-43B3-8C50-153E15E6EBC8}" type="pres">
      <dgm:prSet presAssocID="{3CB76873-1B2C-47BA-B0F7-8ECF7D0525FE}" presName="Child6" presStyleLbl="node1" presStyleIdx="5" presStyleCnt="6">
        <dgm:presLayoutVars>
          <dgm:chMax val="0"/>
          <dgm:chPref val="0"/>
          <dgm:bulletEnabled val="1"/>
        </dgm:presLayoutVars>
      </dgm:prSet>
      <dgm:spPr/>
      <dgm:t>
        <a:bodyPr/>
        <a:lstStyle/>
        <a:p>
          <a:endParaRPr lang="en-US"/>
        </a:p>
      </dgm:t>
    </dgm:pt>
  </dgm:ptLst>
  <dgm:cxnLst>
    <dgm:cxn modelId="{44877D28-8F39-4CA1-A513-079B562D5AE2}" srcId="{7C463B06-71A4-4C99-AC37-53F2610EA455}" destId="{73DCD7E6-9651-44E9-8B54-D6EDBAA072B2}" srcOrd="0" destOrd="0" parTransId="{A9F43EDF-A141-4BA9-AAC3-E03B805AFBF4}" sibTransId="{9749375F-48F5-45AE-A1CA-F9B9C57E1C1F}"/>
    <dgm:cxn modelId="{BF383249-3843-457A-8DFD-1203525E0891}" type="presOf" srcId="{73DCD7E6-9651-44E9-8B54-D6EDBAA072B2}" destId="{865AF910-FF6B-4C3B-8443-979515A32D0C}" srcOrd="0" destOrd="0" presId="urn:microsoft.com/office/officeart/2011/layout/HexagonRadial"/>
    <dgm:cxn modelId="{F233933B-1C6E-434D-91D8-BACAC4A7CCBC}" type="presOf" srcId="{1DB8ACFC-7990-4FBA-8626-898E5A44FE6E}" destId="{490A240C-E984-4B1F-B2AD-14600604FB89}" srcOrd="0" destOrd="0" presId="urn:microsoft.com/office/officeart/2011/layout/HexagonRadial"/>
    <dgm:cxn modelId="{96E92E1C-25C0-47E4-9D91-5FBBD64E54D8}" srcId="{7C463B06-71A4-4C99-AC37-53F2610EA455}" destId="{1DB8ACFC-7990-4FBA-8626-898E5A44FE6E}" srcOrd="3" destOrd="0" parTransId="{9BFDE7BD-92BF-45B3-BA95-E7C2A277CA7A}" sibTransId="{A141A968-361B-4141-84B2-C1566DF8F00F}"/>
    <dgm:cxn modelId="{5319F856-68D4-4092-86C7-859C2F1DFABA}" srcId="{7C463B06-71A4-4C99-AC37-53F2610EA455}" destId="{404EBE27-814B-4524-9D50-72945FF83048}" srcOrd="4" destOrd="0" parTransId="{C01BAB40-014E-4423-8B99-4D8996EAF15B}" sibTransId="{6F902101-C642-4982-A035-6C973C1AA9C7}"/>
    <dgm:cxn modelId="{67FC02DF-1310-4A4F-B430-62A1BC67E83E}" type="presOf" srcId="{14732830-A875-4086-8B41-DDC0CAB0D303}" destId="{FF5C7361-7CE0-479B-9261-80F8AE26D42D}" srcOrd="0" destOrd="0" presId="urn:microsoft.com/office/officeart/2011/layout/HexagonRadial"/>
    <dgm:cxn modelId="{0382888E-DEA2-4C99-90D8-3D081ABA39B5}" srcId="{7C463B06-71A4-4C99-AC37-53F2610EA455}" destId="{3CB76873-1B2C-47BA-B0F7-8ECF7D0525FE}" srcOrd="5" destOrd="0" parTransId="{B474EE20-91BA-418E-91EE-1EDA3FED7193}" sibTransId="{8A0CF2D7-1282-4F89-9E45-7E2495F1238B}"/>
    <dgm:cxn modelId="{44CD3F57-238A-457E-87AB-FD98216D05A8}" srcId="{7C463B06-71A4-4C99-AC37-53F2610EA455}" destId="{7D21802A-C5AF-4E97-87BE-7BFE92A43D63}" srcOrd="2" destOrd="0" parTransId="{A3D6FFB7-9358-4AE2-90B6-BBE790247AD5}" sibTransId="{3A603190-5ADF-45AB-B897-26766C2DE1B2}"/>
    <dgm:cxn modelId="{4ABDBEF3-F5FD-4ED7-82EA-A01ADA931673}" type="presOf" srcId="{3CB76873-1B2C-47BA-B0F7-8ECF7D0525FE}" destId="{F6811950-2C30-43B3-8C50-153E15E6EBC8}" srcOrd="0" destOrd="0" presId="urn:microsoft.com/office/officeart/2011/layout/HexagonRadial"/>
    <dgm:cxn modelId="{A5C6D3F9-9285-409B-B5AD-776AF9B1CE97}" srcId="{14732830-A875-4086-8B41-DDC0CAB0D303}" destId="{7C463B06-71A4-4C99-AC37-53F2610EA455}" srcOrd="0" destOrd="0" parTransId="{6C04EE6C-A3FB-482E-8208-83272812A986}" sibTransId="{41A282FF-E103-4ED5-B512-7A2AD18F86B1}"/>
    <dgm:cxn modelId="{77C2B968-4EAD-44BA-A499-99008D7BA55C}" type="presOf" srcId="{A6B320B1-C05C-492A-B739-D39B3BB2440B}" destId="{ED661DC8-864E-486B-AE75-25B0D47A3873}" srcOrd="0" destOrd="0" presId="urn:microsoft.com/office/officeart/2011/layout/HexagonRadial"/>
    <dgm:cxn modelId="{89269A50-2707-4946-9846-60F591492204}" type="presOf" srcId="{7D21802A-C5AF-4E97-87BE-7BFE92A43D63}" destId="{0B523589-03FE-4B03-BD2B-C9E9F8810DA3}" srcOrd="0" destOrd="0" presId="urn:microsoft.com/office/officeart/2011/layout/HexagonRadial"/>
    <dgm:cxn modelId="{2A949348-9984-4908-9984-0A2127646CEC}" type="presOf" srcId="{404EBE27-814B-4524-9D50-72945FF83048}" destId="{9E048C0F-C398-4C7D-B056-8CCA20D9DD16}" srcOrd="0" destOrd="0" presId="urn:microsoft.com/office/officeart/2011/layout/HexagonRadial"/>
    <dgm:cxn modelId="{6CF8B2B3-3998-4C36-AB8E-3437DB2AE4A7}" srcId="{7C463B06-71A4-4C99-AC37-53F2610EA455}" destId="{A6B320B1-C05C-492A-B739-D39B3BB2440B}" srcOrd="1" destOrd="0" parTransId="{F3436E14-C01D-456A-90F5-695005526753}" sibTransId="{1047BD75-3020-4DEA-B952-5CCEB9A2BE7C}"/>
    <dgm:cxn modelId="{6F320E1B-F5CF-4A2A-9EB1-5074B2F76EEE}" type="presOf" srcId="{7C463B06-71A4-4C99-AC37-53F2610EA455}" destId="{55EC1023-7B91-419E-AC6B-FF9B90DD5126}" srcOrd="0" destOrd="0" presId="urn:microsoft.com/office/officeart/2011/layout/HexagonRadial"/>
    <dgm:cxn modelId="{7BD0EFF1-36BE-4865-9542-4FA73F893A62}" type="presParOf" srcId="{FF5C7361-7CE0-479B-9261-80F8AE26D42D}" destId="{55EC1023-7B91-419E-AC6B-FF9B90DD5126}" srcOrd="0" destOrd="0" presId="urn:microsoft.com/office/officeart/2011/layout/HexagonRadial"/>
    <dgm:cxn modelId="{73F4BAC3-7F6C-41BC-A8A1-08D5BD4D0114}" type="presParOf" srcId="{FF5C7361-7CE0-479B-9261-80F8AE26D42D}" destId="{2CC50F61-E9C3-41AE-B7A8-7797C204BF8B}" srcOrd="1" destOrd="0" presId="urn:microsoft.com/office/officeart/2011/layout/HexagonRadial"/>
    <dgm:cxn modelId="{35F4A1C7-1FE5-4081-B900-CB5FA9D96514}" type="presParOf" srcId="{2CC50F61-E9C3-41AE-B7A8-7797C204BF8B}" destId="{D6DFA97D-9028-4394-9839-D998684289A1}" srcOrd="0" destOrd="0" presId="urn:microsoft.com/office/officeart/2011/layout/HexagonRadial"/>
    <dgm:cxn modelId="{DFC1BE91-5275-4DB0-8D42-0DF2BA4CFB66}" type="presParOf" srcId="{FF5C7361-7CE0-479B-9261-80F8AE26D42D}" destId="{865AF910-FF6B-4C3B-8443-979515A32D0C}" srcOrd="2" destOrd="0" presId="urn:microsoft.com/office/officeart/2011/layout/HexagonRadial"/>
    <dgm:cxn modelId="{72A305FC-049D-4FC7-8107-5461189604C1}" type="presParOf" srcId="{FF5C7361-7CE0-479B-9261-80F8AE26D42D}" destId="{E47B1A4C-5F2A-491A-9EE5-9B7D3AD1C900}" srcOrd="3" destOrd="0" presId="urn:microsoft.com/office/officeart/2011/layout/HexagonRadial"/>
    <dgm:cxn modelId="{1A99CF34-8848-4863-BF1D-EC349647DAAA}" type="presParOf" srcId="{E47B1A4C-5F2A-491A-9EE5-9B7D3AD1C900}" destId="{E4D8E463-67FC-4A17-961C-DB951DA3467E}" srcOrd="0" destOrd="0" presId="urn:microsoft.com/office/officeart/2011/layout/HexagonRadial"/>
    <dgm:cxn modelId="{0FC2844D-B9BF-4BFB-AFB2-10828FD83081}" type="presParOf" srcId="{FF5C7361-7CE0-479B-9261-80F8AE26D42D}" destId="{ED661DC8-864E-486B-AE75-25B0D47A3873}" srcOrd="4" destOrd="0" presId="urn:microsoft.com/office/officeart/2011/layout/HexagonRadial"/>
    <dgm:cxn modelId="{AF350961-E5F6-41F5-A6BF-8DF1F6FD1B57}" type="presParOf" srcId="{FF5C7361-7CE0-479B-9261-80F8AE26D42D}" destId="{D99F0ABB-56DE-4794-BC72-7A02D147953F}" srcOrd="5" destOrd="0" presId="urn:microsoft.com/office/officeart/2011/layout/HexagonRadial"/>
    <dgm:cxn modelId="{98400F39-0B91-47D1-91E1-798D8C258E49}" type="presParOf" srcId="{D99F0ABB-56DE-4794-BC72-7A02D147953F}" destId="{F0700DE0-754C-4B41-B173-B5E803C4D1D0}" srcOrd="0" destOrd="0" presId="urn:microsoft.com/office/officeart/2011/layout/HexagonRadial"/>
    <dgm:cxn modelId="{F0947E42-D9DD-4CA8-9A90-0BB87D9128E7}" type="presParOf" srcId="{FF5C7361-7CE0-479B-9261-80F8AE26D42D}" destId="{0B523589-03FE-4B03-BD2B-C9E9F8810DA3}" srcOrd="6" destOrd="0" presId="urn:microsoft.com/office/officeart/2011/layout/HexagonRadial"/>
    <dgm:cxn modelId="{EB1DD5F3-B149-489B-A7D1-45FCBF573127}" type="presParOf" srcId="{FF5C7361-7CE0-479B-9261-80F8AE26D42D}" destId="{19E799CB-0547-4F1D-89B6-4A9D660915CE}" srcOrd="7" destOrd="0" presId="urn:microsoft.com/office/officeart/2011/layout/HexagonRadial"/>
    <dgm:cxn modelId="{4F3B8DD4-962E-46B6-8E74-42A2072C37C2}" type="presParOf" srcId="{19E799CB-0547-4F1D-89B6-4A9D660915CE}" destId="{0CEBCE47-57D9-4E17-8A61-F39543861D15}" srcOrd="0" destOrd="0" presId="urn:microsoft.com/office/officeart/2011/layout/HexagonRadial"/>
    <dgm:cxn modelId="{4D0BA3BE-A2BB-4873-A075-5E30C38C1327}" type="presParOf" srcId="{FF5C7361-7CE0-479B-9261-80F8AE26D42D}" destId="{490A240C-E984-4B1F-B2AD-14600604FB89}" srcOrd="8" destOrd="0" presId="urn:microsoft.com/office/officeart/2011/layout/HexagonRadial"/>
    <dgm:cxn modelId="{82F151F8-33CC-4371-8049-DBEFCF293DAD}" type="presParOf" srcId="{FF5C7361-7CE0-479B-9261-80F8AE26D42D}" destId="{2E81289E-56AB-47DE-810F-DD18F9C24E20}" srcOrd="9" destOrd="0" presId="urn:microsoft.com/office/officeart/2011/layout/HexagonRadial"/>
    <dgm:cxn modelId="{7C0236B6-C00D-4E50-938F-907DCED317CA}" type="presParOf" srcId="{2E81289E-56AB-47DE-810F-DD18F9C24E20}" destId="{08BC24B4-4FFA-4C03-9FDA-9007A349C86E}" srcOrd="0" destOrd="0" presId="urn:microsoft.com/office/officeart/2011/layout/HexagonRadial"/>
    <dgm:cxn modelId="{F180BFC8-1490-490B-A3EF-7C5AD9CF0907}" type="presParOf" srcId="{FF5C7361-7CE0-479B-9261-80F8AE26D42D}" destId="{9E048C0F-C398-4C7D-B056-8CCA20D9DD16}" srcOrd="10" destOrd="0" presId="urn:microsoft.com/office/officeart/2011/layout/HexagonRadial"/>
    <dgm:cxn modelId="{EC6951A0-4F7F-4154-B8DA-9E17C13B5844}" type="presParOf" srcId="{FF5C7361-7CE0-479B-9261-80F8AE26D42D}" destId="{A0942F2F-26F6-4CBD-AEC4-233D798922BC}" srcOrd="11" destOrd="0" presId="urn:microsoft.com/office/officeart/2011/layout/HexagonRadial"/>
    <dgm:cxn modelId="{B67CEA48-AB67-425B-A38B-5C490CE47D7A}" type="presParOf" srcId="{A0942F2F-26F6-4CBD-AEC4-233D798922BC}" destId="{56E51DCE-0613-471C-8B93-88B1965AC047}" srcOrd="0" destOrd="0" presId="urn:microsoft.com/office/officeart/2011/layout/HexagonRadial"/>
    <dgm:cxn modelId="{77422418-DEC6-43E6-A0FC-4E12FDBDC786}" type="presParOf" srcId="{FF5C7361-7CE0-479B-9261-80F8AE26D42D}" destId="{F6811950-2C30-43B3-8C50-153E15E6EBC8}" srcOrd="12" destOrd="0" presId="urn:microsoft.com/office/officeart/2011/layout/HexagonRadial"/>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A9AA84-7CAA-442F-8C38-E4B8BE6E4544}" type="doc">
      <dgm:prSet loTypeId="urn:microsoft.com/office/officeart/2005/8/layout/vList6" loCatId="process" qsTypeId="urn:microsoft.com/office/officeart/2005/8/quickstyle/simple1" qsCatId="simple" csTypeId="urn:microsoft.com/office/officeart/2005/8/colors/colorful1#3" csCatId="colorful" phldr="1"/>
      <dgm:spPr/>
      <dgm:t>
        <a:bodyPr/>
        <a:lstStyle/>
        <a:p>
          <a:pPr latinLnBrk="1"/>
          <a:endParaRPr lang="ko-KR" altLang="en-US"/>
        </a:p>
      </dgm:t>
    </dgm:pt>
    <dgm:pt modelId="{B1D35F68-AFD6-409F-9A4A-E78799F6B68A}">
      <dgm:prSet phldrT="[텍스트]" custT="1"/>
      <dgm:spPr/>
      <dgm:t>
        <a:bodyPr/>
        <a:lstStyle/>
        <a:p>
          <a:pPr latinLnBrk="1"/>
          <a:r>
            <a:rPr lang="en-US" altLang="ko-KR" sz="1800" b="1" dirty="0" smtClean="0">
              <a:latin typeface="+mn-lt"/>
              <a:cs typeface="Arial" pitchFamily="34" charset="0"/>
            </a:rPr>
            <a:t>Stage 1</a:t>
          </a:r>
          <a:endParaRPr lang="ko-KR" altLang="en-US" sz="1800" b="1" dirty="0">
            <a:latin typeface="+mn-lt"/>
            <a:cs typeface="Arial" pitchFamily="34" charset="0"/>
          </a:endParaRPr>
        </a:p>
      </dgm:t>
    </dgm:pt>
    <dgm:pt modelId="{CBA9A2DC-FEDF-47D0-8B95-9AC25914C8E2}" type="parTrans" cxnId="{4375BBA7-FEAC-4678-9066-F2EE942CB974}">
      <dgm:prSet/>
      <dgm:spPr/>
      <dgm:t>
        <a:bodyPr/>
        <a:lstStyle/>
        <a:p>
          <a:pPr latinLnBrk="1"/>
          <a:endParaRPr lang="ko-KR" altLang="en-US" sz="1800">
            <a:latin typeface="+mn-lt"/>
            <a:cs typeface="Arial" pitchFamily="34" charset="0"/>
          </a:endParaRPr>
        </a:p>
      </dgm:t>
    </dgm:pt>
    <dgm:pt modelId="{BEA810BF-C80D-43E2-B98F-0A3704A78DFE}" type="sibTrans" cxnId="{4375BBA7-FEAC-4678-9066-F2EE942CB974}">
      <dgm:prSet/>
      <dgm:spPr/>
      <dgm:t>
        <a:bodyPr/>
        <a:lstStyle/>
        <a:p>
          <a:pPr latinLnBrk="1"/>
          <a:endParaRPr lang="ko-KR" altLang="en-US" sz="1800">
            <a:latin typeface="+mn-lt"/>
            <a:cs typeface="Arial" pitchFamily="34" charset="0"/>
          </a:endParaRPr>
        </a:p>
      </dgm:t>
    </dgm:pt>
    <dgm:pt modelId="{2541E996-B46C-4E78-82C5-1B9EFDDB66B8}">
      <dgm:prSet phldrT="[텍스트]" custT="1"/>
      <dgm:spPr/>
      <dgm:t>
        <a:bodyPr anchor="ctr" anchorCtr="0"/>
        <a:lstStyle/>
        <a:p>
          <a:pPr latinLnBrk="1"/>
          <a:r>
            <a:rPr lang="en-US" altLang="ko-KR" sz="1800" dirty="0" smtClean="0">
              <a:latin typeface="+mn-lt"/>
              <a:cs typeface="Arial" pitchFamily="34" charset="0"/>
            </a:rPr>
            <a:t>Pose a multiple-choice science question</a:t>
          </a:r>
          <a:endParaRPr lang="ko-KR" altLang="en-US" sz="1800" dirty="0">
            <a:latin typeface="+mn-lt"/>
            <a:cs typeface="Arial" pitchFamily="34" charset="0"/>
          </a:endParaRPr>
        </a:p>
      </dgm:t>
    </dgm:pt>
    <dgm:pt modelId="{C0F7B0EB-C823-4429-A34B-97584A0A517B}" type="parTrans" cxnId="{814C32C8-3DAF-4545-B8AE-B886E652E371}">
      <dgm:prSet/>
      <dgm:spPr/>
      <dgm:t>
        <a:bodyPr/>
        <a:lstStyle/>
        <a:p>
          <a:pPr latinLnBrk="1"/>
          <a:endParaRPr lang="ko-KR" altLang="en-US" sz="1800">
            <a:latin typeface="+mn-lt"/>
            <a:cs typeface="Arial" pitchFamily="34" charset="0"/>
          </a:endParaRPr>
        </a:p>
      </dgm:t>
    </dgm:pt>
    <dgm:pt modelId="{58AED6DE-29A2-47BB-8B2F-33F6A98E9715}" type="sibTrans" cxnId="{814C32C8-3DAF-4545-B8AE-B886E652E371}">
      <dgm:prSet/>
      <dgm:spPr/>
      <dgm:t>
        <a:bodyPr/>
        <a:lstStyle/>
        <a:p>
          <a:pPr latinLnBrk="1"/>
          <a:endParaRPr lang="ko-KR" altLang="en-US" sz="1800">
            <a:latin typeface="+mn-lt"/>
            <a:cs typeface="Arial" pitchFamily="34" charset="0"/>
          </a:endParaRPr>
        </a:p>
      </dgm:t>
    </dgm:pt>
    <dgm:pt modelId="{517B9C92-6860-4CCA-A132-300B6108374A}">
      <dgm:prSet phldrT="[텍스트]" custT="1"/>
      <dgm:spPr/>
      <dgm:t>
        <a:bodyPr/>
        <a:lstStyle/>
        <a:p>
          <a:pPr latinLnBrk="1"/>
          <a:r>
            <a:rPr lang="en-US" altLang="ko-KR" sz="1800" b="1" dirty="0" smtClean="0">
              <a:latin typeface="+mn-lt"/>
              <a:cs typeface="Arial" pitchFamily="34" charset="0"/>
            </a:rPr>
            <a:t>Stage 2</a:t>
          </a:r>
          <a:endParaRPr lang="ko-KR" altLang="en-US" sz="1800" b="1" dirty="0">
            <a:latin typeface="+mn-lt"/>
            <a:cs typeface="Arial" pitchFamily="34" charset="0"/>
          </a:endParaRPr>
        </a:p>
      </dgm:t>
    </dgm:pt>
    <dgm:pt modelId="{87A16C2E-F27D-4305-9BEB-7C75D0A6B626}" type="parTrans" cxnId="{F5E8B5D9-0F5A-4001-9FE1-DBDE816049F5}">
      <dgm:prSet/>
      <dgm:spPr/>
      <dgm:t>
        <a:bodyPr/>
        <a:lstStyle/>
        <a:p>
          <a:pPr latinLnBrk="1"/>
          <a:endParaRPr lang="ko-KR" altLang="en-US" sz="1800">
            <a:latin typeface="+mn-lt"/>
            <a:cs typeface="Arial" pitchFamily="34" charset="0"/>
          </a:endParaRPr>
        </a:p>
      </dgm:t>
    </dgm:pt>
    <dgm:pt modelId="{CC7597E6-8322-4540-B37E-35884AA1C32F}" type="sibTrans" cxnId="{F5E8B5D9-0F5A-4001-9FE1-DBDE816049F5}">
      <dgm:prSet/>
      <dgm:spPr/>
      <dgm:t>
        <a:bodyPr/>
        <a:lstStyle/>
        <a:p>
          <a:pPr latinLnBrk="1"/>
          <a:endParaRPr lang="ko-KR" altLang="en-US" sz="1800">
            <a:latin typeface="+mn-lt"/>
            <a:cs typeface="Arial" pitchFamily="34" charset="0"/>
          </a:endParaRPr>
        </a:p>
      </dgm:t>
    </dgm:pt>
    <dgm:pt modelId="{EB8486C3-D6D2-4936-845F-33E222A34277}">
      <dgm:prSet phldrT="[텍스트]" custT="1"/>
      <dgm:spPr/>
      <dgm:t>
        <a:bodyPr anchor="ctr" anchorCtr="0"/>
        <a:lstStyle/>
        <a:p>
          <a:pPr latinLnBrk="1"/>
          <a:r>
            <a:rPr lang="en-US" altLang="ko-KR" sz="1800" dirty="0" smtClean="0">
              <a:latin typeface="+mn-lt"/>
              <a:cs typeface="Arial" pitchFamily="34" charset="0"/>
            </a:rPr>
            <a:t>Students are given time to think and enter their individual responses using clickers (vote)</a:t>
          </a:r>
          <a:endParaRPr lang="ko-KR" altLang="en-US" sz="1800" dirty="0">
            <a:latin typeface="+mn-lt"/>
            <a:cs typeface="Arial" pitchFamily="34" charset="0"/>
          </a:endParaRPr>
        </a:p>
      </dgm:t>
    </dgm:pt>
    <dgm:pt modelId="{C5688752-7991-4D7F-BBB7-CCE3F339C54F}" type="parTrans" cxnId="{5A3ACF66-8198-4542-AF68-2BD7A1F0E9CF}">
      <dgm:prSet/>
      <dgm:spPr/>
      <dgm:t>
        <a:bodyPr/>
        <a:lstStyle/>
        <a:p>
          <a:pPr latinLnBrk="1"/>
          <a:endParaRPr lang="ko-KR" altLang="en-US" sz="1800">
            <a:latin typeface="+mn-lt"/>
            <a:cs typeface="Arial" pitchFamily="34" charset="0"/>
          </a:endParaRPr>
        </a:p>
      </dgm:t>
    </dgm:pt>
    <dgm:pt modelId="{4B242051-C787-4DF4-9E12-A45E3E53327C}" type="sibTrans" cxnId="{5A3ACF66-8198-4542-AF68-2BD7A1F0E9CF}">
      <dgm:prSet/>
      <dgm:spPr/>
      <dgm:t>
        <a:bodyPr/>
        <a:lstStyle/>
        <a:p>
          <a:pPr latinLnBrk="1"/>
          <a:endParaRPr lang="ko-KR" altLang="en-US" sz="1800">
            <a:latin typeface="+mn-lt"/>
            <a:cs typeface="Arial" pitchFamily="34" charset="0"/>
          </a:endParaRPr>
        </a:p>
      </dgm:t>
    </dgm:pt>
    <dgm:pt modelId="{708539B6-51E6-45FE-A9BD-9AC80A941E79}">
      <dgm:prSet phldrT="[텍스트]" custT="1"/>
      <dgm:spPr/>
      <dgm:t>
        <a:bodyPr/>
        <a:lstStyle/>
        <a:p>
          <a:pPr latinLnBrk="1"/>
          <a:r>
            <a:rPr lang="en-US" altLang="ko-KR" sz="1800" b="1" dirty="0" smtClean="0">
              <a:latin typeface="+mn-lt"/>
              <a:cs typeface="Arial" pitchFamily="34" charset="0"/>
            </a:rPr>
            <a:t>Stage 3</a:t>
          </a:r>
          <a:endParaRPr lang="ko-KR" altLang="en-US" sz="1800" b="1" dirty="0">
            <a:latin typeface="+mn-lt"/>
            <a:cs typeface="Arial" pitchFamily="34" charset="0"/>
          </a:endParaRPr>
        </a:p>
      </dgm:t>
    </dgm:pt>
    <dgm:pt modelId="{7332FC8F-92CA-4966-A2DC-9CE840EDDF05}" type="parTrans" cxnId="{423ECE86-0219-46C9-8C04-510946F97061}">
      <dgm:prSet/>
      <dgm:spPr/>
      <dgm:t>
        <a:bodyPr/>
        <a:lstStyle/>
        <a:p>
          <a:pPr latinLnBrk="1"/>
          <a:endParaRPr lang="ko-KR" altLang="en-US" sz="1800">
            <a:latin typeface="+mn-lt"/>
            <a:cs typeface="Arial" pitchFamily="34" charset="0"/>
          </a:endParaRPr>
        </a:p>
      </dgm:t>
    </dgm:pt>
    <dgm:pt modelId="{A413092F-D27E-4E23-8602-BF17F0810D6F}" type="sibTrans" cxnId="{423ECE86-0219-46C9-8C04-510946F97061}">
      <dgm:prSet/>
      <dgm:spPr/>
      <dgm:t>
        <a:bodyPr/>
        <a:lstStyle/>
        <a:p>
          <a:pPr latinLnBrk="1"/>
          <a:endParaRPr lang="ko-KR" altLang="en-US" sz="1800">
            <a:latin typeface="+mn-lt"/>
            <a:cs typeface="Arial" pitchFamily="34" charset="0"/>
          </a:endParaRPr>
        </a:p>
      </dgm:t>
    </dgm:pt>
    <dgm:pt modelId="{F961D7F1-3E30-4C1B-B698-9540FC3EBC96}">
      <dgm:prSet phldrT="[텍스트]" custT="1"/>
      <dgm:spPr/>
      <dgm:t>
        <a:bodyPr anchor="ctr" anchorCtr="0"/>
        <a:lstStyle/>
        <a:p>
          <a:pPr latinLnBrk="1"/>
          <a:r>
            <a:rPr lang="en-US" altLang="ko-KR" sz="1800" dirty="0" smtClean="0">
              <a:latin typeface="+mn-lt"/>
              <a:cs typeface="Arial" pitchFamily="34" charset="0"/>
            </a:rPr>
            <a:t>The responses are aggregated and displayed and a peer discussion follows</a:t>
          </a:r>
          <a:endParaRPr lang="ko-KR" altLang="en-US" sz="1800" dirty="0">
            <a:latin typeface="+mn-lt"/>
            <a:cs typeface="Arial" pitchFamily="34" charset="0"/>
          </a:endParaRPr>
        </a:p>
      </dgm:t>
    </dgm:pt>
    <dgm:pt modelId="{726D77C6-09F0-419E-B176-16ED159BC904}" type="parTrans" cxnId="{67404FE9-D142-4B19-B437-07C33780536F}">
      <dgm:prSet/>
      <dgm:spPr/>
      <dgm:t>
        <a:bodyPr/>
        <a:lstStyle/>
        <a:p>
          <a:pPr latinLnBrk="1"/>
          <a:endParaRPr lang="ko-KR" altLang="en-US" sz="1800">
            <a:latin typeface="+mn-lt"/>
            <a:cs typeface="Arial" pitchFamily="34" charset="0"/>
          </a:endParaRPr>
        </a:p>
      </dgm:t>
    </dgm:pt>
    <dgm:pt modelId="{CA1DACF9-E47C-497E-B2EC-BE744805744A}" type="sibTrans" cxnId="{67404FE9-D142-4B19-B437-07C33780536F}">
      <dgm:prSet/>
      <dgm:spPr/>
      <dgm:t>
        <a:bodyPr/>
        <a:lstStyle/>
        <a:p>
          <a:pPr latinLnBrk="1"/>
          <a:endParaRPr lang="ko-KR" altLang="en-US" sz="1800">
            <a:latin typeface="+mn-lt"/>
            <a:cs typeface="Arial" pitchFamily="34" charset="0"/>
          </a:endParaRPr>
        </a:p>
      </dgm:t>
    </dgm:pt>
    <dgm:pt modelId="{E1DB6F17-1626-4C83-9482-2FEBBD46D000}">
      <dgm:prSet phldrT="[텍스트]" custT="1"/>
      <dgm:spPr/>
      <dgm:t>
        <a:bodyPr/>
        <a:lstStyle/>
        <a:p>
          <a:pPr latinLnBrk="1"/>
          <a:r>
            <a:rPr lang="en-US" altLang="ko-KR" sz="1800" b="1" dirty="0" smtClean="0">
              <a:latin typeface="+mn-lt"/>
              <a:cs typeface="Arial" pitchFamily="34" charset="0"/>
            </a:rPr>
            <a:t>Stage 4</a:t>
          </a:r>
          <a:endParaRPr lang="ko-KR" altLang="en-US" sz="1800" b="1" dirty="0">
            <a:latin typeface="+mn-lt"/>
            <a:cs typeface="Arial" pitchFamily="34" charset="0"/>
          </a:endParaRPr>
        </a:p>
      </dgm:t>
    </dgm:pt>
    <dgm:pt modelId="{D71E0CAA-E13B-4747-A624-921F9244FF82}" type="parTrans" cxnId="{E5CDD3D9-6DE8-4928-96FA-FA99F197559A}">
      <dgm:prSet/>
      <dgm:spPr/>
      <dgm:t>
        <a:bodyPr/>
        <a:lstStyle/>
        <a:p>
          <a:pPr latinLnBrk="1"/>
          <a:endParaRPr lang="ko-KR" altLang="en-US" sz="1800">
            <a:latin typeface="+mn-lt"/>
            <a:cs typeface="Arial" pitchFamily="34" charset="0"/>
          </a:endParaRPr>
        </a:p>
      </dgm:t>
    </dgm:pt>
    <dgm:pt modelId="{B0F31E45-3E51-47FB-95C3-A9C8FF88D910}" type="sibTrans" cxnId="{E5CDD3D9-6DE8-4928-96FA-FA99F197559A}">
      <dgm:prSet/>
      <dgm:spPr/>
      <dgm:t>
        <a:bodyPr/>
        <a:lstStyle/>
        <a:p>
          <a:pPr latinLnBrk="1"/>
          <a:endParaRPr lang="ko-KR" altLang="en-US" sz="1800">
            <a:latin typeface="+mn-lt"/>
            <a:cs typeface="Arial" pitchFamily="34" charset="0"/>
          </a:endParaRPr>
        </a:p>
      </dgm:t>
    </dgm:pt>
    <dgm:pt modelId="{80751134-AE76-4E8D-A497-E2556088DC6A}">
      <dgm:prSet phldrT="[텍스트]" custT="1"/>
      <dgm:spPr/>
      <dgm:t>
        <a:bodyPr anchor="ctr" anchorCtr="0"/>
        <a:lstStyle/>
        <a:p>
          <a:pPr latinLnBrk="1"/>
          <a:r>
            <a:rPr lang="en-US" altLang="ko-KR" sz="1800" dirty="0" smtClean="0">
              <a:latin typeface="+mn-lt"/>
              <a:cs typeface="Arial" pitchFamily="34" charset="0"/>
            </a:rPr>
            <a:t>Students have a chance to vote again</a:t>
          </a:r>
          <a:endParaRPr lang="ko-KR" altLang="en-US" sz="1800" dirty="0">
            <a:latin typeface="+mn-lt"/>
            <a:cs typeface="Arial" pitchFamily="34" charset="0"/>
          </a:endParaRPr>
        </a:p>
      </dgm:t>
    </dgm:pt>
    <dgm:pt modelId="{2F3922FF-4840-483D-8B9A-524ABB25EF8B}" type="parTrans" cxnId="{2D0ADAB2-8376-4494-9799-114BDE2B96EA}">
      <dgm:prSet/>
      <dgm:spPr/>
      <dgm:t>
        <a:bodyPr/>
        <a:lstStyle/>
        <a:p>
          <a:pPr latinLnBrk="1"/>
          <a:endParaRPr lang="ko-KR" altLang="en-US" sz="1800">
            <a:latin typeface="+mn-lt"/>
            <a:cs typeface="Arial" pitchFamily="34" charset="0"/>
          </a:endParaRPr>
        </a:p>
      </dgm:t>
    </dgm:pt>
    <dgm:pt modelId="{68C87643-E300-4349-92A5-DA0E228897D9}" type="sibTrans" cxnId="{2D0ADAB2-8376-4494-9799-114BDE2B96EA}">
      <dgm:prSet/>
      <dgm:spPr/>
      <dgm:t>
        <a:bodyPr/>
        <a:lstStyle/>
        <a:p>
          <a:pPr latinLnBrk="1"/>
          <a:endParaRPr lang="ko-KR" altLang="en-US" sz="1800">
            <a:latin typeface="+mn-lt"/>
            <a:cs typeface="Arial" pitchFamily="34" charset="0"/>
          </a:endParaRPr>
        </a:p>
      </dgm:t>
    </dgm:pt>
    <dgm:pt modelId="{518F3AA3-B970-4E2A-A5FC-CDAF684BCCA5}">
      <dgm:prSet phldrT="[텍스트]" custT="1"/>
      <dgm:spPr/>
      <dgm:t>
        <a:bodyPr/>
        <a:lstStyle/>
        <a:p>
          <a:pPr latinLnBrk="1"/>
          <a:r>
            <a:rPr lang="en-US" altLang="ko-KR" sz="1800" b="1" dirty="0" smtClean="0">
              <a:latin typeface="+mn-lt"/>
              <a:cs typeface="Arial" pitchFamily="34" charset="0"/>
            </a:rPr>
            <a:t>Stage 5</a:t>
          </a:r>
          <a:endParaRPr lang="ko-KR" altLang="en-US" sz="1800" b="1" dirty="0">
            <a:latin typeface="+mn-lt"/>
            <a:cs typeface="Arial" pitchFamily="34" charset="0"/>
          </a:endParaRPr>
        </a:p>
      </dgm:t>
    </dgm:pt>
    <dgm:pt modelId="{B8F28065-C5CF-452C-B204-80BC4BD887FB}" type="parTrans" cxnId="{936E81EF-65B6-4129-8362-EE41C07BC0E3}">
      <dgm:prSet/>
      <dgm:spPr/>
      <dgm:t>
        <a:bodyPr/>
        <a:lstStyle/>
        <a:p>
          <a:pPr latinLnBrk="1"/>
          <a:endParaRPr lang="ko-KR" altLang="en-US" sz="1800">
            <a:latin typeface="+mn-lt"/>
            <a:cs typeface="Arial" pitchFamily="34" charset="0"/>
          </a:endParaRPr>
        </a:p>
      </dgm:t>
    </dgm:pt>
    <dgm:pt modelId="{9BFBA521-6C04-492C-A12A-F009E495AFDF}" type="sibTrans" cxnId="{936E81EF-65B6-4129-8362-EE41C07BC0E3}">
      <dgm:prSet/>
      <dgm:spPr/>
      <dgm:t>
        <a:bodyPr/>
        <a:lstStyle/>
        <a:p>
          <a:pPr latinLnBrk="1"/>
          <a:endParaRPr lang="ko-KR" altLang="en-US" sz="1800">
            <a:latin typeface="+mn-lt"/>
            <a:cs typeface="Arial" pitchFamily="34" charset="0"/>
          </a:endParaRPr>
        </a:p>
      </dgm:t>
    </dgm:pt>
    <dgm:pt modelId="{70028D5F-1BE2-4622-8CB1-2360DA98E1FA}">
      <dgm:prSet phldrT="[텍스트]" custT="1"/>
      <dgm:spPr/>
      <dgm:t>
        <a:bodyPr anchor="ctr" anchorCtr="0"/>
        <a:lstStyle/>
        <a:p>
          <a:pPr latinLnBrk="1"/>
          <a:r>
            <a:rPr lang="en-US" altLang="ko-KR" sz="1800" dirty="0" smtClean="0">
              <a:latin typeface="+mn-lt"/>
              <a:cs typeface="Arial" pitchFamily="34" charset="0"/>
            </a:rPr>
            <a:t>Whole class discussion about  correct, as well as incorrect responses (reasons for each)</a:t>
          </a:r>
          <a:endParaRPr lang="ko-KR" altLang="en-US" sz="1800" dirty="0">
            <a:latin typeface="+mn-lt"/>
            <a:cs typeface="Arial" pitchFamily="34" charset="0"/>
          </a:endParaRPr>
        </a:p>
      </dgm:t>
    </dgm:pt>
    <dgm:pt modelId="{BD7FBE37-4F44-48A0-A41C-BC9BB8252FE8}" type="parTrans" cxnId="{FD07781F-CEAF-44A6-9EC5-E5565B8A64EA}">
      <dgm:prSet/>
      <dgm:spPr/>
      <dgm:t>
        <a:bodyPr/>
        <a:lstStyle/>
        <a:p>
          <a:pPr latinLnBrk="1"/>
          <a:endParaRPr lang="ko-KR" altLang="en-US" sz="1800">
            <a:latin typeface="+mn-lt"/>
            <a:cs typeface="Arial" pitchFamily="34" charset="0"/>
          </a:endParaRPr>
        </a:p>
      </dgm:t>
    </dgm:pt>
    <dgm:pt modelId="{EDBEBE4D-BF7A-4F9B-8679-7EFEE0961646}" type="sibTrans" cxnId="{FD07781F-CEAF-44A6-9EC5-E5565B8A64EA}">
      <dgm:prSet/>
      <dgm:spPr/>
      <dgm:t>
        <a:bodyPr/>
        <a:lstStyle/>
        <a:p>
          <a:pPr latinLnBrk="1"/>
          <a:endParaRPr lang="ko-KR" altLang="en-US" sz="1800">
            <a:latin typeface="+mn-lt"/>
            <a:cs typeface="Arial" pitchFamily="34" charset="0"/>
          </a:endParaRPr>
        </a:p>
      </dgm:t>
    </dgm:pt>
    <dgm:pt modelId="{1A7DCF83-859F-49FD-B2C9-6BF43BEA7650}" type="pres">
      <dgm:prSet presAssocID="{8DA9AA84-7CAA-442F-8C38-E4B8BE6E4544}" presName="Name0" presStyleCnt="0">
        <dgm:presLayoutVars>
          <dgm:dir/>
          <dgm:animLvl val="lvl"/>
          <dgm:resizeHandles/>
        </dgm:presLayoutVars>
      </dgm:prSet>
      <dgm:spPr/>
      <dgm:t>
        <a:bodyPr/>
        <a:lstStyle/>
        <a:p>
          <a:pPr latinLnBrk="1"/>
          <a:endParaRPr lang="ko-KR" altLang="en-US"/>
        </a:p>
      </dgm:t>
    </dgm:pt>
    <dgm:pt modelId="{B68C9BC9-BBE8-4AEA-87DF-50F13A3A701F}" type="pres">
      <dgm:prSet presAssocID="{B1D35F68-AFD6-409F-9A4A-E78799F6B68A}" presName="linNode" presStyleCnt="0"/>
      <dgm:spPr/>
      <dgm:t>
        <a:bodyPr/>
        <a:lstStyle/>
        <a:p>
          <a:pPr latinLnBrk="1"/>
          <a:endParaRPr lang="ko-KR" altLang="en-US"/>
        </a:p>
      </dgm:t>
    </dgm:pt>
    <dgm:pt modelId="{9FF0FEFE-070A-4318-B067-FF4648E8759D}" type="pres">
      <dgm:prSet presAssocID="{B1D35F68-AFD6-409F-9A4A-E78799F6B68A}" presName="parentShp" presStyleLbl="node1" presStyleIdx="0" presStyleCnt="5" custScaleX="65344">
        <dgm:presLayoutVars>
          <dgm:bulletEnabled val="1"/>
        </dgm:presLayoutVars>
      </dgm:prSet>
      <dgm:spPr/>
      <dgm:t>
        <a:bodyPr/>
        <a:lstStyle/>
        <a:p>
          <a:pPr latinLnBrk="1"/>
          <a:endParaRPr lang="ko-KR" altLang="en-US"/>
        </a:p>
      </dgm:t>
    </dgm:pt>
    <dgm:pt modelId="{FD5A4227-C353-414F-97DB-006B7BD10651}" type="pres">
      <dgm:prSet presAssocID="{B1D35F68-AFD6-409F-9A4A-E78799F6B68A}" presName="childShp" presStyleLbl="bgAccFollowNode1" presStyleIdx="0" presStyleCnt="5" custScaleX="111052">
        <dgm:presLayoutVars>
          <dgm:bulletEnabled val="1"/>
        </dgm:presLayoutVars>
      </dgm:prSet>
      <dgm:spPr/>
      <dgm:t>
        <a:bodyPr/>
        <a:lstStyle/>
        <a:p>
          <a:pPr latinLnBrk="1"/>
          <a:endParaRPr lang="ko-KR" altLang="en-US"/>
        </a:p>
      </dgm:t>
    </dgm:pt>
    <dgm:pt modelId="{5473377F-310F-42AF-B58A-53D8AE4028CD}" type="pres">
      <dgm:prSet presAssocID="{BEA810BF-C80D-43E2-B98F-0A3704A78DFE}" presName="spacing" presStyleCnt="0"/>
      <dgm:spPr/>
      <dgm:t>
        <a:bodyPr/>
        <a:lstStyle/>
        <a:p>
          <a:pPr latinLnBrk="1"/>
          <a:endParaRPr lang="ko-KR" altLang="en-US"/>
        </a:p>
      </dgm:t>
    </dgm:pt>
    <dgm:pt modelId="{52ED16BE-7730-4008-8B92-E72ECCC2DCAB}" type="pres">
      <dgm:prSet presAssocID="{517B9C92-6860-4CCA-A132-300B6108374A}" presName="linNode" presStyleCnt="0"/>
      <dgm:spPr/>
      <dgm:t>
        <a:bodyPr/>
        <a:lstStyle/>
        <a:p>
          <a:pPr latinLnBrk="1"/>
          <a:endParaRPr lang="ko-KR" altLang="en-US"/>
        </a:p>
      </dgm:t>
    </dgm:pt>
    <dgm:pt modelId="{D7B9EA6A-372F-4491-B1F1-4A692F4729D7}" type="pres">
      <dgm:prSet presAssocID="{517B9C92-6860-4CCA-A132-300B6108374A}" presName="parentShp" presStyleLbl="node1" presStyleIdx="1" presStyleCnt="5" custScaleX="65344">
        <dgm:presLayoutVars>
          <dgm:bulletEnabled val="1"/>
        </dgm:presLayoutVars>
      </dgm:prSet>
      <dgm:spPr/>
      <dgm:t>
        <a:bodyPr/>
        <a:lstStyle/>
        <a:p>
          <a:pPr latinLnBrk="1"/>
          <a:endParaRPr lang="ko-KR" altLang="en-US"/>
        </a:p>
      </dgm:t>
    </dgm:pt>
    <dgm:pt modelId="{1DF2ACD9-3B95-4E61-B06F-935FD076FFF2}" type="pres">
      <dgm:prSet presAssocID="{517B9C92-6860-4CCA-A132-300B6108374A}" presName="childShp" presStyleLbl="bgAccFollowNode1" presStyleIdx="1" presStyleCnt="5" custScaleX="111052">
        <dgm:presLayoutVars>
          <dgm:bulletEnabled val="1"/>
        </dgm:presLayoutVars>
      </dgm:prSet>
      <dgm:spPr/>
      <dgm:t>
        <a:bodyPr/>
        <a:lstStyle/>
        <a:p>
          <a:pPr latinLnBrk="1"/>
          <a:endParaRPr lang="ko-KR" altLang="en-US"/>
        </a:p>
      </dgm:t>
    </dgm:pt>
    <dgm:pt modelId="{C32C911E-8E14-437F-B884-25E2C1067814}" type="pres">
      <dgm:prSet presAssocID="{CC7597E6-8322-4540-B37E-35884AA1C32F}" presName="spacing" presStyleCnt="0"/>
      <dgm:spPr/>
      <dgm:t>
        <a:bodyPr/>
        <a:lstStyle/>
        <a:p>
          <a:pPr latinLnBrk="1"/>
          <a:endParaRPr lang="ko-KR" altLang="en-US"/>
        </a:p>
      </dgm:t>
    </dgm:pt>
    <dgm:pt modelId="{3E47905C-AA90-423C-8521-6AFBC99EB13D}" type="pres">
      <dgm:prSet presAssocID="{708539B6-51E6-45FE-A9BD-9AC80A941E79}" presName="linNode" presStyleCnt="0"/>
      <dgm:spPr/>
      <dgm:t>
        <a:bodyPr/>
        <a:lstStyle/>
        <a:p>
          <a:pPr latinLnBrk="1"/>
          <a:endParaRPr lang="ko-KR" altLang="en-US"/>
        </a:p>
      </dgm:t>
    </dgm:pt>
    <dgm:pt modelId="{5171252E-B000-450E-9EF8-376704679210}" type="pres">
      <dgm:prSet presAssocID="{708539B6-51E6-45FE-A9BD-9AC80A941E79}" presName="parentShp" presStyleLbl="node1" presStyleIdx="2" presStyleCnt="5" custScaleX="65344">
        <dgm:presLayoutVars>
          <dgm:bulletEnabled val="1"/>
        </dgm:presLayoutVars>
      </dgm:prSet>
      <dgm:spPr/>
      <dgm:t>
        <a:bodyPr/>
        <a:lstStyle/>
        <a:p>
          <a:pPr latinLnBrk="1"/>
          <a:endParaRPr lang="ko-KR" altLang="en-US"/>
        </a:p>
      </dgm:t>
    </dgm:pt>
    <dgm:pt modelId="{F8EE8232-DC39-4B65-B796-0FDBC88550EF}" type="pres">
      <dgm:prSet presAssocID="{708539B6-51E6-45FE-A9BD-9AC80A941E79}" presName="childShp" presStyleLbl="bgAccFollowNode1" presStyleIdx="2" presStyleCnt="5" custScaleX="111052">
        <dgm:presLayoutVars>
          <dgm:bulletEnabled val="1"/>
        </dgm:presLayoutVars>
      </dgm:prSet>
      <dgm:spPr/>
      <dgm:t>
        <a:bodyPr/>
        <a:lstStyle/>
        <a:p>
          <a:pPr latinLnBrk="1"/>
          <a:endParaRPr lang="ko-KR" altLang="en-US"/>
        </a:p>
      </dgm:t>
    </dgm:pt>
    <dgm:pt modelId="{EF1A98FE-4F4E-4E83-85DC-B1B81B9A9647}" type="pres">
      <dgm:prSet presAssocID="{A413092F-D27E-4E23-8602-BF17F0810D6F}" presName="spacing" presStyleCnt="0"/>
      <dgm:spPr/>
      <dgm:t>
        <a:bodyPr/>
        <a:lstStyle/>
        <a:p>
          <a:pPr latinLnBrk="1"/>
          <a:endParaRPr lang="ko-KR" altLang="en-US"/>
        </a:p>
      </dgm:t>
    </dgm:pt>
    <dgm:pt modelId="{0C053F2D-ABAE-4CC6-8272-9E201418F5C5}" type="pres">
      <dgm:prSet presAssocID="{E1DB6F17-1626-4C83-9482-2FEBBD46D000}" presName="linNode" presStyleCnt="0"/>
      <dgm:spPr/>
      <dgm:t>
        <a:bodyPr/>
        <a:lstStyle/>
        <a:p>
          <a:pPr latinLnBrk="1"/>
          <a:endParaRPr lang="ko-KR" altLang="en-US"/>
        </a:p>
      </dgm:t>
    </dgm:pt>
    <dgm:pt modelId="{6432B70D-1FA0-4046-B3ED-A9F6BA791769}" type="pres">
      <dgm:prSet presAssocID="{E1DB6F17-1626-4C83-9482-2FEBBD46D000}" presName="parentShp" presStyleLbl="node1" presStyleIdx="3" presStyleCnt="5" custScaleX="65344">
        <dgm:presLayoutVars>
          <dgm:bulletEnabled val="1"/>
        </dgm:presLayoutVars>
      </dgm:prSet>
      <dgm:spPr/>
      <dgm:t>
        <a:bodyPr/>
        <a:lstStyle/>
        <a:p>
          <a:pPr latinLnBrk="1"/>
          <a:endParaRPr lang="ko-KR" altLang="en-US"/>
        </a:p>
      </dgm:t>
    </dgm:pt>
    <dgm:pt modelId="{546D57BA-4A8C-44AC-A214-EB240E16C285}" type="pres">
      <dgm:prSet presAssocID="{E1DB6F17-1626-4C83-9482-2FEBBD46D000}" presName="childShp" presStyleLbl="bgAccFollowNode1" presStyleIdx="3" presStyleCnt="5" custScaleX="111052">
        <dgm:presLayoutVars>
          <dgm:bulletEnabled val="1"/>
        </dgm:presLayoutVars>
      </dgm:prSet>
      <dgm:spPr/>
      <dgm:t>
        <a:bodyPr/>
        <a:lstStyle/>
        <a:p>
          <a:pPr latinLnBrk="1"/>
          <a:endParaRPr lang="ko-KR" altLang="en-US"/>
        </a:p>
      </dgm:t>
    </dgm:pt>
    <dgm:pt modelId="{FB532FE0-1308-4700-A592-88865BFC9B94}" type="pres">
      <dgm:prSet presAssocID="{B0F31E45-3E51-47FB-95C3-A9C8FF88D910}" presName="spacing" presStyleCnt="0"/>
      <dgm:spPr/>
      <dgm:t>
        <a:bodyPr/>
        <a:lstStyle/>
        <a:p>
          <a:pPr latinLnBrk="1"/>
          <a:endParaRPr lang="ko-KR" altLang="en-US"/>
        </a:p>
      </dgm:t>
    </dgm:pt>
    <dgm:pt modelId="{08B91F65-B7D2-4342-BCFB-0D5DE5379D0A}" type="pres">
      <dgm:prSet presAssocID="{518F3AA3-B970-4E2A-A5FC-CDAF684BCCA5}" presName="linNode" presStyleCnt="0"/>
      <dgm:spPr/>
      <dgm:t>
        <a:bodyPr/>
        <a:lstStyle/>
        <a:p>
          <a:pPr latinLnBrk="1"/>
          <a:endParaRPr lang="ko-KR" altLang="en-US"/>
        </a:p>
      </dgm:t>
    </dgm:pt>
    <dgm:pt modelId="{B08B06CA-8944-4CD9-8072-2319886D5193}" type="pres">
      <dgm:prSet presAssocID="{518F3AA3-B970-4E2A-A5FC-CDAF684BCCA5}" presName="parentShp" presStyleLbl="node1" presStyleIdx="4" presStyleCnt="5" custScaleX="65344">
        <dgm:presLayoutVars>
          <dgm:bulletEnabled val="1"/>
        </dgm:presLayoutVars>
      </dgm:prSet>
      <dgm:spPr/>
      <dgm:t>
        <a:bodyPr/>
        <a:lstStyle/>
        <a:p>
          <a:pPr latinLnBrk="1"/>
          <a:endParaRPr lang="ko-KR" altLang="en-US"/>
        </a:p>
      </dgm:t>
    </dgm:pt>
    <dgm:pt modelId="{7754B4D8-3899-4666-A009-BA7395C2EDC6}" type="pres">
      <dgm:prSet presAssocID="{518F3AA3-B970-4E2A-A5FC-CDAF684BCCA5}" presName="childShp" presStyleLbl="bgAccFollowNode1" presStyleIdx="4" presStyleCnt="5" custScaleX="111052">
        <dgm:presLayoutVars>
          <dgm:bulletEnabled val="1"/>
        </dgm:presLayoutVars>
      </dgm:prSet>
      <dgm:spPr/>
      <dgm:t>
        <a:bodyPr/>
        <a:lstStyle/>
        <a:p>
          <a:pPr latinLnBrk="1"/>
          <a:endParaRPr lang="ko-KR" altLang="en-US"/>
        </a:p>
      </dgm:t>
    </dgm:pt>
  </dgm:ptLst>
  <dgm:cxnLst>
    <dgm:cxn modelId="{423ECE86-0219-46C9-8C04-510946F97061}" srcId="{8DA9AA84-7CAA-442F-8C38-E4B8BE6E4544}" destId="{708539B6-51E6-45FE-A9BD-9AC80A941E79}" srcOrd="2" destOrd="0" parTransId="{7332FC8F-92CA-4966-A2DC-9CE840EDDF05}" sibTransId="{A413092F-D27E-4E23-8602-BF17F0810D6F}"/>
    <dgm:cxn modelId="{29957E20-D17A-4021-A9A8-B325A784294A}" type="presOf" srcId="{EB8486C3-D6D2-4936-845F-33E222A34277}" destId="{1DF2ACD9-3B95-4E61-B06F-935FD076FFF2}" srcOrd="0" destOrd="0" presId="urn:microsoft.com/office/officeart/2005/8/layout/vList6"/>
    <dgm:cxn modelId="{0A7AEC1A-E82C-4DF6-A77F-05DC2951323C}" type="presOf" srcId="{E1DB6F17-1626-4C83-9482-2FEBBD46D000}" destId="{6432B70D-1FA0-4046-B3ED-A9F6BA791769}" srcOrd="0" destOrd="0" presId="urn:microsoft.com/office/officeart/2005/8/layout/vList6"/>
    <dgm:cxn modelId="{4A73D5DE-BAC2-48AC-B1F8-2512475302B3}" type="presOf" srcId="{708539B6-51E6-45FE-A9BD-9AC80A941E79}" destId="{5171252E-B000-450E-9EF8-376704679210}" srcOrd="0" destOrd="0" presId="urn:microsoft.com/office/officeart/2005/8/layout/vList6"/>
    <dgm:cxn modelId="{E3B7513B-2EF1-43B2-84CF-D2DDD46C04ED}" type="presOf" srcId="{517B9C92-6860-4CCA-A132-300B6108374A}" destId="{D7B9EA6A-372F-4491-B1F1-4A692F4729D7}" srcOrd="0" destOrd="0" presId="urn:microsoft.com/office/officeart/2005/8/layout/vList6"/>
    <dgm:cxn modelId="{5A3ACF66-8198-4542-AF68-2BD7A1F0E9CF}" srcId="{517B9C92-6860-4CCA-A132-300B6108374A}" destId="{EB8486C3-D6D2-4936-845F-33E222A34277}" srcOrd="0" destOrd="0" parTransId="{C5688752-7991-4D7F-BBB7-CCE3F339C54F}" sibTransId="{4B242051-C787-4DF4-9E12-A45E3E53327C}"/>
    <dgm:cxn modelId="{814C32C8-3DAF-4545-B8AE-B886E652E371}" srcId="{B1D35F68-AFD6-409F-9A4A-E78799F6B68A}" destId="{2541E996-B46C-4E78-82C5-1B9EFDDB66B8}" srcOrd="0" destOrd="0" parTransId="{C0F7B0EB-C823-4429-A34B-97584A0A517B}" sibTransId="{58AED6DE-29A2-47BB-8B2F-33F6A98E9715}"/>
    <dgm:cxn modelId="{936E81EF-65B6-4129-8362-EE41C07BC0E3}" srcId="{8DA9AA84-7CAA-442F-8C38-E4B8BE6E4544}" destId="{518F3AA3-B970-4E2A-A5FC-CDAF684BCCA5}" srcOrd="4" destOrd="0" parTransId="{B8F28065-C5CF-452C-B204-80BC4BD887FB}" sibTransId="{9BFBA521-6C04-492C-A12A-F009E495AFDF}"/>
    <dgm:cxn modelId="{ED2FB444-55CA-448D-B953-8FFFED99DAC0}" type="presOf" srcId="{B1D35F68-AFD6-409F-9A4A-E78799F6B68A}" destId="{9FF0FEFE-070A-4318-B067-FF4648E8759D}" srcOrd="0" destOrd="0" presId="urn:microsoft.com/office/officeart/2005/8/layout/vList6"/>
    <dgm:cxn modelId="{67404FE9-D142-4B19-B437-07C33780536F}" srcId="{708539B6-51E6-45FE-A9BD-9AC80A941E79}" destId="{F961D7F1-3E30-4C1B-B698-9540FC3EBC96}" srcOrd="0" destOrd="0" parTransId="{726D77C6-09F0-419E-B176-16ED159BC904}" sibTransId="{CA1DACF9-E47C-497E-B2EC-BE744805744A}"/>
    <dgm:cxn modelId="{2D0ADAB2-8376-4494-9799-114BDE2B96EA}" srcId="{E1DB6F17-1626-4C83-9482-2FEBBD46D000}" destId="{80751134-AE76-4E8D-A497-E2556088DC6A}" srcOrd="0" destOrd="0" parTransId="{2F3922FF-4840-483D-8B9A-524ABB25EF8B}" sibTransId="{68C87643-E300-4349-92A5-DA0E228897D9}"/>
    <dgm:cxn modelId="{4375BBA7-FEAC-4678-9066-F2EE942CB974}" srcId="{8DA9AA84-7CAA-442F-8C38-E4B8BE6E4544}" destId="{B1D35F68-AFD6-409F-9A4A-E78799F6B68A}" srcOrd="0" destOrd="0" parTransId="{CBA9A2DC-FEDF-47D0-8B95-9AC25914C8E2}" sibTransId="{BEA810BF-C80D-43E2-B98F-0A3704A78DFE}"/>
    <dgm:cxn modelId="{F5E8B5D9-0F5A-4001-9FE1-DBDE816049F5}" srcId="{8DA9AA84-7CAA-442F-8C38-E4B8BE6E4544}" destId="{517B9C92-6860-4CCA-A132-300B6108374A}" srcOrd="1" destOrd="0" parTransId="{87A16C2E-F27D-4305-9BEB-7C75D0A6B626}" sibTransId="{CC7597E6-8322-4540-B37E-35884AA1C32F}"/>
    <dgm:cxn modelId="{2DF63FAF-04FF-434B-B85E-6346C8C33345}" type="presOf" srcId="{8DA9AA84-7CAA-442F-8C38-E4B8BE6E4544}" destId="{1A7DCF83-859F-49FD-B2C9-6BF43BEA7650}" srcOrd="0" destOrd="0" presId="urn:microsoft.com/office/officeart/2005/8/layout/vList6"/>
    <dgm:cxn modelId="{E5CDD3D9-6DE8-4928-96FA-FA99F197559A}" srcId="{8DA9AA84-7CAA-442F-8C38-E4B8BE6E4544}" destId="{E1DB6F17-1626-4C83-9482-2FEBBD46D000}" srcOrd="3" destOrd="0" parTransId="{D71E0CAA-E13B-4747-A624-921F9244FF82}" sibTransId="{B0F31E45-3E51-47FB-95C3-A9C8FF88D910}"/>
    <dgm:cxn modelId="{0CEFD011-872B-4C8B-A161-7D12DFEFD86D}" type="presOf" srcId="{80751134-AE76-4E8D-A497-E2556088DC6A}" destId="{546D57BA-4A8C-44AC-A214-EB240E16C285}" srcOrd="0" destOrd="0" presId="urn:microsoft.com/office/officeart/2005/8/layout/vList6"/>
    <dgm:cxn modelId="{7030CE9E-35DD-459A-94BE-370FCB86B98B}" type="presOf" srcId="{518F3AA3-B970-4E2A-A5FC-CDAF684BCCA5}" destId="{B08B06CA-8944-4CD9-8072-2319886D5193}" srcOrd="0" destOrd="0" presId="urn:microsoft.com/office/officeart/2005/8/layout/vList6"/>
    <dgm:cxn modelId="{FD07781F-CEAF-44A6-9EC5-E5565B8A64EA}" srcId="{518F3AA3-B970-4E2A-A5FC-CDAF684BCCA5}" destId="{70028D5F-1BE2-4622-8CB1-2360DA98E1FA}" srcOrd="0" destOrd="0" parTransId="{BD7FBE37-4F44-48A0-A41C-BC9BB8252FE8}" sibTransId="{EDBEBE4D-BF7A-4F9B-8679-7EFEE0961646}"/>
    <dgm:cxn modelId="{86556AA1-8F25-4B51-BE85-FA459C6F1A53}" type="presOf" srcId="{2541E996-B46C-4E78-82C5-1B9EFDDB66B8}" destId="{FD5A4227-C353-414F-97DB-006B7BD10651}" srcOrd="0" destOrd="0" presId="urn:microsoft.com/office/officeart/2005/8/layout/vList6"/>
    <dgm:cxn modelId="{0DC905A4-044B-45E8-A45C-077A988E5E63}" type="presOf" srcId="{70028D5F-1BE2-4622-8CB1-2360DA98E1FA}" destId="{7754B4D8-3899-4666-A009-BA7395C2EDC6}" srcOrd="0" destOrd="0" presId="urn:microsoft.com/office/officeart/2005/8/layout/vList6"/>
    <dgm:cxn modelId="{C93DF8B5-9D83-4BFD-8303-A436CE709F41}" type="presOf" srcId="{F961D7F1-3E30-4C1B-B698-9540FC3EBC96}" destId="{F8EE8232-DC39-4B65-B796-0FDBC88550EF}" srcOrd="0" destOrd="0" presId="urn:microsoft.com/office/officeart/2005/8/layout/vList6"/>
    <dgm:cxn modelId="{0C12CD29-8D08-48B3-AC03-64B01EF1AB8B}" type="presParOf" srcId="{1A7DCF83-859F-49FD-B2C9-6BF43BEA7650}" destId="{B68C9BC9-BBE8-4AEA-87DF-50F13A3A701F}" srcOrd="0" destOrd="0" presId="urn:microsoft.com/office/officeart/2005/8/layout/vList6"/>
    <dgm:cxn modelId="{75AEAE8C-F2AA-422A-9CBA-4DE1D7D03BE5}" type="presParOf" srcId="{B68C9BC9-BBE8-4AEA-87DF-50F13A3A701F}" destId="{9FF0FEFE-070A-4318-B067-FF4648E8759D}" srcOrd="0" destOrd="0" presId="urn:microsoft.com/office/officeart/2005/8/layout/vList6"/>
    <dgm:cxn modelId="{1DCEA52D-701E-40DF-978F-86F745B7A630}" type="presParOf" srcId="{B68C9BC9-BBE8-4AEA-87DF-50F13A3A701F}" destId="{FD5A4227-C353-414F-97DB-006B7BD10651}" srcOrd="1" destOrd="0" presId="urn:microsoft.com/office/officeart/2005/8/layout/vList6"/>
    <dgm:cxn modelId="{8E0997B2-90FF-4EEB-A216-9DF9A0443DC8}" type="presParOf" srcId="{1A7DCF83-859F-49FD-B2C9-6BF43BEA7650}" destId="{5473377F-310F-42AF-B58A-53D8AE4028CD}" srcOrd="1" destOrd="0" presId="urn:microsoft.com/office/officeart/2005/8/layout/vList6"/>
    <dgm:cxn modelId="{1EC7366A-C27C-42CE-923E-20AB2071D9BA}" type="presParOf" srcId="{1A7DCF83-859F-49FD-B2C9-6BF43BEA7650}" destId="{52ED16BE-7730-4008-8B92-E72ECCC2DCAB}" srcOrd="2" destOrd="0" presId="urn:microsoft.com/office/officeart/2005/8/layout/vList6"/>
    <dgm:cxn modelId="{4E630402-F09E-4EDA-AC8B-C2742B2EDD3F}" type="presParOf" srcId="{52ED16BE-7730-4008-8B92-E72ECCC2DCAB}" destId="{D7B9EA6A-372F-4491-B1F1-4A692F4729D7}" srcOrd="0" destOrd="0" presId="urn:microsoft.com/office/officeart/2005/8/layout/vList6"/>
    <dgm:cxn modelId="{ABFE1D5E-0354-45B3-8CD2-09A9E1A6DBA2}" type="presParOf" srcId="{52ED16BE-7730-4008-8B92-E72ECCC2DCAB}" destId="{1DF2ACD9-3B95-4E61-B06F-935FD076FFF2}" srcOrd="1" destOrd="0" presId="urn:microsoft.com/office/officeart/2005/8/layout/vList6"/>
    <dgm:cxn modelId="{B80E8004-9EC1-4984-A689-50986BAD950C}" type="presParOf" srcId="{1A7DCF83-859F-49FD-B2C9-6BF43BEA7650}" destId="{C32C911E-8E14-437F-B884-25E2C1067814}" srcOrd="3" destOrd="0" presId="urn:microsoft.com/office/officeart/2005/8/layout/vList6"/>
    <dgm:cxn modelId="{731A2C25-376E-4932-BE5B-2C424DF69459}" type="presParOf" srcId="{1A7DCF83-859F-49FD-B2C9-6BF43BEA7650}" destId="{3E47905C-AA90-423C-8521-6AFBC99EB13D}" srcOrd="4" destOrd="0" presId="urn:microsoft.com/office/officeart/2005/8/layout/vList6"/>
    <dgm:cxn modelId="{36A1F670-9379-400A-9827-5DED49B04539}" type="presParOf" srcId="{3E47905C-AA90-423C-8521-6AFBC99EB13D}" destId="{5171252E-B000-450E-9EF8-376704679210}" srcOrd="0" destOrd="0" presId="urn:microsoft.com/office/officeart/2005/8/layout/vList6"/>
    <dgm:cxn modelId="{C168F27C-74BA-4792-AE6C-AD75FAFEDE04}" type="presParOf" srcId="{3E47905C-AA90-423C-8521-6AFBC99EB13D}" destId="{F8EE8232-DC39-4B65-B796-0FDBC88550EF}" srcOrd="1" destOrd="0" presId="urn:microsoft.com/office/officeart/2005/8/layout/vList6"/>
    <dgm:cxn modelId="{3BCFE8C4-ED88-41AD-BE04-82E8654AD1ED}" type="presParOf" srcId="{1A7DCF83-859F-49FD-B2C9-6BF43BEA7650}" destId="{EF1A98FE-4F4E-4E83-85DC-B1B81B9A9647}" srcOrd="5" destOrd="0" presId="urn:microsoft.com/office/officeart/2005/8/layout/vList6"/>
    <dgm:cxn modelId="{F275C2B6-43FE-48E7-8E68-C22E4E77C5F3}" type="presParOf" srcId="{1A7DCF83-859F-49FD-B2C9-6BF43BEA7650}" destId="{0C053F2D-ABAE-4CC6-8272-9E201418F5C5}" srcOrd="6" destOrd="0" presId="urn:microsoft.com/office/officeart/2005/8/layout/vList6"/>
    <dgm:cxn modelId="{BC28EE29-2C7E-46FA-BB8E-E39878DFE286}" type="presParOf" srcId="{0C053F2D-ABAE-4CC6-8272-9E201418F5C5}" destId="{6432B70D-1FA0-4046-B3ED-A9F6BA791769}" srcOrd="0" destOrd="0" presId="urn:microsoft.com/office/officeart/2005/8/layout/vList6"/>
    <dgm:cxn modelId="{E57CFA22-DC91-4774-A3C1-84375F68C556}" type="presParOf" srcId="{0C053F2D-ABAE-4CC6-8272-9E201418F5C5}" destId="{546D57BA-4A8C-44AC-A214-EB240E16C285}" srcOrd="1" destOrd="0" presId="urn:microsoft.com/office/officeart/2005/8/layout/vList6"/>
    <dgm:cxn modelId="{9CB4C7EA-9685-48C7-84B0-838C991170CF}" type="presParOf" srcId="{1A7DCF83-859F-49FD-B2C9-6BF43BEA7650}" destId="{FB532FE0-1308-4700-A592-88865BFC9B94}" srcOrd="7" destOrd="0" presId="urn:microsoft.com/office/officeart/2005/8/layout/vList6"/>
    <dgm:cxn modelId="{24B24A5A-4F74-4EC6-936B-B36D7F5BBA0A}" type="presParOf" srcId="{1A7DCF83-859F-49FD-B2C9-6BF43BEA7650}" destId="{08B91F65-B7D2-4342-BCFB-0D5DE5379D0A}" srcOrd="8" destOrd="0" presId="urn:microsoft.com/office/officeart/2005/8/layout/vList6"/>
    <dgm:cxn modelId="{1022C12E-BA9D-4A64-881F-612D3CA3208E}" type="presParOf" srcId="{08B91F65-B7D2-4342-BCFB-0D5DE5379D0A}" destId="{B08B06CA-8944-4CD9-8072-2319886D5193}" srcOrd="0" destOrd="0" presId="urn:microsoft.com/office/officeart/2005/8/layout/vList6"/>
    <dgm:cxn modelId="{6934C897-C02E-43FE-B028-C031075660BA}" type="presParOf" srcId="{08B91F65-B7D2-4342-BCFB-0D5DE5379D0A}" destId="{7754B4D8-3899-4666-A009-BA7395C2EDC6}" srcOrd="1" destOrd="0" presId="urn:microsoft.com/office/officeart/2005/8/layout/vList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C1023-7B91-419E-AC6B-FF9B90DD5126}">
      <dsp:nvSpPr>
        <dsp:cNvPr id="0" name=""/>
        <dsp:cNvSpPr/>
      </dsp:nvSpPr>
      <dsp:spPr>
        <a:xfrm>
          <a:off x="2560359" y="1631223"/>
          <a:ext cx="2073356" cy="1793537"/>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a:solidFill>
                <a:srgbClr val="FF0000"/>
              </a:solidFill>
            </a:rPr>
            <a:t>Science questions</a:t>
          </a:r>
        </a:p>
      </dsp:txBody>
      <dsp:txXfrm>
        <a:off x="2903943" y="1928437"/>
        <a:ext cx="1386188" cy="1199109"/>
      </dsp:txXfrm>
    </dsp:sp>
    <dsp:sp modelId="{E4D8E463-67FC-4A17-961C-DB951DA3467E}">
      <dsp:nvSpPr>
        <dsp:cNvPr id="0" name=""/>
        <dsp:cNvSpPr/>
      </dsp:nvSpPr>
      <dsp:spPr>
        <a:xfrm>
          <a:off x="3858679" y="773137"/>
          <a:ext cx="782271" cy="674030"/>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5AF910-FF6B-4C3B-8443-979515A32D0C}">
      <dsp:nvSpPr>
        <dsp:cNvPr id="0" name=""/>
        <dsp:cNvSpPr/>
      </dsp:nvSpPr>
      <dsp:spPr>
        <a:xfrm>
          <a:off x="2751345" y="0"/>
          <a:ext cx="1699100" cy="1469921"/>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Embody teachers' </a:t>
          </a:r>
          <a:r>
            <a:rPr lang="en-US" sz="1800" kern="1200" dirty="0" smtClean="0"/>
            <a:t> </a:t>
          </a:r>
          <a:r>
            <a:rPr lang="en-US" sz="1800" kern="1200" dirty="0"/>
            <a:t>philosophy</a:t>
          </a:r>
        </a:p>
      </dsp:txBody>
      <dsp:txXfrm>
        <a:off x="3032922" y="243597"/>
        <a:ext cx="1135946" cy="982727"/>
      </dsp:txXfrm>
    </dsp:sp>
    <dsp:sp modelId="{F0700DE0-754C-4B41-B173-B5E803C4D1D0}">
      <dsp:nvSpPr>
        <dsp:cNvPr id="0" name=""/>
        <dsp:cNvSpPr/>
      </dsp:nvSpPr>
      <dsp:spPr>
        <a:xfrm>
          <a:off x="4771650" y="2033214"/>
          <a:ext cx="782271" cy="674030"/>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661DC8-864E-486B-AE75-25B0D47A3873}">
      <dsp:nvSpPr>
        <dsp:cNvPr id="0" name=""/>
        <dsp:cNvSpPr/>
      </dsp:nvSpPr>
      <dsp:spPr>
        <a:xfrm>
          <a:off x="4275891" y="904100"/>
          <a:ext cx="1766554" cy="1469921"/>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Drive </a:t>
          </a:r>
          <a:r>
            <a:rPr lang="en-US" sz="1600" kern="1200" dirty="0"/>
            <a:t>constructivist</a:t>
          </a:r>
          <a:r>
            <a:rPr lang="en-US" sz="1800" kern="1200" dirty="0"/>
            <a:t> </a:t>
          </a:r>
          <a:r>
            <a:rPr lang="en-US" sz="1800" kern="1200" dirty="0" smtClean="0"/>
            <a:t>pedagogy</a:t>
          </a:r>
          <a:endParaRPr lang="en-US" sz="1800" kern="1200" dirty="0"/>
        </a:p>
      </dsp:txBody>
      <dsp:txXfrm>
        <a:off x="4563089" y="1143073"/>
        <a:ext cx="1192158" cy="991975"/>
      </dsp:txXfrm>
    </dsp:sp>
    <dsp:sp modelId="{0CEBCE47-57D9-4E17-8A61-F39543861D15}">
      <dsp:nvSpPr>
        <dsp:cNvPr id="0" name=""/>
        <dsp:cNvSpPr/>
      </dsp:nvSpPr>
      <dsp:spPr>
        <a:xfrm>
          <a:off x="4137441" y="3455605"/>
          <a:ext cx="782271" cy="674030"/>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523589-03FE-4B03-BD2B-C9E9F8810DA3}">
      <dsp:nvSpPr>
        <dsp:cNvPr id="0" name=""/>
        <dsp:cNvSpPr/>
      </dsp:nvSpPr>
      <dsp:spPr>
        <a:xfrm>
          <a:off x="4309618" y="2681456"/>
          <a:ext cx="1699100" cy="1469921"/>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Drive technology use (clickers)</a:t>
          </a:r>
        </a:p>
      </dsp:txBody>
      <dsp:txXfrm>
        <a:off x="4591195" y="2925053"/>
        <a:ext cx="1135946" cy="982727"/>
      </dsp:txXfrm>
    </dsp:sp>
    <dsp:sp modelId="{08BC24B4-4FFA-4C03-9FDA-9007A349C86E}">
      <dsp:nvSpPr>
        <dsp:cNvPr id="0" name=""/>
        <dsp:cNvSpPr/>
      </dsp:nvSpPr>
      <dsp:spPr>
        <a:xfrm>
          <a:off x="2564217" y="3603254"/>
          <a:ext cx="782271" cy="674030"/>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0A240C-E984-4B1F-B2AD-14600604FB89}">
      <dsp:nvSpPr>
        <dsp:cNvPr id="0" name=""/>
        <dsp:cNvSpPr/>
      </dsp:nvSpPr>
      <dsp:spPr>
        <a:xfrm>
          <a:off x="2751345" y="3586568"/>
          <a:ext cx="1699100" cy="1469921"/>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Reflect teachers</a:t>
          </a:r>
          <a:r>
            <a:rPr lang="en-US" sz="1800" kern="1200" dirty="0"/>
            <a:t>' </a:t>
          </a:r>
          <a:r>
            <a:rPr lang="en-US" sz="1800" kern="1200" dirty="0" smtClean="0"/>
            <a:t>NOS beliefs </a:t>
          </a:r>
          <a:endParaRPr lang="en-US" sz="1800" kern="1200" dirty="0"/>
        </a:p>
      </dsp:txBody>
      <dsp:txXfrm>
        <a:off x="3032922" y="3830165"/>
        <a:ext cx="1135946" cy="982727"/>
      </dsp:txXfrm>
    </dsp:sp>
    <dsp:sp modelId="{56E51DCE-0613-471C-8B93-88B1965AC047}">
      <dsp:nvSpPr>
        <dsp:cNvPr id="0" name=""/>
        <dsp:cNvSpPr/>
      </dsp:nvSpPr>
      <dsp:spPr>
        <a:xfrm>
          <a:off x="1636295" y="2343683"/>
          <a:ext cx="782271" cy="674030"/>
        </a:xfrm>
        <a:prstGeom prst="hexagon">
          <a:avLst>
            <a:gd name="adj" fmla="val 28900"/>
            <a:gd name="vf" fmla="val 11547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048C0F-C398-4C7D-B056-8CCA20D9DD16}">
      <dsp:nvSpPr>
        <dsp:cNvPr id="0" name=""/>
        <dsp:cNvSpPr/>
      </dsp:nvSpPr>
      <dsp:spPr>
        <a:xfrm>
          <a:off x="1185838" y="2682467"/>
          <a:ext cx="1699100" cy="1469921"/>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Promote student learning</a:t>
          </a:r>
        </a:p>
      </dsp:txBody>
      <dsp:txXfrm>
        <a:off x="1467415" y="2926064"/>
        <a:ext cx="1135946" cy="982727"/>
      </dsp:txXfrm>
    </dsp:sp>
    <dsp:sp modelId="{F6811950-2C30-43B3-8C50-153E15E6EBC8}">
      <dsp:nvSpPr>
        <dsp:cNvPr id="0" name=""/>
        <dsp:cNvSpPr/>
      </dsp:nvSpPr>
      <dsp:spPr>
        <a:xfrm>
          <a:off x="1185838" y="902077"/>
          <a:ext cx="1699100" cy="1469921"/>
        </a:xfrm>
        <a:prstGeom prst="hexagon">
          <a:avLst>
            <a:gd name="adj" fmla="val 28570"/>
            <a:gd name="vf" fmla="val 11547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Help implement </a:t>
          </a:r>
          <a:r>
            <a:rPr lang="en-US" sz="1800" kern="1200" dirty="0" smtClean="0"/>
            <a:t>formative </a:t>
          </a:r>
          <a:r>
            <a:rPr lang="en-US" sz="1800" kern="1200" dirty="0"/>
            <a:t>assessment</a:t>
          </a:r>
        </a:p>
      </dsp:txBody>
      <dsp:txXfrm>
        <a:off x="1467415" y="1145674"/>
        <a:ext cx="1135946" cy="9827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5A4227-C353-414F-97DB-006B7BD10651}">
      <dsp:nvSpPr>
        <dsp:cNvPr id="0" name=""/>
        <dsp:cNvSpPr/>
      </dsp:nvSpPr>
      <dsp:spPr>
        <a:xfrm>
          <a:off x="2190557" y="1568"/>
          <a:ext cx="4905674" cy="849000"/>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latinLnBrk="1">
            <a:lnSpc>
              <a:spcPct val="90000"/>
            </a:lnSpc>
            <a:spcBef>
              <a:spcPct val="0"/>
            </a:spcBef>
            <a:spcAft>
              <a:spcPct val="15000"/>
            </a:spcAft>
            <a:buChar char="••"/>
          </a:pPr>
          <a:r>
            <a:rPr lang="en-US" altLang="ko-KR" sz="1800" kern="1200" dirty="0" smtClean="0">
              <a:latin typeface="+mn-lt"/>
              <a:cs typeface="Arial" pitchFamily="34" charset="0"/>
            </a:rPr>
            <a:t>Pose a multiple-choice science question</a:t>
          </a:r>
          <a:endParaRPr lang="ko-KR" altLang="en-US" sz="1800" kern="1200" dirty="0">
            <a:latin typeface="+mn-lt"/>
            <a:cs typeface="Arial" pitchFamily="34" charset="0"/>
          </a:endParaRPr>
        </a:p>
      </dsp:txBody>
      <dsp:txXfrm>
        <a:off x="2190557" y="107693"/>
        <a:ext cx="4587299" cy="636750"/>
      </dsp:txXfrm>
    </dsp:sp>
    <dsp:sp modelId="{9FF0FEFE-070A-4318-B067-FF4648E8759D}">
      <dsp:nvSpPr>
        <dsp:cNvPr id="0" name=""/>
        <dsp:cNvSpPr/>
      </dsp:nvSpPr>
      <dsp:spPr>
        <a:xfrm>
          <a:off x="266195" y="1568"/>
          <a:ext cx="1924361" cy="84900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latinLnBrk="1">
            <a:lnSpc>
              <a:spcPct val="90000"/>
            </a:lnSpc>
            <a:spcBef>
              <a:spcPct val="0"/>
            </a:spcBef>
            <a:spcAft>
              <a:spcPct val="35000"/>
            </a:spcAft>
          </a:pPr>
          <a:r>
            <a:rPr lang="en-US" altLang="ko-KR" sz="1800" b="1" kern="1200" dirty="0" smtClean="0">
              <a:latin typeface="+mn-lt"/>
              <a:cs typeface="Arial" pitchFamily="34" charset="0"/>
            </a:rPr>
            <a:t>Stage 1</a:t>
          </a:r>
          <a:endParaRPr lang="ko-KR" altLang="en-US" sz="1800" b="1" kern="1200" dirty="0">
            <a:latin typeface="+mn-lt"/>
            <a:cs typeface="Arial" pitchFamily="34" charset="0"/>
          </a:endParaRPr>
        </a:p>
      </dsp:txBody>
      <dsp:txXfrm>
        <a:off x="307640" y="43013"/>
        <a:ext cx="1841471" cy="766110"/>
      </dsp:txXfrm>
    </dsp:sp>
    <dsp:sp modelId="{1DF2ACD9-3B95-4E61-B06F-935FD076FFF2}">
      <dsp:nvSpPr>
        <dsp:cNvPr id="0" name=""/>
        <dsp:cNvSpPr/>
      </dsp:nvSpPr>
      <dsp:spPr>
        <a:xfrm>
          <a:off x="2190557" y="935468"/>
          <a:ext cx="4905674" cy="849000"/>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latinLnBrk="1">
            <a:lnSpc>
              <a:spcPct val="90000"/>
            </a:lnSpc>
            <a:spcBef>
              <a:spcPct val="0"/>
            </a:spcBef>
            <a:spcAft>
              <a:spcPct val="15000"/>
            </a:spcAft>
            <a:buChar char="••"/>
          </a:pPr>
          <a:r>
            <a:rPr lang="en-US" altLang="ko-KR" sz="1800" kern="1200" dirty="0" smtClean="0">
              <a:latin typeface="+mn-lt"/>
              <a:cs typeface="Arial" pitchFamily="34" charset="0"/>
            </a:rPr>
            <a:t>Students are given time to think and enter their individual responses using clickers (vote)</a:t>
          </a:r>
          <a:endParaRPr lang="ko-KR" altLang="en-US" sz="1800" kern="1200" dirty="0">
            <a:latin typeface="+mn-lt"/>
            <a:cs typeface="Arial" pitchFamily="34" charset="0"/>
          </a:endParaRPr>
        </a:p>
      </dsp:txBody>
      <dsp:txXfrm>
        <a:off x="2190557" y="1041593"/>
        <a:ext cx="4587299" cy="636750"/>
      </dsp:txXfrm>
    </dsp:sp>
    <dsp:sp modelId="{D7B9EA6A-372F-4491-B1F1-4A692F4729D7}">
      <dsp:nvSpPr>
        <dsp:cNvPr id="0" name=""/>
        <dsp:cNvSpPr/>
      </dsp:nvSpPr>
      <dsp:spPr>
        <a:xfrm>
          <a:off x="266195" y="935468"/>
          <a:ext cx="1924361" cy="84900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latinLnBrk="1">
            <a:lnSpc>
              <a:spcPct val="90000"/>
            </a:lnSpc>
            <a:spcBef>
              <a:spcPct val="0"/>
            </a:spcBef>
            <a:spcAft>
              <a:spcPct val="35000"/>
            </a:spcAft>
          </a:pPr>
          <a:r>
            <a:rPr lang="en-US" altLang="ko-KR" sz="1800" b="1" kern="1200" dirty="0" smtClean="0">
              <a:latin typeface="+mn-lt"/>
              <a:cs typeface="Arial" pitchFamily="34" charset="0"/>
            </a:rPr>
            <a:t>Stage 2</a:t>
          </a:r>
          <a:endParaRPr lang="ko-KR" altLang="en-US" sz="1800" b="1" kern="1200" dirty="0">
            <a:latin typeface="+mn-lt"/>
            <a:cs typeface="Arial" pitchFamily="34" charset="0"/>
          </a:endParaRPr>
        </a:p>
      </dsp:txBody>
      <dsp:txXfrm>
        <a:off x="307640" y="976913"/>
        <a:ext cx="1841471" cy="766110"/>
      </dsp:txXfrm>
    </dsp:sp>
    <dsp:sp modelId="{F8EE8232-DC39-4B65-B796-0FDBC88550EF}">
      <dsp:nvSpPr>
        <dsp:cNvPr id="0" name=""/>
        <dsp:cNvSpPr/>
      </dsp:nvSpPr>
      <dsp:spPr>
        <a:xfrm>
          <a:off x="2190557" y="1869368"/>
          <a:ext cx="4905674" cy="849000"/>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latinLnBrk="1">
            <a:lnSpc>
              <a:spcPct val="90000"/>
            </a:lnSpc>
            <a:spcBef>
              <a:spcPct val="0"/>
            </a:spcBef>
            <a:spcAft>
              <a:spcPct val="15000"/>
            </a:spcAft>
            <a:buChar char="••"/>
          </a:pPr>
          <a:r>
            <a:rPr lang="en-US" altLang="ko-KR" sz="1800" kern="1200" dirty="0" smtClean="0">
              <a:latin typeface="+mn-lt"/>
              <a:cs typeface="Arial" pitchFamily="34" charset="0"/>
            </a:rPr>
            <a:t>The responses are aggregated and displayed and a peer discussion follows</a:t>
          </a:r>
          <a:endParaRPr lang="ko-KR" altLang="en-US" sz="1800" kern="1200" dirty="0">
            <a:latin typeface="+mn-lt"/>
            <a:cs typeface="Arial" pitchFamily="34" charset="0"/>
          </a:endParaRPr>
        </a:p>
      </dsp:txBody>
      <dsp:txXfrm>
        <a:off x="2190557" y="1975493"/>
        <a:ext cx="4587299" cy="636750"/>
      </dsp:txXfrm>
    </dsp:sp>
    <dsp:sp modelId="{5171252E-B000-450E-9EF8-376704679210}">
      <dsp:nvSpPr>
        <dsp:cNvPr id="0" name=""/>
        <dsp:cNvSpPr/>
      </dsp:nvSpPr>
      <dsp:spPr>
        <a:xfrm>
          <a:off x="266195" y="1869368"/>
          <a:ext cx="1924361" cy="8490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latinLnBrk="1">
            <a:lnSpc>
              <a:spcPct val="90000"/>
            </a:lnSpc>
            <a:spcBef>
              <a:spcPct val="0"/>
            </a:spcBef>
            <a:spcAft>
              <a:spcPct val="35000"/>
            </a:spcAft>
          </a:pPr>
          <a:r>
            <a:rPr lang="en-US" altLang="ko-KR" sz="1800" b="1" kern="1200" dirty="0" smtClean="0">
              <a:latin typeface="+mn-lt"/>
              <a:cs typeface="Arial" pitchFamily="34" charset="0"/>
            </a:rPr>
            <a:t>Stage 3</a:t>
          </a:r>
          <a:endParaRPr lang="ko-KR" altLang="en-US" sz="1800" b="1" kern="1200" dirty="0">
            <a:latin typeface="+mn-lt"/>
            <a:cs typeface="Arial" pitchFamily="34" charset="0"/>
          </a:endParaRPr>
        </a:p>
      </dsp:txBody>
      <dsp:txXfrm>
        <a:off x="307640" y="1910813"/>
        <a:ext cx="1841471" cy="766110"/>
      </dsp:txXfrm>
    </dsp:sp>
    <dsp:sp modelId="{546D57BA-4A8C-44AC-A214-EB240E16C285}">
      <dsp:nvSpPr>
        <dsp:cNvPr id="0" name=""/>
        <dsp:cNvSpPr/>
      </dsp:nvSpPr>
      <dsp:spPr>
        <a:xfrm>
          <a:off x="2190557" y="2803268"/>
          <a:ext cx="4905674" cy="849000"/>
        </a:xfrm>
        <a:prstGeom prst="rightArrow">
          <a:avLst>
            <a:gd name="adj1" fmla="val 75000"/>
            <a:gd name="adj2" fmla="val 5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latinLnBrk="1">
            <a:lnSpc>
              <a:spcPct val="90000"/>
            </a:lnSpc>
            <a:spcBef>
              <a:spcPct val="0"/>
            </a:spcBef>
            <a:spcAft>
              <a:spcPct val="15000"/>
            </a:spcAft>
            <a:buChar char="••"/>
          </a:pPr>
          <a:r>
            <a:rPr lang="en-US" altLang="ko-KR" sz="1800" kern="1200" dirty="0" smtClean="0">
              <a:latin typeface="+mn-lt"/>
              <a:cs typeface="Arial" pitchFamily="34" charset="0"/>
            </a:rPr>
            <a:t>Students have a chance to vote again</a:t>
          </a:r>
          <a:endParaRPr lang="ko-KR" altLang="en-US" sz="1800" kern="1200" dirty="0">
            <a:latin typeface="+mn-lt"/>
            <a:cs typeface="Arial" pitchFamily="34" charset="0"/>
          </a:endParaRPr>
        </a:p>
      </dsp:txBody>
      <dsp:txXfrm>
        <a:off x="2190557" y="2909393"/>
        <a:ext cx="4587299" cy="636750"/>
      </dsp:txXfrm>
    </dsp:sp>
    <dsp:sp modelId="{6432B70D-1FA0-4046-B3ED-A9F6BA791769}">
      <dsp:nvSpPr>
        <dsp:cNvPr id="0" name=""/>
        <dsp:cNvSpPr/>
      </dsp:nvSpPr>
      <dsp:spPr>
        <a:xfrm>
          <a:off x="266195" y="2803268"/>
          <a:ext cx="1924361" cy="8490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latinLnBrk="1">
            <a:lnSpc>
              <a:spcPct val="90000"/>
            </a:lnSpc>
            <a:spcBef>
              <a:spcPct val="0"/>
            </a:spcBef>
            <a:spcAft>
              <a:spcPct val="35000"/>
            </a:spcAft>
          </a:pPr>
          <a:r>
            <a:rPr lang="en-US" altLang="ko-KR" sz="1800" b="1" kern="1200" dirty="0" smtClean="0">
              <a:latin typeface="+mn-lt"/>
              <a:cs typeface="Arial" pitchFamily="34" charset="0"/>
            </a:rPr>
            <a:t>Stage 4</a:t>
          </a:r>
          <a:endParaRPr lang="ko-KR" altLang="en-US" sz="1800" b="1" kern="1200" dirty="0">
            <a:latin typeface="+mn-lt"/>
            <a:cs typeface="Arial" pitchFamily="34" charset="0"/>
          </a:endParaRPr>
        </a:p>
      </dsp:txBody>
      <dsp:txXfrm>
        <a:off x="307640" y="2844713"/>
        <a:ext cx="1841471" cy="766110"/>
      </dsp:txXfrm>
    </dsp:sp>
    <dsp:sp modelId="{7754B4D8-3899-4666-A009-BA7395C2EDC6}">
      <dsp:nvSpPr>
        <dsp:cNvPr id="0" name=""/>
        <dsp:cNvSpPr/>
      </dsp:nvSpPr>
      <dsp:spPr>
        <a:xfrm>
          <a:off x="2190557" y="3737168"/>
          <a:ext cx="4905674" cy="849000"/>
        </a:xfrm>
        <a:prstGeom prst="rightArrow">
          <a:avLst>
            <a:gd name="adj1" fmla="val 75000"/>
            <a:gd name="adj2" fmla="val 50000"/>
          </a:avLst>
        </a:prstGeom>
        <a:solidFill>
          <a:schemeClr val="accent6">
            <a:tint val="40000"/>
            <a:alpha val="90000"/>
            <a:hueOff val="0"/>
            <a:satOff val="0"/>
            <a:lumOff val="0"/>
            <a:alphaOff val="0"/>
          </a:schemeClr>
        </a:solidFill>
        <a:ln w="2540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171450" lvl="1" indent="-171450" algn="l" defTabSz="800100" latinLnBrk="1">
            <a:lnSpc>
              <a:spcPct val="90000"/>
            </a:lnSpc>
            <a:spcBef>
              <a:spcPct val="0"/>
            </a:spcBef>
            <a:spcAft>
              <a:spcPct val="15000"/>
            </a:spcAft>
            <a:buChar char="••"/>
          </a:pPr>
          <a:r>
            <a:rPr lang="en-US" altLang="ko-KR" sz="1800" kern="1200" dirty="0" smtClean="0">
              <a:latin typeface="+mn-lt"/>
              <a:cs typeface="Arial" pitchFamily="34" charset="0"/>
            </a:rPr>
            <a:t>Whole class discussion about  correct, as well as incorrect responses (reasons for each)</a:t>
          </a:r>
          <a:endParaRPr lang="ko-KR" altLang="en-US" sz="1800" kern="1200" dirty="0">
            <a:latin typeface="+mn-lt"/>
            <a:cs typeface="Arial" pitchFamily="34" charset="0"/>
          </a:endParaRPr>
        </a:p>
      </dsp:txBody>
      <dsp:txXfrm>
        <a:off x="2190557" y="3843293"/>
        <a:ext cx="4587299" cy="636750"/>
      </dsp:txXfrm>
    </dsp:sp>
    <dsp:sp modelId="{B08B06CA-8944-4CD9-8072-2319886D5193}">
      <dsp:nvSpPr>
        <dsp:cNvPr id="0" name=""/>
        <dsp:cNvSpPr/>
      </dsp:nvSpPr>
      <dsp:spPr>
        <a:xfrm>
          <a:off x="266195" y="3737168"/>
          <a:ext cx="1924361" cy="84900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latinLnBrk="1">
            <a:lnSpc>
              <a:spcPct val="90000"/>
            </a:lnSpc>
            <a:spcBef>
              <a:spcPct val="0"/>
            </a:spcBef>
            <a:spcAft>
              <a:spcPct val="35000"/>
            </a:spcAft>
          </a:pPr>
          <a:r>
            <a:rPr lang="en-US" altLang="ko-KR" sz="1800" b="1" kern="1200" dirty="0" smtClean="0">
              <a:latin typeface="+mn-lt"/>
              <a:cs typeface="Arial" pitchFamily="34" charset="0"/>
            </a:rPr>
            <a:t>Stage 5</a:t>
          </a:r>
          <a:endParaRPr lang="ko-KR" altLang="en-US" sz="1800" b="1" kern="1200" dirty="0">
            <a:latin typeface="+mn-lt"/>
            <a:cs typeface="Arial" pitchFamily="34" charset="0"/>
          </a:endParaRPr>
        </a:p>
      </dsp:txBody>
      <dsp:txXfrm>
        <a:off x="307640" y="3778613"/>
        <a:ext cx="1841471" cy="766110"/>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6CC2317-6751-4CD4-9995-8782DD78E936}" type="datetimeFigureOut">
              <a:rPr lang="en-US" smtClean="0"/>
              <a:pPr/>
              <a:t>4/5/2012</a:t>
            </a:fld>
            <a:endParaRPr lang="en-US" dirty="0"/>
          </a:p>
        </p:txBody>
      </p:sp>
      <p:sp>
        <p:nvSpPr>
          <p:cNvPr id="4" name="Slide Image Placeholder 3"/>
          <p:cNvSpPr>
            <a:spLocks noGrp="1" noRot="1" noChangeAspect="1"/>
          </p:cNvSpPr>
          <p:nvPr>
            <p:ph type="sldImg" idx="2"/>
          </p:nvPr>
        </p:nvSpPr>
        <p:spPr>
          <a:xfrm>
            <a:off x="957263" y="720725"/>
            <a:ext cx="5400675"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333978827"/>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7263" y="720725"/>
            <a:ext cx="5400675"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49445" y="304801"/>
            <a:ext cx="24007482" cy="965200"/>
          </a:xfrm>
          <a:prstGeom prst="rect">
            <a:avLst/>
          </a:prstGeom>
        </p:spPr>
        <p:txBody>
          <a:bodyPr lIns="65304" tIns="32651" rIns="65304" bIns="32651" anchor="ctr" anchorCtr="0"/>
          <a:lstStyle>
            <a:lvl1pPr>
              <a:defRPr b="1"/>
            </a:lvl1pPr>
          </a:lstStyle>
          <a:p>
            <a:r>
              <a:rPr lang="en-US" dirty="0" smtClean="0"/>
              <a:t>Click here to add the poster title</a:t>
            </a:r>
            <a:endParaRPr lang="en-US" dirty="0"/>
          </a:p>
        </p:txBody>
      </p:sp>
      <p:sp>
        <p:nvSpPr>
          <p:cNvPr id="4" name="Text Placeholder 3"/>
          <p:cNvSpPr>
            <a:spLocks noGrp="1"/>
          </p:cNvSpPr>
          <p:nvPr>
            <p:ph type="body" sz="quarter" idx="10" hasCustomPrompt="1"/>
          </p:nvPr>
        </p:nvSpPr>
        <p:spPr>
          <a:xfrm>
            <a:off x="678141" y="4002937"/>
            <a:ext cx="7542610"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6" y="3510493"/>
            <a:ext cx="7536656" cy="531993"/>
          </a:xfrm>
          <a:prstGeom prst="rect">
            <a:avLst/>
          </a:prstGeom>
          <a:solidFill>
            <a:schemeClr val="accent5">
              <a:lumMod val="50000"/>
            </a:schemeClr>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685800" y="762000"/>
            <a:ext cx="3314700" cy="167640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8917900" y="812800"/>
            <a:ext cx="3314700" cy="167640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691754" y="9475009"/>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8690374" y="3997645"/>
            <a:ext cx="7536656"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8690375" y="3510493"/>
            <a:ext cx="7536656" cy="531993"/>
          </a:xfrm>
          <a:prstGeom prst="rect">
            <a:avLst/>
          </a:prstGeom>
          <a:solidFill>
            <a:schemeClr val="accent5">
              <a:lumMod val="50000"/>
            </a:schemeClr>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6693754" y="4002937"/>
            <a:ext cx="7536656"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6687800" y="3505201"/>
            <a:ext cx="7543800" cy="531993"/>
          </a:xfrm>
          <a:prstGeom prst="rect">
            <a:avLst/>
          </a:prstGeom>
          <a:solidFill>
            <a:schemeClr val="accent5">
              <a:lumMod val="50000"/>
            </a:schemeClr>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4693562" y="3510493"/>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4693562" y="4002937"/>
            <a:ext cx="7535264"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4689294" y="9515159"/>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4748333" y="10007602"/>
            <a:ext cx="7539038"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4693562" y="17119601"/>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4685520" y="17622298"/>
            <a:ext cx="7539038"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678141" y="9967702"/>
            <a:ext cx="7542610" cy="606704"/>
          </a:xfrm>
          <a:prstGeom prst="rect">
            <a:avLst/>
          </a:prstGeom>
        </p:spPr>
        <p:txBody>
          <a:bodyPr wrap="square" lIns="163258" tIns="163258" rIns="163258" bIns="163258">
            <a:spAutoFit/>
          </a:bodyPr>
          <a:lstStyle>
            <a:lvl1pPr marL="0" indent="0">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7" name="Text Placeholder 76"/>
          <p:cNvSpPr>
            <a:spLocks noGrp="1"/>
          </p:cNvSpPr>
          <p:nvPr>
            <p:ph type="body" sz="quarter" idx="150" hasCustomPrompt="1"/>
          </p:nvPr>
        </p:nvSpPr>
        <p:spPr>
          <a:xfrm>
            <a:off x="4449445" y="2123441"/>
            <a:ext cx="23999226" cy="853440"/>
          </a:xfrm>
          <a:prstGeom prst="rect">
            <a:avLst/>
          </a:prstGeom>
        </p:spPr>
        <p:txBody>
          <a:bodyPr lIns="65306" tIns="32653" rIns="65306" bIns="32653"/>
          <a:lstStyle>
            <a:lvl1pPr algn="ctr">
              <a:buFontTx/>
              <a:buNone/>
              <a:defRPr sz="39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78" name="Text Placeholder 76"/>
          <p:cNvSpPr>
            <a:spLocks noGrp="1"/>
          </p:cNvSpPr>
          <p:nvPr>
            <p:ph type="body" sz="quarter" idx="151" hasCustomPrompt="1"/>
          </p:nvPr>
        </p:nvSpPr>
        <p:spPr>
          <a:xfrm>
            <a:off x="4449445" y="1270001"/>
            <a:ext cx="23999226" cy="853440"/>
          </a:xfrm>
          <a:prstGeom prst="rect">
            <a:avLst/>
          </a:prstGeom>
        </p:spPr>
        <p:txBody>
          <a:bodyPr lIns="65306" tIns="32653" rIns="65306" bIns="32653"/>
          <a:lstStyle>
            <a:lvl1pPr algn="ctr">
              <a:buFontTx/>
              <a:buNone/>
              <a:defRPr sz="51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4002937"/>
            <a:ext cx="1019345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3" y="3510493"/>
            <a:ext cx="10179845"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685800" y="762000"/>
            <a:ext cx="3314700" cy="167640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8917900" y="812800"/>
            <a:ext cx="3314700" cy="167640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691754" y="11966354"/>
            <a:ext cx="1019464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11495316"/>
            <a:ext cx="1017984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7" y="14202757"/>
            <a:ext cx="10178651"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7" y="13715605"/>
            <a:ext cx="10178651"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1" y="4008229"/>
            <a:ext cx="10178651"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5708" y="3510493"/>
            <a:ext cx="10184606"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3510493"/>
            <a:ext cx="10182022"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4002937"/>
            <a:ext cx="10182022"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11473911"/>
            <a:ext cx="10182022"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11966354"/>
            <a:ext cx="10185796"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17119601"/>
            <a:ext cx="10182022"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17612045"/>
            <a:ext cx="10185796"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58" name="Title 1"/>
          <p:cNvSpPr>
            <a:spLocks noGrp="1"/>
          </p:cNvSpPr>
          <p:nvPr>
            <p:ph type="title" hasCustomPrompt="1"/>
          </p:nvPr>
        </p:nvSpPr>
        <p:spPr>
          <a:xfrm>
            <a:off x="4449445" y="304801"/>
            <a:ext cx="24007482" cy="965200"/>
          </a:xfrm>
          <a:prstGeom prst="rect">
            <a:avLst/>
          </a:prstGeom>
        </p:spPr>
        <p:txBody>
          <a:bodyPr lIns="65304" tIns="32651" rIns="65304" bIns="32651" anchor="ctr" anchorCtr="0"/>
          <a:lstStyle>
            <a:lvl1pPr>
              <a:defRPr b="1"/>
            </a:lvl1pPr>
          </a:lstStyle>
          <a:p>
            <a:r>
              <a:rPr lang="en-US" dirty="0" smtClean="0"/>
              <a:t>Click here to add the poster title</a:t>
            </a:r>
            <a:endParaRPr lang="en-US" dirty="0"/>
          </a:p>
        </p:txBody>
      </p:sp>
      <p:sp>
        <p:nvSpPr>
          <p:cNvPr id="59" name="Text Placeholder 76"/>
          <p:cNvSpPr>
            <a:spLocks noGrp="1"/>
          </p:cNvSpPr>
          <p:nvPr>
            <p:ph type="body" sz="quarter" idx="150" hasCustomPrompt="1"/>
          </p:nvPr>
        </p:nvSpPr>
        <p:spPr>
          <a:xfrm>
            <a:off x="4449445" y="2123441"/>
            <a:ext cx="23999226" cy="853440"/>
          </a:xfrm>
          <a:prstGeom prst="rect">
            <a:avLst/>
          </a:prstGeom>
        </p:spPr>
        <p:txBody>
          <a:bodyPr lIns="65306" tIns="32653" rIns="65306" bIns="32653"/>
          <a:lstStyle>
            <a:lvl1pPr algn="ctr">
              <a:buFontTx/>
              <a:buNone/>
              <a:defRPr sz="39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62" name="Text Placeholder 76"/>
          <p:cNvSpPr>
            <a:spLocks noGrp="1"/>
          </p:cNvSpPr>
          <p:nvPr>
            <p:ph type="body" sz="quarter" idx="151" hasCustomPrompt="1"/>
          </p:nvPr>
        </p:nvSpPr>
        <p:spPr>
          <a:xfrm>
            <a:off x="4449445" y="1270001"/>
            <a:ext cx="23999226" cy="853440"/>
          </a:xfrm>
          <a:prstGeom prst="rect">
            <a:avLst/>
          </a:prstGeom>
        </p:spPr>
        <p:txBody>
          <a:bodyPr lIns="65306" tIns="32653" rIns="65306" bIns="32653"/>
          <a:lstStyle>
            <a:lvl1pPr algn="ctr">
              <a:buFontTx/>
              <a:buNone/>
              <a:defRPr sz="51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71" name="Text Placeholder 5"/>
          <p:cNvSpPr>
            <a:spLocks noGrp="1"/>
          </p:cNvSpPr>
          <p:nvPr>
            <p:ph type="body" sz="quarter" idx="95"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002937"/>
            <a:ext cx="7542610"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510493"/>
            <a:ext cx="7536656" cy="531993"/>
          </a:xfrm>
          <a:prstGeom prst="rect">
            <a:avLst/>
          </a:prstGeom>
          <a:solidFill>
            <a:schemeClr val="tx2"/>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685800" y="762000"/>
            <a:ext cx="3314700" cy="167640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8917900" y="812800"/>
            <a:ext cx="3314700" cy="167640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676949" y="9946047"/>
            <a:ext cx="7543800"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9475009"/>
            <a:ext cx="7537847"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0372" y="3997645"/>
            <a:ext cx="15540036"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0373" y="3510493"/>
            <a:ext cx="15540038"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90373" y="14542274"/>
            <a:ext cx="15540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0371" y="14049831"/>
            <a:ext cx="15540038"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693562" y="3510493"/>
            <a:ext cx="7535264"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693562" y="4002937"/>
            <a:ext cx="7535264"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89294" y="9515159"/>
            <a:ext cx="7535264"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748333" y="10007602"/>
            <a:ext cx="7539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93562" y="17119601"/>
            <a:ext cx="7535264" cy="531993"/>
          </a:xfrm>
          <a:prstGeom prst="rect">
            <a:avLst/>
          </a:prstGeom>
          <a:solidFill>
            <a:schemeClr val="tx2"/>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79152" y="18001889"/>
            <a:ext cx="7539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0" name="Title 1"/>
          <p:cNvSpPr>
            <a:spLocks noGrp="1"/>
          </p:cNvSpPr>
          <p:nvPr>
            <p:ph type="title" hasCustomPrompt="1"/>
          </p:nvPr>
        </p:nvSpPr>
        <p:spPr>
          <a:xfrm>
            <a:off x="4449445" y="304801"/>
            <a:ext cx="24007482" cy="965200"/>
          </a:xfrm>
          <a:prstGeom prst="rect">
            <a:avLst/>
          </a:prstGeom>
        </p:spPr>
        <p:txBody>
          <a:bodyPr lIns="65304" tIns="32651" rIns="65304" bIns="32651" anchor="ctr" anchorCtr="0"/>
          <a:lstStyle>
            <a:lvl1pPr>
              <a:defRPr b="1"/>
            </a:lvl1pPr>
          </a:lstStyle>
          <a:p>
            <a:r>
              <a:rPr lang="en-US" dirty="0" smtClean="0"/>
              <a:t>Click here to add the poster title</a:t>
            </a:r>
            <a:endParaRPr lang="en-US" dirty="0"/>
          </a:p>
        </p:txBody>
      </p:sp>
      <p:sp>
        <p:nvSpPr>
          <p:cNvPr id="61" name="Text Placeholder 76"/>
          <p:cNvSpPr>
            <a:spLocks noGrp="1"/>
          </p:cNvSpPr>
          <p:nvPr>
            <p:ph type="body" sz="quarter" idx="150" hasCustomPrompt="1"/>
          </p:nvPr>
        </p:nvSpPr>
        <p:spPr>
          <a:xfrm>
            <a:off x="4449445" y="2123441"/>
            <a:ext cx="23999226" cy="853440"/>
          </a:xfrm>
          <a:prstGeom prst="rect">
            <a:avLst/>
          </a:prstGeom>
        </p:spPr>
        <p:txBody>
          <a:bodyPr lIns="65306" tIns="32653" rIns="65306" bIns="32653"/>
          <a:lstStyle>
            <a:lvl1pPr algn="ctr">
              <a:buFontTx/>
              <a:buNone/>
              <a:defRPr sz="39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62" name="Text Placeholder 76"/>
          <p:cNvSpPr>
            <a:spLocks noGrp="1"/>
          </p:cNvSpPr>
          <p:nvPr>
            <p:ph type="body" sz="quarter" idx="151" hasCustomPrompt="1"/>
          </p:nvPr>
        </p:nvSpPr>
        <p:spPr>
          <a:xfrm>
            <a:off x="4449445" y="1270001"/>
            <a:ext cx="23999226" cy="853440"/>
          </a:xfrm>
          <a:prstGeom prst="rect">
            <a:avLst/>
          </a:prstGeom>
        </p:spPr>
        <p:txBody>
          <a:bodyPr lIns="65306" tIns="32653" rIns="65306" bIns="32653"/>
          <a:lstStyle>
            <a:lvl1pPr algn="ctr">
              <a:buFontTx/>
              <a:buNone/>
              <a:defRPr sz="51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71" name="Text Placeholder 5"/>
          <p:cNvSpPr>
            <a:spLocks noGrp="1"/>
          </p:cNvSpPr>
          <p:nvPr>
            <p:ph type="body" sz="quarter" idx="95"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ighlighted right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4002937"/>
            <a:ext cx="7542610"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510493"/>
            <a:ext cx="7536656" cy="531993"/>
          </a:xfrm>
          <a:prstGeom prst="rect">
            <a:avLst/>
          </a:prstGeom>
          <a:solidFill>
            <a:schemeClr val="accent5">
              <a:lumMod val="50000"/>
            </a:schemeClr>
          </a:solidFill>
        </p:spPr>
        <p:txBody>
          <a:bodyPr lIns="65304" tIns="65304" rIns="65304" bIns="65304" anchor="ctr" anchorCtr="0">
            <a:spAutoFit/>
          </a:bodyPr>
          <a:lstStyle>
            <a:lvl1pPr algn="ctr">
              <a:buNone/>
              <a:defRPr sz="2600" b="1" baseline="0">
                <a:solidFill>
                  <a:schemeClr val="bg1"/>
                </a:solidFill>
              </a:defRPr>
            </a:lvl1pPr>
          </a:lstStyle>
          <a:p>
            <a:pPr lvl="0"/>
            <a:r>
              <a:rPr lang="en-US" dirty="0" smtClean="0"/>
              <a:t>(click to add) INTRODUCTION or ABSTRACT</a:t>
            </a:r>
            <a:endParaRPr lang="en-US" dirty="0"/>
          </a:p>
        </p:txBody>
      </p:sp>
      <p:sp>
        <p:nvSpPr>
          <p:cNvPr id="14" name="Picture Placeholder 13"/>
          <p:cNvSpPr>
            <a:spLocks noGrp="1"/>
          </p:cNvSpPr>
          <p:nvPr>
            <p:ph type="pic" sz="quarter" idx="15" hasCustomPrompt="1"/>
          </p:nvPr>
        </p:nvSpPr>
        <p:spPr>
          <a:xfrm>
            <a:off x="685800" y="762000"/>
            <a:ext cx="3314700" cy="167640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8917900" y="812800"/>
            <a:ext cx="3314700" cy="1676400"/>
          </a:xfrm>
          <a:prstGeom prst="rect">
            <a:avLst/>
          </a:prstGeom>
        </p:spPr>
        <p:txBody>
          <a:bodyPr lIns="65304" tIns="32651" rIns="65304" bIns="32651" anchor="ctr"/>
          <a:lstStyle>
            <a:lvl1pPr algn="ctr">
              <a:buNone/>
              <a:defRPr sz="2900">
                <a:solidFill>
                  <a:schemeClr val="bg1"/>
                </a:solidFill>
              </a:defRPr>
            </a:lvl1pPr>
          </a:lstStyle>
          <a:p>
            <a:r>
              <a:rPr lang="en-US" dirty="0" smtClean="0"/>
              <a:t>LOGO</a:t>
            </a:r>
            <a:endParaRPr lang="en-US" dirty="0"/>
          </a:p>
        </p:txBody>
      </p:sp>
      <p:sp>
        <p:nvSpPr>
          <p:cNvPr id="19" name="Text Placeholder 3"/>
          <p:cNvSpPr>
            <a:spLocks noGrp="1"/>
          </p:cNvSpPr>
          <p:nvPr>
            <p:ph type="body" sz="quarter" idx="19" hasCustomPrompt="1"/>
          </p:nvPr>
        </p:nvSpPr>
        <p:spPr>
          <a:xfrm>
            <a:off x="676949" y="9946047"/>
            <a:ext cx="7543800"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4" y="9475009"/>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0374" y="3997645"/>
            <a:ext cx="15540035"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0373" y="3510493"/>
            <a:ext cx="15540038"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8690373" y="9946047"/>
            <a:ext cx="15540035"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0374" y="9475259"/>
            <a:ext cx="15540038"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8690373" y="15670207"/>
            <a:ext cx="15540035"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8690373" y="16162650"/>
            <a:ext cx="15540035"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689294" y="3510493"/>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85521" y="4002937"/>
            <a:ext cx="7539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693562" y="18861321"/>
            <a:ext cx="7535264"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693563" y="19353765"/>
            <a:ext cx="7539038" cy="606704"/>
          </a:xfrm>
          <a:prstGeom prst="rect">
            <a:avLst/>
          </a:prstGeom>
        </p:spPr>
        <p:txBody>
          <a:bodyPr wrap="square" lIns="163258" tIns="163258" rIns="163258" bIns="163258">
            <a:spAutoFit/>
          </a:bodyPr>
          <a:lstStyle>
            <a:lvl1pPr marL="244887" indent="-244887">
              <a:buNone/>
              <a:defRPr sz="180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0" name="Title 1"/>
          <p:cNvSpPr>
            <a:spLocks noGrp="1"/>
          </p:cNvSpPr>
          <p:nvPr>
            <p:ph type="title" hasCustomPrompt="1"/>
          </p:nvPr>
        </p:nvSpPr>
        <p:spPr>
          <a:xfrm>
            <a:off x="4449445" y="304801"/>
            <a:ext cx="24007482" cy="965200"/>
          </a:xfrm>
          <a:prstGeom prst="rect">
            <a:avLst/>
          </a:prstGeom>
        </p:spPr>
        <p:txBody>
          <a:bodyPr lIns="65304" tIns="32651" rIns="65304" bIns="32651" anchor="ctr" anchorCtr="0"/>
          <a:lstStyle>
            <a:lvl1pPr>
              <a:defRPr b="1"/>
            </a:lvl1pPr>
          </a:lstStyle>
          <a:p>
            <a:r>
              <a:rPr lang="en-US" dirty="0" smtClean="0"/>
              <a:t>Click here to add the poster title</a:t>
            </a:r>
            <a:endParaRPr lang="en-US" dirty="0"/>
          </a:p>
        </p:txBody>
      </p:sp>
      <p:sp>
        <p:nvSpPr>
          <p:cNvPr id="61" name="Text Placeholder 76"/>
          <p:cNvSpPr>
            <a:spLocks noGrp="1"/>
          </p:cNvSpPr>
          <p:nvPr>
            <p:ph type="body" sz="quarter" idx="150" hasCustomPrompt="1"/>
          </p:nvPr>
        </p:nvSpPr>
        <p:spPr>
          <a:xfrm>
            <a:off x="4449445" y="2123441"/>
            <a:ext cx="23999226" cy="853440"/>
          </a:xfrm>
          <a:prstGeom prst="rect">
            <a:avLst/>
          </a:prstGeom>
        </p:spPr>
        <p:txBody>
          <a:bodyPr lIns="65306" tIns="32653" rIns="65306" bIns="32653"/>
          <a:lstStyle>
            <a:lvl1pPr algn="ctr">
              <a:buFontTx/>
              <a:buNone/>
              <a:defRPr sz="39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62" name="Text Placeholder 76"/>
          <p:cNvSpPr>
            <a:spLocks noGrp="1"/>
          </p:cNvSpPr>
          <p:nvPr>
            <p:ph type="body" sz="quarter" idx="151" hasCustomPrompt="1"/>
          </p:nvPr>
        </p:nvSpPr>
        <p:spPr>
          <a:xfrm>
            <a:off x="4449445" y="1270001"/>
            <a:ext cx="23999226" cy="853440"/>
          </a:xfrm>
          <a:prstGeom prst="rect">
            <a:avLst/>
          </a:prstGeom>
        </p:spPr>
        <p:txBody>
          <a:bodyPr lIns="65306" tIns="32653" rIns="65306" bIns="32653"/>
          <a:lstStyle>
            <a:lvl1pPr algn="ctr">
              <a:buFontTx/>
              <a:buNone/>
              <a:defRPr sz="5100">
                <a:solidFill>
                  <a:schemeClr val="bg1"/>
                </a:solidFill>
              </a:defRPr>
            </a:lvl1pPr>
            <a:lvl2pPr>
              <a:buFontTx/>
              <a:buNone/>
              <a:defRPr sz="5100"/>
            </a:lvl2pPr>
            <a:lvl3pPr>
              <a:buFontTx/>
              <a:buNone/>
              <a:defRPr sz="5100"/>
            </a:lvl3pPr>
            <a:lvl4pPr>
              <a:buFontTx/>
              <a:buNone/>
              <a:defRPr sz="5100"/>
            </a:lvl4pPr>
            <a:lvl5pPr>
              <a:buFontTx/>
              <a:buNone/>
              <a:defRPr sz="5100"/>
            </a:lvl5pPr>
          </a:lstStyle>
          <a:p>
            <a:pPr lvl="0"/>
            <a:r>
              <a:rPr lang="en-US" dirty="0" smtClean="0"/>
              <a:t>Click here to add authors</a:t>
            </a:r>
            <a:endParaRPr lang="en-US" dirty="0"/>
          </a:p>
        </p:txBody>
      </p:sp>
      <p:sp>
        <p:nvSpPr>
          <p:cNvPr id="71" name="Text Placeholder 5"/>
          <p:cNvSpPr>
            <a:spLocks noGrp="1"/>
          </p:cNvSpPr>
          <p:nvPr>
            <p:ph type="body" sz="quarter" idx="95"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72" name="Text Placeholder 3"/>
          <p:cNvSpPr>
            <a:spLocks noGrp="1"/>
          </p:cNvSpPr>
          <p:nvPr>
            <p:ph type="body" sz="quarter" idx="107"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3" name="Text Placeholder 3"/>
          <p:cNvSpPr>
            <a:spLocks noGrp="1"/>
          </p:cNvSpPr>
          <p:nvPr>
            <p:ph type="body" sz="quarter" idx="116"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4" name="Text Placeholder 3"/>
          <p:cNvSpPr>
            <a:spLocks noGrp="1"/>
          </p:cNvSpPr>
          <p:nvPr>
            <p:ph type="body" sz="quarter" idx="117"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5" name="Text Placeholder 3"/>
          <p:cNvSpPr>
            <a:spLocks noGrp="1"/>
          </p:cNvSpPr>
          <p:nvPr>
            <p:ph type="body" sz="quarter" idx="118"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6" name="Text Placeholder 3"/>
          <p:cNvSpPr>
            <a:spLocks noGrp="1"/>
          </p:cNvSpPr>
          <p:nvPr>
            <p:ph type="body" sz="quarter" idx="119"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7" name="Text Placeholder 3"/>
          <p:cNvSpPr>
            <a:spLocks noGrp="1"/>
          </p:cNvSpPr>
          <p:nvPr>
            <p:ph type="body" sz="quarter" idx="120"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21"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22"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23"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4"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5" hasCustomPrompt="1"/>
          </p:nvPr>
        </p:nvSpPr>
        <p:spPr>
          <a:xfrm>
            <a:off x="-7806212" y="15253852"/>
            <a:ext cx="7542610" cy="606704"/>
          </a:xfrm>
          <a:prstGeom prst="rect">
            <a:avLst/>
          </a:prstGeom>
        </p:spPr>
        <p:txBody>
          <a:bodyPr wrap="square" lIns="163258" tIns="163258" rIns="163258" bIns="163258">
            <a:spAutoFit/>
          </a:bodyPr>
          <a:lstStyle>
            <a:lvl1pPr marL="0" indent="0">
              <a:buNone/>
              <a:defRPr sz="1800" baseline="0">
                <a:latin typeface="Trebuchet MS" pitchFamily="34"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30"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1"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32"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33"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4"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5" hasCustomPrompt="1"/>
          </p:nvPr>
        </p:nvSpPr>
        <p:spPr>
          <a:xfrm>
            <a:off x="-6423659" y="17575394"/>
            <a:ext cx="5128260" cy="3185107"/>
          </a:xfrm>
          <a:prstGeom prst="rect">
            <a:avLst/>
          </a:prstGeom>
          <a:solidFill>
            <a:schemeClr val="bg2"/>
          </a:solidFill>
          <a:ln>
            <a:solidFill>
              <a:schemeClr val="tx2"/>
            </a:solidFill>
          </a:ln>
          <a:effectLst/>
        </p:spPr>
        <p:txBody>
          <a:bodyPr lIns="65304" tIns="32651" rIns="65304" bIns="32651" anchor="ctr"/>
          <a:lstStyle>
            <a:lvl1pPr marL="0" indent="0" algn="ctr">
              <a:buNone/>
              <a:defRPr sz="2900" b="0" baseline="0">
                <a:solidFill>
                  <a:schemeClr val="tx2"/>
                </a:solidFill>
              </a:defRPr>
            </a:lvl1pPr>
          </a:lstStyle>
          <a:p>
            <a:r>
              <a:rPr lang="en-US" dirty="0" smtClean="0"/>
              <a:t>PICTURE PLACEHOLDER</a:t>
            </a:r>
            <a:endParaRPr lang="en-US" dirty="0"/>
          </a:p>
        </p:txBody>
      </p:sp>
      <p:sp>
        <p:nvSpPr>
          <p:cNvPr id="94" name="Text Placeholder 5"/>
          <p:cNvSpPr>
            <a:spLocks noGrp="1"/>
          </p:cNvSpPr>
          <p:nvPr>
            <p:ph type="body" sz="quarter" idx="136"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5" name="Text Placeholder 5"/>
          <p:cNvSpPr>
            <a:spLocks noGrp="1"/>
          </p:cNvSpPr>
          <p:nvPr>
            <p:ph type="body" sz="quarter" idx="137"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6" name="Text Placeholder 5"/>
          <p:cNvSpPr>
            <a:spLocks noGrp="1"/>
          </p:cNvSpPr>
          <p:nvPr>
            <p:ph type="body" sz="quarter" idx="138"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7" name="Text Placeholder 5"/>
          <p:cNvSpPr>
            <a:spLocks noGrp="1"/>
          </p:cNvSpPr>
          <p:nvPr>
            <p:ph type="body" sz="quarter" idx="139"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8" name="Text Placeholder 5"/>
          <p:cNvSpPr>
            <a:spLocks noGrp="1"/>
          </p:cNvSpPr>
          <p:nvPr>
            <p:ph type="body" sz="quarter" idx="140"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99" name="Text Placeholder 5"/>
          <p:cNvSpPr>
            <a:spLocks noGrp="1"/>
          </p:cNvSpPr>
          <p:nvPr>
            <p:ph type="body" sz="quarter" idx="141"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0" name="Text Placeholder 5"/>
          <p:cNvSpPr>
            <a:spLocks noGrp="1"/>
          </p:cNvSpPr>
          <p:nvPr>
            <p:ph type="body" sz="quarter" idx="142"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1" name="Text Placeholder 5"/>
          <p:cNvSpPr>
            <a:spLocks noGrp="1"/>
          </p:cNvSpPr>
          <p:nvPr>
            <p:ph type="body" sz="quarter" idx="143"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2" name="Text Placeholder 5"/>
          <p:cNvSpPr>
            <a:spLocks noGrp="1"/>
          </p:cNvSpPr>
          <p:nvPr>
            <p:ph type="body" sz="quarter" idx="144"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3" name="Text Placeholder 5"/>
          <p:cNvSpPr>
            <a:spLocks noGrp="1"/>
          </p:cNvSpPr>
          <p:nvPr>
            <p:ph type="body" sz="quarter" idx="145"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4" name="Text Placeholder 5"/>
          <p:cNvSpPr>
            <a:spLocks noGrp="1"/>
          </p:cNvSpPr>
          <p:nvPr>
            <p:ph type="body" sz="quarter" idx="146"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5" name="Text Placeholder 5"/>
          <p:cNvSpPr>
            <a:spLocks noGrp="1"/>
          </p:cNvSpPr>
          <p:nvPr>
            <p:ph type="body" sz="quarter" idx="147"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6" name="Text Placeholder 5"/>
          <p:cNvSpPr>
            <a:spLocks noGrp="1"/>
          </p:cNvSpPr>
          <p:nvPr>
            <p:ph type="body" sz="quarter" idx="148"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
        <p:nvSpPr>
          <p:cNvPr id="107" name="Text Placeholder 5"/>
          <p:cNvSpPr>
            <a:spLocks noGrp="1"/>
          </p:cNvSpPr>
          <p:nvPr>
            <p:ph type="body" sz="quarter" idx="149" hasCustomPrompt="1"/>
          </p:nvPr>
        </p:nvSpPr>
        <p:spPr>
          <a:xfrm>
            <a:off x="-7806213" y="13161816"/>
            <a:ext cx="7537847" cy="531993"/>
          </a:xfrm>
          <a:prstGeom prst="rect">
            <a:avLst/>
          </a:prstGeom>
          <a:solidFill>
            <a:schemeClr val="accent5">
              <a:lumMod val="50000"/>
            </a:schemeClr>
          </a:solidFill>
        </p:spPr>
        <p:txBody>
          <a:bodyPr wrap="square" lIns="65304" tIns="65304" rIns="65304" bIns="65304" anchor="ctr" anchorCtr="0">
            <a:spAutoFit/>
          </a:bodyPr>
          <a:lstStyle>
            <a:lvl1pPr algn="ctr">
              <a:buNone/>
              <a:defRPr sz="2600" b="1" baseline="0">
                <a:solidFill>
                  <a:schemeClr val="bg1"/>
                </a:solidFill>
              </a:defRPr>
            </a:lvl1pPr>
          </a:lstStyle>
          <a:p>
            <a:pPr lvl="0"/>
            <a:r>
              <a:rPr lang="en-US" dirty="0" smtClean="0"/>
              <a:t>SECTION HEADER PLACEHOLDER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3"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3"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0" name="Rectangle 19"/>
          <p:cNvSpPr/>
          <p:nvPr/>
        </p:nvSpPr>
        <p:spPr>
          <a:xfrm>
            <a:off x="33166594" y="0"/>
            <a:ext cx="7537847" cy="21945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a:t>
            </a:r>
            <a:r>
              <a:rPr lang="en-US" sz="3100" b="1" baseline="0" dirty="0" smtClean="0">
                <a:solidFill>
                  <a:schemeClr val="bg1"/>
                </a:solidFill>
                <a:latin typeface="Trebuchet MS" pitchFamily="34" charset="0"/>
              </a:rPr>
              <a:t> TIPS</a:t>
            </a:r>
            <a:endParaRPr lang="en-US" sz="3100" b="1" dirty="0" smtClean="0">
              <a:solidFill>
                <a:schemeClr val="bg1"/>
              </a:solidFill>
              <a:latin typeface="Trebuchet MS" pitchFamily="34" charset="0"/>
            </a:endParaRPr>
          </a:p>
          <a:p>
            <a:pPr algn="ctr"/>
            <a:r>
              <a:rPr lang="en-US" sz="2900" b="1" dirty="0" smtClean="0">
                <a:solidFill>
                  <a:srgbClr val="FFFF00"/>
                </a:solidFill>
                <a:latin typeface="Trebuchet MS" pitchFamily="34" charset="0"/>
              </a:rPr>
              <a:t>(--THIS SECTION DOES NOT PRINT--)</a:t>
            </a:r>
            <a:endParaRPr lang="en-US" sz="8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requires basic PowerPoint (version 2007 or newer) skills. Below is a list of commonly asked questions specific to this template. </a:t>
            </a:r>
            <a:br>
              <a:rPr lang="en-US" sz="2300" baseline="0" dirty="0" smtClean="0">
                <a:latin typeface="Trebuchet MS" pitchFamily="34" charset="0"/>
              </a:rPr>
            </a:br>
            <a:r>
              <a:rPr lang="en-US" sz="2300" baseline="0" dirty="0" smtClean="0">
                <a:latin typeface="Trebuchet MS" pitchFamily="34" charset="0"/>
              </a:rPr>
              <a:t>If you are using an older version of PowerPoint some template features may not work properly.</a:t>
            </a:r>
            <a:endParaRPr lang="en-US" sz="2900" b="1" dirty="0" smtClean="0">
              <a:solidFill>
                <a:srgbClr val="FFFF00"/>
              </a:solidFill>
              <a:latin typeface="Trebuchet MS" pitchFamily="34" charset="0"/>
            </a:endParaRPr>
          </a:p>
          <a:p>
            <a:pPr algn="ctr"/>
            <a:endParaRPr lang="en-US" sz="10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Using the template</a:t>
            </a:r>
            <a:endParaRPr lang="en-US" sz="3100" b="1" baseline="0" dirty="0" smtClean="0">
              <a:solidFill>
                <a:schemeClr val="bg1"/>
              </a:solidFill>
              <a:latin typeface="Trebuchet MS" pitchFamily="34" charset="0"/>
            </a:endParaRPr>
          </a:p>
          <a:p>
            <a:pPr algn="ctr"/>
            <a:endParaRPr lang="en-US" sz="20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2300" b="1" dirty="0" smtClean="0">
                <a:solidFill>
                  <a:srgbClr val="FFFF00"/>
                </a:solidFill>
                <a:latin typeface="Trebuchet MS" pitchFamily="34" charset="0"/>
              </a:rPr>
              <a:t>Verifying the quality of your graphics</a:t>
            </a:r>
          </a:p>
          <a:p>
            <a:pPr defTabSz="3134780"/>
            <a:r>
              <a:rPr lang="en-US" sz="2300" dirty="0" smtClean="0">
                <a:latin typeface="Trebuchet MS" pitchFamily="34" charset="0"/>
              </a:rPr>
              <a:t>Go to the </a:t>
            </a:r>
            <a:r>
              <a:rPr lang="en-US" sz="23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and photos before you submit your poster for printing.</a:t>
            </a:r>
            <a:br>
              <a:rPr lang="en-US" sz="2300" baseline="0" dirty="0" smtClean="0">
                <a:latin typeface="Trebuchet MS" pitchFamily="34" charset="0"/>
              </a:rPr>
            </a:br>
            <a:endParaRPr lang="en-US" sz="2300" baseline="0" dirty="0" smtClean="0">
              <a:latin typeface="Trebuchet MS" pitchFamily="34" charset="0"/>
            </a:endParaRPr>
          </a:p>
          <a:p>
            <a:pPr defTabSz="3134780"/>
            <a:r>
              <a:rPr lang="en-US" sz="2300" b="1" dirty="0" smtClean="0">
                <a:solidFill>
                  <a:srgbClr val="FFFF00"/>
                </a:solidFill>
                <a:latin typeface="Trebuchet MS" pitchFamily="34" charset="0"/>
              </a:rPr>
              <a:t>Using the placeholders</a:t>
            </a:r>
          </a:p>
          <a:p>
            <a:pPr defTabSz="3134780"/>
            <a:r>
              <a:rPr lang="en-US" sz="2300" baseline="0" dirty="0" smtClean="0">
                <a:latin typeface="Trebuchet MS" pitchFamily="34" charset="0"/>
              </a:rPr>
              <a:t>To add text to this template click inside a placeholder and type in or paste your text. To move a placeholder, click on it </a:t>
            </a:r>
            <a:r>
              <a:rPr lang="en-US" sz="2300" u="sng" baseline="0" dirty="0" smtClean="0">
                <a:latin typeface="Trebuchet MS" pitchFamily="34" charset="0"/>
              </a:rPr>
              <a:t>once</a:t>
            </a:r>
            <a:r>
              <a:rPr lang="en-US" sz="2300" baseline="0" dirty="0" smtClean="0">
                <a:latin typeface="Trebuchet MS" pitchFamily="34" charset="0"/>
              </a:rPr>
              <a:t> (to select it), place your cursor on its frame and your cursor will change to this symbol:         Then, click </a:t>
            </a:r>
            <a:r>
              <a:rPr lang="en-US" sz="2300" u="sng" baseline="0" dirty="0" smtClean="0">
                <a:latin typeface="Trebuchet MS" pitchFamily="34" charset="0"/>
              </a:rPr>
              <a:t>once</a:t>
            </a:r>
            <a:r>
              <a:rPr lang="en-US" sz="23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Modifying the layout</a:t>
            </a:r>
          </a:p>
          <a:p>
            <a:pPr defTabSz="3134780"/>
            <a:r>
              <a:rPr lang="en-US" sz="2300" dirty="0" smtClean="0">
                <a:latin typeface="Trebuchet MS" pitchFamily="34" charset="0"/>
              </a:rPr>
              <a:t>This template has four</a:t>
            </a:r>
            <a:endParaRPr lang="en-US" sz="2300" baseline="0" dirty="0" smtClean="0">
              <a:latin typeface="Trebuchet MS" pitchFamily="34" charset="0"/>
            </a:endParaRPr>
          </a:p>
          <a:p>
            <a:pPr defTabSz="3134780"/>
            <a:r>
              <a:rPr lang="en-US" sz="2300" baseline="0" dirty="0" smtClean="0">
                <a:latin typeface="Trebuchet MS" pitchFamily="34" charset="0"/>
              </a:rPr>
              <a:t>different column layouts. </a:t>
            </a:r>
          </a:p>
          <a:p>
            <a:pPr defTabSz="3134780"/>
            <a:r>
              <a:rPr lang="en-US" sz="2300" u="sng" baseline="0" dirty="0" smtClean="0">
                <a:latin typeface="Trebuchet MS" pitchFamily="34" charset="0"/>
              </a:rPr>
              <a:t>Right-click</a:t>
            </a:r>
            <a:r>
              <a:rPr lang="en-US" sz="2300" baseline="0" dirty="0" smtClean="0">
                <a:latin typeface="Trebuchet MS" pitchFamily="34" charset="0"/>
              </a:rPr>
              <a:t> your mouse</a:t>
            </a:r>
          </a:p>
          <a:p>
            <a:pPr defTabSz="3134780"/>
            <a:r>
              <a:rPr lang="en-US" sz="2300" baseline="0" dirty="0" smtClean="0">
                <a:latin typeface="Trebuchet MS" pitchFamily="34" charset="0"/>
              </a:rPr>
              <a:t>on the background and </a:t>
            </a:r>
          </a:p>
          <a:p>
            <a:pPr defTabSz="3134780"/>
            <a:r>
              <a:rPr lang="en-US" sz="2300" baseline="0" dirty="0" smtClean="0">
                <a:latin typeface="Trebuchet MS" pitchFamily="34" charset="0"/>
              </a:rPr>
              <a:t>click on “Layout” to see </a:t>
            </a:r>
          </a:p>
          <a:p>
            <a:pPr defTabSz="3134780"/>
            <a:r>
              <a:rPr lang="en-US" sz="2300" baseline="0" dirty="0" smtClean="0">
                <a:latin typeface="Trebuchet MS" pitchFamily="34" charset="0"/>
              </a:rPr>
              <a:t>the layout options.  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2300" baseline="0" dirty="0" smtClean="0">
              <a:latin typeface="Trebuchet MS" pitchFamily="34" charset="0"/>
            </a:endParaRPr>
          </a:p>
          <a:p>
            <a:pPr defTabSz="3134780"/>
            <a:r>
              <a:rPr lang="en-US" sz="2300" b="1" baseline="0" dirty="0" smtClean="0">
                <a:solidFill>
                  <a:srgbClr val="FFFF00"/>
                </a:solidFill>
                <a:latin typeface="Trebuchet MS" pitchFamily="34" charset="0"/>
              </a:rPr>
              <a:t>Importing text and graphics from external sources</a:t>
            </a:r>
          </a:p>
          <a:p>
            <a:pPr defTabSz="3134780"/>
            <a:r>
              <a:rPr lang="en-US" sz="2300" b="1" u="sng" baseline="0" dirty="0" smtClean="0">
                <a:latin typeface="Trebuchet MS" pitchFamily="34" charset="0"/>
              </a:rPr>
              <a:t>TEXT: </a:t>
            </a:r>
            <a:r>
              <a:rPr lang="en-US" sz="23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2300" b="1" u="sng" baseline="0" dirty="0" smtClean="0">
                <a:latin typeface="Trebuchet MS" pitchFamily="34" charset="0"/>
              </a:rPr>
              <a:t>PHOTOS: </a:t>
            </a:r>
            <a:r>
              <a:rPr lang="en-US" sz="2300" baseline="0" dirty="0" smtClean="0">
                <a:latin typeface="Trebuchet MS" pitchFamily="34" charset="0"/>
              </a:rPr>
              <a:t>Drag in a picture placeholder, size it </a:t>
            </a:r>
            <a:r>
              <a:rPr lang="en-US" sz="2300" u="sng" baseline="0" dirty="0" smtClean="0">
                <a:latin typeface="Trebuchet MS" pitchFamily="34" charset="0"/>
              </a:rPr>
              <a:t>first</a:t>
            </a:r>
            <a:r>
              <a:rPr lang="en-US" sz="2300" baseline="0" dirty="0" smtClean="0">
                <a:latin typeface="Trebuchet MS" pitchFamily="34" charset="0"/>
              </a:rPr>
              <a:t>, click in it and insert a photo from the menu.</a:t>
            </a:r>
          </a:p>
          <a:p>
            <a:pPr defTabSz="3134780"/>
            <a:r>
              <a:rPr lang="en-US" sz="2300" b="1" u="sng" baseline="0" dirty="0" smtClean="0">
                <a:latin typeface="Trebuchet MS" pitchFamily="34" charset="0"/>
              </a:rPr>
              <a:t>TABLES: </a:t>
            </a:r>
            <a:r>
              <a:rPr lang="en-US" sz="2300" baseline="0" dirty="0" smtClean="0">
                <a:latin typeface="Trebuchet MS" pitchFamily="34" charset="0"/>
              </a:rPr>
              <a:t>You can copy and paste a table from an external document onto this poster template. To adjust  the way the text fits within the cells of a table that has been pasted, </a:t>
            </a:r>
            <a:r>
              <a:rPr lang="en-US" sz="2300" u="sng" baseline="0" dirty="0" smtClean="0">
                <a:latin typeface="Trebuchet MS" pitchFamily="34" charset="0"/>
              </a:rPr>
              <a:t>right-click</a:t>
            </a:r>
            <a:r>
              <a:rPr lang="en-US" sz="2300" baseline="0" dirty="0" smtClean="0">
                <a:latin typeface="Trebuchet MS" pitchFamily="34" charset="0"/>
              </a:rPr>
              <a:t> on the table, click FORMAT SHAPE  then click on TEXT BOX and change the INTERNAL MARGIN values to 0.25</a:t>
            </a:r>
          </a:p>
          <a:p>
            <a:pPr defTabSz="3134780"/>
            <a:endParaRPr lang="en-US" sz="2300" baseline="0" dirty="0" smtClean="0">
              <a:latin typeface="Trebuchet MS" pitchFamily="34" charset="0"/>
            </a:endParaRPr>
          </a:p>
          <a:p>
            <a:pPr defTabSz="3134780"/>
            <a:r>
              <a:rPr lang="en-US" sz="2400" b="1" baseline="0" dirty="0" smtClean="0">
                <a:solidFill>
                  <a:srgbClr val="FFFF00"/>
                </a:solidFill>
                <a:latin typeface="Trebuchet MS" pitchFamily="34" charset="0"/>
              </a:rPr>
              <a:t>Modifying the color scheme</a:t>
            </a:r>
          </a:p>
          <a:p>
            <a:pPr defTabSz="3134780"/>
            <a:r>
              <a:rPr lang="en-US" sz="24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sp>
        <p:nvSpPr>
          <p:cNvPr id="29" name="Rectangle 28"/>
          <p:cNvSpPr/>
          <p:nvPr/>
        </p:nvSpPr>
        <p:spPr>
          <a:xfrm>
            <a:off x="-7801791" y="-13064"/>
            <a:ext cx="7537847" cy="21945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 DESIGN</a:t>
            </a:r>
            <a:r>
              <a:rPr lang="en-US" sz="3100" b="1" baseline="0" dirty="0" smtClean="0">
                <a:solidFill>
                  <a:schemeClr val="bg1"/>
                </a:solidFill>
                <a:latin typeface="Trebuchet MS" pitchFamily="34" charset="0"/>
              </a:rPr>
              <a:t> </a:t>
            </a:r>
            <a:r>
              <a:rPr lang="en-US" sz="3100" b="1" dirty="0" smtClean="0">
                <a:solidFill>
                  <a:schemeClr val="bg1"/>
                </a:solidFill>
                <a:latin typeface="Trebuchet MS" pitchFamily="34" charset="0"/>
              </a:rPr>
              <a:t>GUIDE</a:t>
            </a:r>
          </a:p>
          <a:p>
            <a:pPr algn="ctr"/>
            <a:r>
              <a:rPr lang="en-US" sz="2900" b="1" dirty="0" smtClean="0">
                <a:solidFill>
                  <a:srgbClr val="FFFF00"/>
                </a:solidFill>
                <a:latin typeface="Trebuchet MS" pitchFamily="34" charset="0"/>
              </a:rPr>
              <a:t>(--THIS SECTION 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a:t>
            </a:r>
            <a:r>
              <a:rPr lang="en-US" sz="2300" dirty="0" smtClean="0">
                <a:latin typeface="Trebuchet MS" pitchFamily="34" charset="0"/>
              </a:rPr>
              <a:t>2007 template produces</a:t>
            </a:r>
            <a:r>
              <a:rPr lang="en-US" sz="2300" baseline="0" dirty="0" smtClean="0">
                <a:latin typeface="Trebuchet MS" pitchFamily="34" charset="0"/>
              </a:rPr>
              <a:t> </a:t>
            </a:r>
            <a:r>
              <a:rPr lang="en-US" sz="2300" dirty="0" smtClean="0">
                <a:latin typeface="Trebuchet MS" pitchFamily="34" charset="0"/>
              </a:rPr>
              <a:t>a 48”x72” professional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dirty="0" smtClean="0">
                <a:latin typeface="Trebuchet MS" pitchFamily="34" charset="0"/>
              </a:rPr>
              <a:t>Use it to create your presentation. Then send</a:t>
            </a:r>
            <a:r>
              <a:rPr lang="en-US" sz="2300" baseline="0" dirty="0" smtClean="0">
                <a:latin typeface="Trebuchet MS" pitchFamily="34" charset="0"/>
              </a:rPr>
              <a:t> it </a:t>
            </a:r>
            <a:r>
              <a:rPr lang="en-US" sz="2300" dirty="0" smtClean="0">
                <a:latin typeface="Trebuchet MS" pitchFamily="34" charset="0"/>
              </a:rPr>
              <a:t>to </a:t>
            </a:r>
            <a:r>
              <a:rPr lang="en-US" sz="2300" b="1" dirty="0" smtClean="0">
                <a:latin typeface="Trebuchet MS" pitchFamily="34" charset="0"/>
              </a:rPr>
              <a:t>PosterPresentations.com</a:t>
            </a:r>
            <a:r>
              <a:rPr lang="en-US" sz="2300" dirty="0" smtClean="0">
                <a:latin typeface="Trebuchet MS" pitchFamily="34" charset="0"/>
              </a:rPr>
              <a:t> for premium quality, same day affordable printing.</a:t>
            </a:r>
            <a:br>
              <a:rPr lang="en-US" sz="2300" dirty="0" smtClean="0">
                <a:latin typeface="Trebuchet MS" pitchFamily="34" charset="0"/>
              </a:rPr>
            </a:br>
            <a:endParaRPr lang="en-US" sz="2300" dirty="0" smtClean="0">
              <a:latin typeface="Trebuchet MS" pitchFamily="34" charset="0"/>
            </a:endParaRPr>
          </a:p>
          <a:p>
            <a:pPr defTabSz="3134780"/>
            <a:r>
              <a:rPr lang="en-US" sz="2300" dirty="0" smtClean="0">
                <a:latin typeface="Trebuchet MS" pitchFamily="34" charset="0"/>
              </a:rPr>
              <a:t>We provide a series of </a:t>
            </a:r>
            <a:r>
              <a:rPr lang="en-US" sz="2300" b="1" dirty="0" smtClean="0">
                <a:latin typeface="Trebuchet MS" pitchFamily="34" charset="0"/>
              </a:rPr>
              <a:t>online tutorials</a:t>
            </a:r>
            <a:r>
              <a:rPr lang="en-US" sz="2300" dirty="0" smtClean="0">
                <a:latin typeface="Trebuchet MS" pitchFamily="34" charset="0"/>
              </a:rPr>
              <a:t> that will guide you through the poster design process and answer your poster production questions. </a:t>
            </a:r>
          </a:p>
          <a:p>
            <a:pPr defTabSz="3134780"/>
            <a:endParaRPr lang="en-US" sz="2300" dirty="0" smtClean="0">
              <a:latin typeface="Trebuchet MS" pitchFamily="34" charset="0"/>
            </a:endParaRPr>
          </a:p>
          <a:p>
            <a:pPr defTabSz="3134780"/>
            <a:r>
              <a:rPr lang="en-US" sz="2300" dirty="0" smtClean="0">
                <a:latin typeface="Trebuchet MS" pitchFamily="34" charset="0"/>
              </a:rPr>
              <a:t>View our online</a:t>
            </a:r>
            <a:r>
              <a:rPr lang="en-US" sz="2300" baseline="0" dirty="0" smtClean="0">
                <a:latin typeface="Trebuchet MS" pitchFamily="34" charset="0"/>
              </a:rPr>
              <a:t> tutorials at:</a:t>
            </a:r>
            <a:r>
              <a:rPr lang="en-US" sz="2300" dirty="0" smtClean="0">
                <a:latin typeface="Trebuchet MS" pitchFamily="34" charset="0"/>
              </a:rPr>
              <a:t/>
            </a:r>
            <a:br>
              <a:rPr lang="en-US" sz="2300" dirty="0" smtClean="0">
                <a:latin typeface="Trebuchet MS" pitchFamily="34" charset="0"/>
              </a:rPr>
            </a:br>
            <a:r>
              <a:rPr lang="en-US" sz="2300" dirty="0" smtClean="0">
                <a:solidFill>
                  <a:srgbClr val="FFFF00"/>
                </a:solidFill>
                <a:latin typeface="Trebuchet MS" pitchFamily="34" charset="0"/>
              </a:rPr>
              <a:t> http://bit.ly/Poster_creation_help </a:t>
            </a:r>
            <a:r>
              <a:rPr lang="en-US" sz="2300" dirty="0" smtClean="0">
                <a:latin typeface="Trebuchet MS" pitchFamily="34" charset="0"/>
              </a:rPr>
              <a:t/>
            </a:r>
            <a:br>
              <a:rPr lang="en-US" sz="2300" dirty="0" smtClean="0">
                <a:latin typeface="Trebuchet MS" pitchFamily="34" charset="0"/>
              </a:rPr>
            </a:br>
            <a:r>
              <a:rPr lang="en-US" sz="2300" dirty="0" smtClean="0">
                <a:latin typeface="Trebuchet MS" pitchFamily="34" charset="0"/>
              </a:rPr>
              <a:t>(copy</a:t>
            </a:r>
            <a:r>
              <a:rPr lang="en-US" sz="2300" baseline="0" dirty="0" smtClean="0">
                <a:latin typeface="Trebuchet MS" pitchFamily="34" charset="0"/>
              </a:rPr>
              <a:t> and paste the link into your web browser).</a:t>
            </a:r>
          </a:p>
          <a:p>
            <a:pPr defTabSz="3134780"/>
            <a:endParaRPr lang="en-US" sz="2300" dirty="0" smtClean="0">
              <a:latin typeface="Trebuchet MS" pitchFamily="34" charset="0"/>
            </a:endParaRPr>
          </a:p>
          <a:p>
            <a:pPr defTabSz="3134780"/>
            <a:r>
              <a:rPr lang="en-US" sz="2300" dirty="0" smtClean="0">
                <a:latin typeface="Trebuchet MS" pitchFamily="34" charset="0"/>
              </a:rPr>
              <a:t>For assistance and to order your printed poster</a:t>
            </a:r>
            <a:r>
              <a:rPr lang="en-US" sz="2300" dirty="0" smtClean="0">
                <a:solidFill>
                  <a:schemeClr val="bg1"/>
                </a:solidFill>
                <a:latin typeface="Trebuchet MS" pitchFamily="34" charset="0"/>
              </a:rPr>
              <a:t> call </a:t>
            </a:r>
            <a:r>
              <a:rPr lang="en-US" sz="2300" b="1" dirty="0" smtClean="0">
                <a:solidFill>
                  <a:srgbClr val="FFFF00"/>
                </a:solidFill>
                <a:latin typeface="Trebuchet MS" pitchFamily="34" charset="0"/>
              </a:rPr>
              <a:t>PosterPresentations.com</a:t>
            </a:r>
            <a:r>
              <a:rPr lang="en-US" sz="2300" dirty="0" smtClean="0">
                <a:solidFill>
                  <a:srgbClr val="FFFF00"/>
                </a:solidFill>
                <a:latin typeface="Trebuchet MS" pitchFamily="34" charset="0"/>
              </a:rPr>
              <a:t> </a:t>
            </a:r>
            <a:r>
              <a:rPr lang="en-US" sz="2300" dirty="0" smtClean="0">
                <a:latin typeface="Trebuchet MS" pitchFamily="34" charset="0"/>
              </a:rPr>
              <a:t>at </a:t>
            </a:r>
            <a:r>
              <a:rPr lang="en-US" sz="2900" b="1" dirty="0" smtClean="0">
                <a:solidFill>
                  <a:srgbClr val="FFFF00"/>
                </a:solidFill>
                <a:latin typeface="Trebuchet MS" pitchFamily="34" charset="0"/>
              </a:rPr>
              <a:t>1.866.649.3004</a:t>
            </a:r>
          </a:p>
          <a:p>
            <a:pPr defTabSz="3134780"/>
            <a:endParaRPr lang="en-US" sz="2900" b="1"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r>
              <a:rPr lang="en-US" sz="3100" b="1" dirty="0" smtClean="0">
                <a:solidFill>
                  <a:schemeClr val="bg1"/>
                </a:solidFill>
                <a:latin typeface="Trebuchet MS" pitchFamily="34" charset="0"/>
              </a:rPr>
              <a:t>Object Placeholders</a:t>
            </a:r>
          </a:p>
          <a:p>
            <a:pPr algn="ctr"/>
            <a:endParaRPr lang="en-US" sz="3100" b="1" dirty="0" smtClean="0">
              <a:solidFill>
                <a:schemeClr val="bg1"/>
              </a:solidFill>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FFFF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FFFF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614365" y="21488401"/>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2011</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15" name="Rectangle 35"/>
          <p:cNvSpPr>
            <a:spLocks noChangeArrowheads="1"/>
          </p:cNvSpPr>
          <p:nvPr/>
        </p:nvSpPr>
        <p:spPr bwMode="auto">
          <a:xfrm>
            <a:off x="24688800" y="3505200"/>
            <a:ext cx="7543800"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16" name="Rectangle 33"/>
          <p:cNvSpPr>
            <a:spLocks noChangeArrowheads="1"/>
          </p:cNvSpPr>
          <p:nvPr/>
        </p:nvSpPr>
        <p:spPr bwMode="auto">
          <a:xfrm>
            <a:off x="8686800" y="3505200"/>
            <a:ext cx="7543800"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17" name="Rectangle 33"/>
          <p:cNvSpPr>
            <a:spLocks noChangeArrowheads="1"/>
          </p:cNvSpPr>
          <p:nvPr/>
        </p:nvSpPr>
        <p:spPr bwMode="auto">
          <a:xfrm>
            <a:off x="16687800" y="3505200"/>
            <a:ext cx="7543800"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5" name="Rectangle 33"/>
          <p:cNvSpPr>
            <a:spLocks noChangeArrowheads="1"/>
          </p:cNvSpPr>
          <p:nvPr/>
        </p:nvSpPr>
        <p:spPr bwMode="auto">
          <a:xfrm>
            <a:off x="691754" y="3505200"/>
            <a:ext cx="7543800"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34" name="Rectangle 33"/>
          <p:cNvSpPr/>
          <p:nvPr/>
        </p:nvSpPr>
        <p:spPr>
          <a:xfrm>
            <a:off x="-7777865" y="15334078"/>
            <a:ext cx="7513920" cy="518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pic>
        <p:nvPicPr>
          <p:cNvPr id="36" name="Picture 2"/>
          <p:cNvPicPr>
            <a:picLocks noChangeAspect="1" noChangeArrowheads="1"/>
          </p:cNvPicPr>
          <p:nvPr/>
        </p:nvPicPr>
        <p:blipFill>
          <a:blip r:embed="rId3" cstate="print"/>
          <a:srcRect/>
          <a:stretch>
            <a:fillRect/>
          </a:stretch>
        </p:blipFill>
        <p:spPr bwMode="auto">
          <a:xfrm>
            <a:off x="37223084" y="10358286"/>
            <a:ext cx="2974836" cy="1705574"/>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39840558" y="8413752"/>
            <a:ext cx="442913" cy="292100"/>
          </a:xfrm>
          <a:prstGeom prst="rect">
            <a:avLst/>
          </a:prstGeom>
          <a:noFill/>
          <a:ln w="9525">
            <a:solidFill>
              <a:schemeClr val="tx1"/>
            </a:solidFill>
            <a:miter lim="800000"/>
            <a:headEnd/>
            <a:tailEnd/>
          </a:ln>
          <a:effectLst/>
        </p:spPr>
      </p:pic>
      <p:sp>
        <p:nvSpPr>
          <p:cNvPr id="44" name="TextBox 43"/>
          <p:cNvSpPr txBox="1"/>
          <p:nvPr/>
        </p:nvSpPr>
        <p:spPr>
          <a:xfrm>
            <a:off x="33251505" y="20562665"/>
            <a:ext cx="6870215" cy="1399638"/>
          </a:xfrm>
          <a:prstGeom prst="rect">
            <a:avLst/>
          </a:prstGeom>
          <a:noFill/>
        </p:spPr>
        <p:txBody>
          <a:bodyPr wrap="square" lIns="65304" tIns="32651" rIns="65304" bIns="32651" rtlCol="0">
            <a:spAutoFit/>
          </a:bodyPr>
          <a:lstStyle/>
          <a:p>
            <a:pPr>
              <a:lnSpc>
                <a:spcPts val="26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        </a:t>
            </a:r>
          </a:p>
          <a:p>
            <a:pPr>
              <a:lnSpc>
                <a:spcPts val="2600"/>
              </a:lnSpc>
            </a:pPr>
            <a:r>
              <a:rPr lang="en-US" sz="1800" baseline="0" dirty="0" smtClean="0">
                <a:solidFill>
                  <a:schemeClr val="bg1"/>
                </a:solidFill>
              </a:rPr>
              <a:t>     Berkeley CA </a:t>
            </a:r>
            <a:r>
              <a:rPr lang="en-US" sz="1600" baseline="0" dirty="0" smtClean="0">
                <a:solidFill>
                  <a:schemeClr val="bg1"/>
                </a:solidFill>
              </a:rPr>
              <a:t>94710</a:t>
            </a:r>
            <a:r>
              <a:rPr lang="en-US" sz="1800" baseline="0" dirty="0" smtClean="0">
                <a:solidFill>
                  <a:schemeClr val="bg1"/>
                </a:solidFill>
              </a:rPr>
              <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40" name="Group 39"/>
          <p:cNvGrpSpPr/>
          <p:nvPr/>
        </p:nvGrpSpPr>
        <p:grpSpPr>
          <a:xfrm>
            <a:off x="-7475302" y="20964109"/>
            <a:ext cx="6982115" cy="727083"/>
            <a:chOff x="44242388" y="28054064"/>
            <a:chExt cx="9771398" cy="1090621"/>
          </a:xfrm>
        </p:grpSpPr>
        <p:sp>
          <p:nvSpPr>
            <p:cNvPr id="35" name="Rounded Rectangle 34"/>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7"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70833" y="28172249"/>
              <a:ext cx="914400" cy="914398"/>
            </a:xfrm>
            <a:prstGeom prst="rect">
              <a:avLst/>
            </a:prstGeom>
            <a:noFill/>
          </p:spPr>
        </p:pic>
        <p:sp>
          <p:nvSpPr>
            <p:cNvPr id="33" name="TextBox 32"/>
            <p:cNvSpPr txBox="1"/>
            <p:nvPr userDrawn="1"/>
          </p:nvSpPr>
          <p:spPr>
            <a:xfrm>
              <a:off x="45342600" y="28154099"/>
              <a:ext cx="8671186" cy="969494"/>
            </a:xfrm>
            <a:prstGeom prst="rect">
              <a:avLst/>
            </a:prstGeom>
            <a:noFill/>
          </p:spPr>
          <p:txBody>
            <a:bodyPr wrap="square" rtlCol="0">
              <a:spAutoFit/>
            </a:bodyPr>
            <a:lstStyle/>
            <a:p>
              <a:r>
                <a:rPr lang="en-US" sz="1800" dirty="0" smtClean="0">
                  <a:solidFill>
                    <a:schemeClr val="tx2"/>
                  </a:solidFill>
                  <a:latin typeface="Trebuchet MS" pitchFamily="34" charset="0"/>
                </a:rPr>
                <a:t>Student</a:t>
              </a:r>
              <a:r>
                <a:rPr lang="en-US" sz="1800" baseline="0" dirty="0" smtClean="0">
                  <a:solidFill>
                    <a:schemeClr val="tx2"/>
                  </a:solidFill>
                  <a:latin typeface="Trebuchet MS" pitchFamily="34" charset="0"/>
                </a:rPr>
                <a:t> discounts are available on our </a:t>
              </a:r>
              <a:r>
                <a:rPr lang="en-US" sz="1800" baseline="0" dirty="0" err="1" smtClean="0">
                  <a:solidFill>
                    <a:schemeClr val="tx2"/>
                  </a:solidFill>
                  <a:latin typeface="Trebuchet MS" pitchFamily="34" charset="0"/>
                </a:rPr>
                <a:t>Facebook</a:t>
              </a:r>
              <a:r>
                <a:rPr lang="en-US" sz="1800" baseline="0" dirty="0" smtClean="0">
                  <a:solidFill>
                    <a:schemeClr val="tx2"/>
                  </a:solidFill>
                  <a:latin typeface="Trebuchet MS" pitchFamily="34" charset="0"/>
                </a:rPr>
                <a:t> page. </a:t>
              </a:r>
            </a:p>
            <a:p>
              <a:r>
                <a:rPr lang="en-US" sz="1800" baseline="0" dirty="0" smtClean="0">
                  <a:solidFill>
                    <a:schemeClr val="tx2"/>
                  </a:solidFill>
                  <a:latin typeface="Trebuchet MS" pitchFamily="34" charset="0"/>
                </a:rPr>
                <a:t>Go to </a:t>
              </a:r>
              <a:r>
                <a:rPr lang="en-US" sz="1800" u="sng" baseline="0" dirty="0" smtClean="0">
                  <a:solidFill>
                    <a:schemeClr val="tx2"/>
                  </a:solidFill>
                  <a:latin typeface="Trebuchet MS" pitchFamily="34" charset="0"/>
                </a:rPr>
                <a:t>PosterPresentations.com</a:t>
              </a:r>
              <a:r>
                <a:rPr lang="en-US" sz="1800" baseline="0" dirty="0" smtClean="0">
                  <a:solidFill>
                    <a:schemeClr val="tx2"/>
                  </a:solidFill>
                  <a:latin typeface="Trebuchet MS" pitchFamily="34" charset="0"/>
                </a:rPr>
                <a:t> and click on the FB icon.</a:t>
              </a:r>
              <a:endParaRPr lang="en-US" sz="1800" dirty="0">
                <a:solidFill>
                  <a:schemeClr val="tx2"/>
                </a:solidFill>
                <a:latin typeface="Trebuchet MS" pitchFamily="34" charset="0"/>
              </a:endParaRPr>
            </a:p>
          </p:txBody>
        </p:sp>
      </p:grpSp>
      <p:cxnSp>
        <p:nvCxnSpPr>
          <p:cNvPr id="41" name="Straight Connector 40"/>
          <p:cNvCxnSpPr/>
          <p:nvPr/>
        </p:nvCxnSpPr>
        <p:spPr>
          <a:xfrm>
            <a:off x="-7801791" y="8343900"/>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3146941" y="20562887"/>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3166594" y="3016250"/>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3" y="3505200"/>
            <a:ext cx="10189028"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614365" y="21488401"/>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2011</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18" name="Rectangle 33"/>
          <p:cNvSpPr>
            <a:spLocks noChangeArrowheads="1"/>
          </p:cNvSpPr>
          <p:nvPr/>
        </p:nvSpPr>
        <p:spPr bwMode="auto">
          <a:xfrm>
            <a:off x="11362903" y="3505200"/>
            <a:ext cx="10189028"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19" name="Rectangle 33"/>
          <p:cNvSpPr>
            <a:spLocks noChangeArrowheads="1"/>
          </p:cNvSpPr>
          <p:nvPr/>
        </p:nvSpPr>
        <p:spPr bwMode="auto">
          <a:xfrm>
            <a:off x="22040003" y="3505200"/>
            <a:ext cx="10189028"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55" name="Rectangle 54"/>
          <p:cNvSpPr/>
          <p:nvPr/>
        </p:nvSpPr>
        <p:spPr>
          <a:xfrm>
            <a:off x="-7801791" y="-13064"/>
            <a:ext cx="7537847" cy="21945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 DESIGN</a:t>
            </a:r>
            <a:r>
              <a:rPr lang="en-US" sz="3100" b="1" baseline="0" dirty="0" smtClean="0">
                <a:solidFill>
                  <a:schemeClr val="bg1"/>
                </a:solidFill>
                <a:latin typeface="Trebuchet MS" pitchFamily="34" charset="0"/>
              </a:rPr>
              <a:t> </a:t>
            </a:r>
            <a:r>
              <a:rPr lang="en-US" sz="3100" b="1" dirty="0" smtClean="0">
                <a:solidFill>
                  <a:schemeClr val="bg1"/>
                </a:solidFill>
                <a:latin typeface="Trebuchet MS" pitchFamily="34" charset="0"/>
              </a:rPr>
              <a:t>GUIDE</a:t>
            </a:r>
          </a:p>
          <a:p>
            <a:pPr algn="ctr"/>
            <a:r>
              <a:rPr lang="en-US" sz="2900" b="1" dirty="0" smtClean="0">
                <a:solidFill>
                  <a:srgbClr val="FFFF00"/>
                </a:solidFill>
                <a:latin typeface="Trebuchet MS" pitchFamily="34" charset="0"/>
              </a:rPr>
              <a:t>(--THIS SECTION 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a:t>
            </a:r>
            <a:r>
              <a:rPr lang="en-US" sz="2300" dirty="0" smtClean="0">
                <a:latin typeface="Trebuchet MS" pitchFamily="34" charset="0"/>
              </a:rPr>
              <a:t>2007 template produces</a:t>
            </a:r>
            <a:r>
              <a:rPr lang="en-US" sz="2300" baseline="0" dirty="0" smtClean="0">
                <a:latin typeface="Trebuchet MS" pitchFamily="34" charset="0"/>
              </a:rPr>
              <a:t> </a:t>
            </a:r>
            <a:r>
              <a:rPr lang="en-US" sz="2300" dirty="0" smtClean="0">
                <a:latin typeface="Trebuchet MS" pitchFamily="34" charset="0"/>
              </a:rPr>
              <a:t>a 48”x72” professional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dirty="0" smtClean="0">
                <a:latin typeface="Trebuchet MS" pitchFamily="34" charset="0"/>
              </a:rPr>
              <a:t>Use it to create your presentation. Then send</a:t>
            </a:r>
            <a:r>
              <a:rPr lang="en-US" sz="2300" baseline="0" dirty="0" smtClean="0">
                <a:latin typeface="Trebuchet MS" pitchFamily="34" charset="0"/>
              </a:rPr>
              <a:t> it </a:t>
            </a:r>
            <a:r>
              <a:rPr lang="en-US" sz="2300" dirty="0" smtClean="0">
                <a:latin typeface="Trebuchet MS" pitchFamily="34" charset="0"/>
              </a:rPr>
              <a:t>to </a:t>
            </a:r>
            <a:r>
              <a:rPr lang="en-US" sz="2300" b="1" dirty="0" smtClean="0">
                <a:latin typeface="Trebuchet MS" pitchFamily="34" charset="0"/>
              </a:rPr>
              <a:t>PosterPresentations.com</a:t>
            </a:r>
            <a:r>
              <a:rPr lang="en-US" sz="2300" dirty="0" smtClean="0">
                <a:latin typeface="Trebuchet MS" pitchFamily="34" charset="0"/>
              </a:rPr>
              <a:t> for premium quality, same day affordable printing.</a:t>
            </a:r>
            <a:br>
              <a:rPr lang="en-US" sz="2300" dirty="0" smtClean="0">
                <a:latin typeface="Trebuchet MS" pitchFamily="34" charset="0"/>
              </a:rPr>
            </a:br>
            <a:endParaRPr lang="en-US" sz="2300" dirty="0" smtClean="0">
              <a:latin typeface="Trebuchet MS" pitchFamily="34" charset="0"/>
            </a:endParaRPr>
          </a:p>
          <a:p>
            <a:pPr defTabSz="3134780"/>
            <a:r>
              <a:rPr lang="en-US" sz="2300" dirty="0" smtClean="0">
                <a:latin typeface="Trebuchet MS" pitchFamily="34" charset="0"/>
              </a:rPr>
              <a:t>We provide a series of </a:t>
            </a:r>
            <a:r>
              <a:rPr lang="en-US" sz="2300" b="1" dirty="0" smtClean="0">
                <a:latin typeface="Trebuchet MS" pitchFamily="34" charset="0"/>
              </a:rPr>
              <a:t>online tutorials</a:t>
            </a:r>
            <a:r>
              <a:rPr lang="en-US" sz="2300" dirty="0" smtClean="0">
                <a:latin typeface="Trebuchet MS" pitchFamily="34" charset="0"/>
              </a:rPr>
              <a:t> that will guide you through the poster design process and answer your poster production questions. </a:t>
            </a:r>
          </a:p>
          <a:p>
            <a:pPr defTabSz="3134780"/>
            <a:endParaRPr lang="en-US" sz="2300" dirty="0" smtClean="0">
              <a:latin typeface="Trebuchet MS" pitchFamily="34" charset="0"/>
            </a:endParaRPr>
          </a:p>
          <a:p>
            <a:pPr defTabSz="3134780"/>
            <a:r>
              <a:rPr lang="en-US" sz="2300" dirty="0" smtClean="0">
                <a:latin typeface="Trebuchet MS" pitchFamily="34" charset="0"/>
              </a:rPr>
              <a:t>View our online</a:t>
            </a:r>
            <a:r>
              <a:rPr lang="en-US" sz="2300" baseline="0" dirty="0" smtClean="0">
                <a:latin typeface="Trebuchet MS" pitchFamily="34" charset="0"/>
              </a:rPr>
              <a:t> tutorials at:</a:t>
            </a:r>
            <a:r>
              <a:rPr lang="en-US" sz="2300" dirty="0" smtClean="0">
                <a:latin typeface="Trebuchet MS" pitchFamily="34" charset="0"/>
              </a:rPr>
              <a:t/>
            </a:r>
            <a:br>
              <a:rPr lang="en-US" sz="2300" dirty="0" smtClean="0">
                <a:latin typeface="Trebuchet MS" pitchFamily="34" charset="0"/>
              </a:rPr>
            </a:br>
            <a:r>
              <a:rPr lang="en-US" sz="2300" dirty="0" smtClean="0">
                <a:solidFill>
                  <a:srgbClr val="FFFF00"/>
                </a:solidFill>
                <a:latin typeface="Trebuchet MS" pitchFamily="34" charset="0"/>
              </a:rPr>
              <a:t> http://bit.ly/Poster_creation_help </a:t>
            </a:r>
            <a:r>
              <a:rPr lang="en-US" sz="2300" dirty="0" smtClean="0">
                <a:latin typeface="Trebuchet MS" pitchFamily="34" charset="0"/>
              </a:rPr>
              <a:t/>
            </a:r>
            <a:br>
              <a:rPr lang="en-US" sz="2300" dirty="0" smtClean="0">
                <a:latin typeface="Trebuchet MS" pitchFamily="34" charset="0"/>
              </a:rPr>
            </a:br>
            <a:r>
              <a:rPr lang="en-US" sz="2300" dirty="0" smtClean="0">
                <a:latin typeface="Trebuchet MS" pitchFamily="34" charset="0"/>
              </a:rPr>
              <a:t>(copy</a:t>
            </a:r>
            <a:r>
              <a:rPr lang="en-US" sz="2300" baseline="0" dirty="0" smtClean="0">
                <a:latin typeface="Trebuchet MS" pitchFamily="34" charset="0"/>
              </a:rPr>
              <a:t> and paste the link into your web browser).</a:t>
            </a:r>
          </a:p>
          <a:p>
            <a:pPr defTabSz="3134780"/>
            <a:endParaRPr lang="en-US" sz="2300" dirty="0" smtClean="0">
              <a:latin typeface="Trebuchet MS" pitchFamily="34" charset="0"/>
            </a:endParaRPr>
          </a:p>
          <a:p>
            <a:pPr defTabSz="3134780"/>
            <a:r>
              <a:rPr lang="en-US" sz="2300" dirty="0" smtClean="0">
                <a:latin typeface="Trebuchet MS" pitchFamily="34" charset="0"/>
              </a:rPr>
              <a:t>For assistance and to order your printed poster</a:t>
            </a:r>
            <a:r>
              <a:rPr lang="en-US" sz="2300" dirty="0" smtClean="0">
                <a:solidFill>
                  <a:schemeClr val="bg1"/>
                </a:solidFill>
                <a:latin typeface="Trebuchet MS" pitchFamily="34" charset="0"/>
              </a:rPr>
              <a:t> call </a:t>
            </a:r>
            <a:r>
              <a:rPr lang="en-US" sz="2300" b="1" dirty="0" smtClean="0">
                <a:solidFill>
                  <a:srgbClr val="FFFF00"/>
                </a:solidFill>
                <a:latin typeface="Trebuchet MS" pitchFamily="34" charset="0"/>
              </a:rPr>
              <a:t>PosterPresentations.com</a:t>
            </a:r>
            <a:r>
              <a:rPr lang="en-US" sz="2300" dirty="0" smtClean="0">
                <a:solidFill>
                  <a:srgbClr val="FFFF00"/>
                </a:solidFill>
                <a:latin typeface="Trebuchet MS" pitchFamily="34" charset="0"/>
              </a:rPr>
              <a:t> </a:t>
            </a:r>
            <a:r>
              <a:rPr lang="en-US" sz="2300" dirty="0" smtClean="0">
                <a:latin typeface="Trebuchet MS" pitchFamily="34" charset="0"/>
              </a:rPr>
              <a:t>at </a:t>
            </a:r>
            <a:r>
              <a:rPr lang="en-US" sz="2900" b="1" dirty="0" smtClean="0">
                <a:solidFill>
                  <a:srgbClr val="FFFF00"/>
                </a:solidFill>
                <a:latin typeface="Trebuchet MS" pitchFamily="34" charset="0"/>
              </a:rPr>
              <a:t>1.866.649.3004</a:t>
            </a:r>
          </a:p>
          <a:p>
            <a:pPr defTabSz="3134780"/>
            <a:endParaRPr lang="en-US" sz="2900" b="1"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r>
              <a:rPr lang="en-US" sz="3100" b="1" dirty="0" smtClean="0">
                <a:solidFill>
                  <a:schemeClr val="bg1"/>
                </a:solidFill>
                <a:latin typeface="Trebuchet MS" pitchFamily="34" charset="0"/>
              </a:rPr>
              <a:t>Object Placeholders</a:t>
            </a:r>
          </a:p>
          <a:p>
            <a:pPr algn="ctr"/>
            <a:endParaRPr lang="en-US" sz="3100" b="1" dirty="0" smtClean="0">
              <a:solidFill>
                <a:schemeClr val="bg1"/>
              </a:solidFill>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FFFF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FFFF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sp>
        <p:nvSpPr>
          <p:cNvPr id="56" name="Rectangle 55"/>
          <p:cNvSpPr/>
          <p:nvPr/>
        </p:nvSpPr>
        <p:spPr>
          <a:xfrm>
            <a:off x="-7777865" y="15334078"/>
            <a:ext cx="7513920" cy="518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grpSp>
        <p:nvGrpSpPr>
          <p:cNvPr id="60" name="Group 59"/>
          <p:cNvGrpSpPr/>
          <p:nvPr/>
        </p:nvGrpSpPr>
        <p:grpSpPr>
          <a:xfrm>
            <a:off x="-7475302" y="20964109"/>
            <a:ext cx="6982115" cy="727083"/>
            <a:chOff x="44242388" y="28054064"/>
            <a:chExt cx="9771398" cy="1090621"/>
          </a:xfrm>
        </p:grpSpPr>
        <p:sp>
          <p:nvSpPr>
            <p:cNvPr id="61" name="Rounded Rectangle 6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3"/>
            </p:cNvPr>
            <p:cNvPicPr>
              <a:picLocks noChangeAspect="1" noChangeArrowheads="1"/>
            </p:cNvPicPr>
            <p:nvPr userDrawn="1"/>
          </p:nvPicPr>
          <p:blipFill>
            <a:blip r:embed="rId4"/>
            <a:srcRect/>
            <a:stretch>
              <a:fillRect/>
            </a:stretch>
          </p:blipFill>
          <p:spPr bwMode="auto">
            <a:xfrm>
              <a:off x="44370833" y="28172249"/>
              <a:ext cx="914400" cy="914398"/>
            </a:xfrm>
            <a:prstGeom prst="rect">
              <a:avLst/>
            </a:prstGeom>
            <a:noFill/>
          </p:spPr>
        </p:pic>
        <p:sp>
          <p:nvSpPr>
            <p:cNvPr id="63" name="TextBox 62"/>
            <p:cNvSpPr txBox="1"/>
            <p:nvPr userDrawn="1"/>
          </p:nvSpPr>
          <p:spPr>
            <a:xfrm>
              <a:off x="45342600" y="28154090"/>
              <a:ext cx="8671186" cy="969493"/>
            </a:xfrm>
            <a:prstGeom prst="rect">
              <a:avLst/>
            </a:prstGeom>
            <a:noFill/>
          </p:spPr>
          <p:txBody>
            <a:bodyPr wrap="square" rtlCol="0">
              <a:spAutoFit/>
            </a:bodyPr>
            <a:lstStyle/>
            <a:p>
              <a:r>
                <a:rPr lang="en-US" sz="1800" dirty="0" smtClean="0">
                  <a:solidFill>
                    <a:schemeClr val="tx2"/>
                  </a:solidFill>
                  <a:latin typeface="Trebuchet MS" pitchFamily="34" charset="0"/>
                </a:rPr>
                <a:t>Student</a:t>
              </a:r>
              <a:r>
                <a:rPr lang="en-US" sz="1800" baseline="0" dirty="0" smtClean="0">
                  <a:solidFill>
                    <a:schemeClr val="tx2"/>
                  </a:solidFill>
                  <a:latin typeface="Trebuchet MS" pitchFamily="34" charset="0"/>
                </a:rPr>
                <a:t> discounts are available on our </a:t>
              </a:r>
              <a:r>
                <a:rPr lang="en-US" sz="1800" baseline="0" dirty="0" err="1" smtClean="0">
                  <a:solidFill>
                    <a:schemeClr val="tx2"/>
                  </a:solidFill>
                  <a:latin typeface="Trebuchet MS" pitchFamily="34" charset="0"/>
                </a:rPr>
                <a:t>Facebook</a:t>
              </a:r>
              <a:r>
                <a:rPr lang="en-US" sz="1800" baseline="0" dirty="0" smtClean="0">
                  <a:solidFill>
                    <a:schemeClr val="tx2"/>
                  </a:solidFill>
                  <a:latin typeface="Trebuchet MS" pitchFamily="34" charset="0"/>
                </a:rPr>
                <a:t> page. </a:t>
              </a:r>
            </a:p>
            <a:p>
              <a:r>
                <a:rPr lang="en-US" sz="1800" baseline="0" dirty="0" smtClean="0">
                  <a:solidFill>
                    <a:schemeClr val="tx2"/>
                  </a:solidFill>
                  <a:latin typeface="Trebuchet MS" pitchFamily="34" charset="0"/>
                </a:rPr>
                <a:t>Go to </a:t>
              </a:r>
              <a:r>
                <a:rPr lang="en-US" sz="1800" u="sng" baseline="0" dirty="0" smtClean="0">
                  <a:solidFill>
                    <a:schemeClr val="tx2"/>
                  </a:solidFill>
                  <a:latin typeface="Trebuchet MS" pitchFamily="34" charset="0"/>
                </a:rPr>
                <a:t>PosterPresentations.com</a:t>
              </a:r>
              <a:r>
                <a:rPr lang="en-US" sz="1800" baseline="0" dirty="0" smtClean="0">
                  <a:solidFill>
                    <a:schemeClr val="tx2"/>
                  </a:solidFill>
                  <a:latin typeface="Trebuchet MS" pitchFamily="34" charset="0"/>
                </a:rPr>
                <a:t> and click on the FB icon.</a:t>
              </a:r>
              <a:endParaRPr lang="en-US" sz="1800" dirty="0">
                <a:solidFill>
                  <a:schemeClr val="tx2"/>
                </a:solidFill>
                <a:latin typeface="Trebuchet MS" pitchFamily="34" charset="0"/>
              </a:endParaRPr>
            </a:p>
          </p:txBody>
        </p:sp>
      </p:grpSp>
      <p:cxnSp>
        <p:nvCxnSpPr>
          <p:cNvPr id="64" name="Straight Connector 63"/>
          <p:cNvCxnSpPr/>
          <p:nvPr/>
        </p:nvCxnSpPr>
        <p:spPr>
          <a:xfrm>
            <a:off x="-7801791" y="8343900"/>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3166594" y="0"/>
            <a:ext cx="7537847" cy="21945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a:t>
            </a:r>
            <a:r>
              <a:rPr lang="en-US" sz="3100" b="1" baseline="0" dirty="0" smtClean="0">
                <a:solidFill>
                  <a:schemeClr val="bg1"/>
                </a:solidFill>
                <a:latin typeface="Trebuchet MS" pitchFamily="34" charset="0"/>
              </a:rPr>
              <a:t> TIPS</a:t>
            </a:r>
            <a:endParaRPr lang="en-US" sz="3100" b="1" dirty="0" smtClean="0">
              <a:solidFill>
                <a:schemeClr val="bg1"/>
              </a:solidFill>
              <a:latin typeface="Trebuchet MS" pitchFamily="34" charset="0"/>
            </a:endParaRPr>
          </a:p>
          <a:p>
            <a:pPr algn="ctr"/>
            <a:r>
              <a:rPr lang="en-US" sz="2900" b="1" dirty="0" smtClean="0">
                <a:solidFill>
                  <a:srgbClr val="FFFF00"/>
                </a:solidFill>
                <a:latin typeface="Trebuchet MS" pitchFamily="34" charset="0"/>
              </a:rPr>
              <a:t>(--THIS SECTION DOES NOT PRINT--)</a:t>
            </a:r>
            <a:endParaRPr lang="en-US" sz="8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requires basic PowerPoint (version 2007 or newer) skills. Below is a list of commonly asked questions specific to this template. </a:t>
            </a:r>
            <a:br>
              <a:rPr lang="en-US" sz="2300" baseline="0" dirty="0" smtClean="0">
                <a:latin typeface="Trebuchet MS" pitchFamily="34" charset="0"/>
              </a:rPr>
            </a:br>
            <a:r>
              <a:rPr lang="en-US" sz="2300" baseline="0" dirty="0" smtClean="0">
                <a:latin typeface="Trebuchet MS" pitchFamily="34" charset="0"/>
              </a:rPr>
              <a:t>If you are using an older version of PowerPoint some template features may not work properly.</a:t>
            </a:r>
            <a:endParaRPr lang="en-US" sz="2900" b="1" dirty="0" smtClean="0">
              <a:solidFill>
                <a:srgbClr val="FFFF00"/>
              </a:solidFill>
              <a:latin typeface="Trebuchet MS" pitchFamily="34" charset="0"/>
            </a:endParaRPr>
          </a:p>
          <a:p>
            <a:pPr algn="ctr"/>
            <a:endParaRPr lang="en-US" sz="10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Using the template</a:t>
            </a:r>
            <a:endParaRPr lang="en-US" sz="3100" b="1" baseline="0" dirty="0" smtClean="0">
              <a:solidFill>
                <a:schemeClr val="bg1"/>
              </a:solidFill>
              <a:latin typeface="Trebuchet MS" pitchFamily="34" charset="0"/>
            </a:endParaRPr>
          </a:p>
          <a:p>
            <a:pPr algn="ctr"/>
            <a:endParaRPr lang="en-US" sz="20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2300" b="1" dirty="0" smtClean="0">
                <a:solidFill>
                  <a:srgbClr val="FFFF00"/>
                </a:solidFill>
                <a:latin typeface="Trebuchet MS" pitchFamily="34" charset="0"/>
              </a:rPr>
              <a:t>Verifying the quality of your graphics</a:t>
            </a:r>
          </a:p>
          <a:p>
            <a:pPr defTabSz="3134780"/>
            <a:r>
              <a:rPr lang="en-US" sz="2300" dirty="0" smtClean="0">
                <a:latin typeface="Trebuchet MS" pitchFamily="34" charset="0"/>
              </a:rPr>
              <a:t>Go to the </a:t>
            </a:r>
            <a:r>
              <a:rPr lang="en-US" sz="23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and photos before you submit your poster for printing.</a:t>
            </a:r>
            <a:br>
              <a:rPr lang="en-US" sz="2300" baseline="0" dirty="0" smtClean="0">
                <a:latin typeface="Trebuchet MS" pitchFamily="34" charset="0"/>
              </a:rPr>
            </a:br>
            <a:endParaRPr lang="en-US" sz="2300" baseline="0" dirty="0" smtClean="0">
              <a:latin typeface="Trebuchet MS" pitchFamily="34" charset="0"/>
            </a:endParaRPr>
          </a:p>
          <a:p>
            <a:pPr defTabSz="3134780"/>
            <a:r>
              <a:rPr lang="en-US" sz="2300" b="1" dirty="0" smtClean="0">
                <a:solidFill>
                  <a:srgbClr val="FFFF00"/>
                </a:solidFill>
                <a:latin typeface="Trebuchet MS" pitchFamily="34" charset="0"/>
              </a:rPr>
              <a:t>Using the placeholders</a:t>
            </a:r>
          </a:p>
          <a:p>
            <a:pPr defTabSz="3134780"/>
            <a:r>
              <a:rPr lang="en-US" sz="2300" baseline="0" dirty="0" smtClean="0">
                <a:latin typeface="Trebuchet MS" pitchFamily="34" charset="0"/>
              </a:rPr>
              <a:t>To add text to this template click inside a placeholder and type in or paste your text. To move a placeholder, click on it </a:t>
            </a:r>
            <a:r>
              <a:rPr lang="en-US" sz="2300" u="sng" baseline="0" dirty="0" smtClean="0">
                <a:latin typeface="Trebuchet MS" pitchFamily="34" charset="0"/>
              </a:rPr>
              <a:t>once</a:t>
            </a:r>
            <a:r>
              <a:rPr lang="en-US" sz="2300" baseline="0" dirty="0" smtClean="0">
                <a:latin typeface="Trebuchet MS" pitchFamily="34" charset="0"/>
              </a:rPr>
              <a:t> (to select it), place your cursor on its frame and your cursor will change to this symbol:         Then, click </a:t>
            </a:r>
            <a:r>
              <a:rPr lang="en-US" sz="2300" u="sng" baseline="0" dirty="0" smtClean="0">
                <a:latin typeface="Trebuchet MS" pitchFamily="34" charset="0"/>
              </a:rPr>
              <a:t>once</a:t>
            </a:r>
            <a:r>
              <a:rPr lang="en-US" sz="23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Modifying the layout</a:t>
            </a:r>
          </a:p>
          <a:p>
            <a:pPr defTabSz="3134780"/>
            <a:r>
              <a:rPr lang="en-US" sz="2300" dirty="0" smtClean="0">
                <a:latin typeface="Trebuchet MS" pitchFamily="34" charset="0"/>
              </a:rPr>
              <a:t>This template has four</a:t>
            </a:r>
            <a:endParaRPr lang="en-US" sz="2300" baseline="0" dirty="0" smtClean="0">
              <a:latin typeface="Trebuchet MS" pitchFamily="34" charset="0"/>
            </a:endParaRPr>
          </a:p>
          <a:p>
            <a:pPr defTabSz="3134780"/>
            <a:r>
              <a:rPr lang="en-US" sz="2300" baseline="0" dirty="0" smtClean="0">
                <a:latin typeface="Trebuchet MS" pitchFamily="34" charset="0"/>
              </a:rPr>
              <a:t>different column layouts. </a:t>
            </a:r>
          </a:p>
          <a:p>
            <a:pPr defTabSz="3134780"/>
            <a:r>
              <a:rPr lang="en-US" sz="2300" u="sng" baseline="0" dirty="0" smtClean="0">
                <a:latin typeface="Trebuchet MS" pitchFamily="34" charset="0"/>
              </a:rPr>
              <a:t>Right-click</a:t>
            </a:r>
            <a:r>
              <a:rPr lang="en-US" sz="2300" baseline="0" dirty="0" smtClean="0">
                <a:latin typeface="Trebuchet MS" pitchFamily="34" charset="0"/>
              </a:rPr>
              <a:t> your mouse</a:t>
            </a:r>
          </a:p>
          <a:p>
            <a:pPr defTabSz="3134780"/>
            <a:r>
              <a:rPr lang="en-US" sz="2300" baseline="0" dirty="0" smtClean="0">
                <a:latin typeface="Trebuchet MS" pitchFamily="34" charset="0"/>
              </a:rPr>
              <a:t>on the background and </a:t>
            </a:r>
          </a:p>
          <a:p>
            <a:pPr defTabSz="3134780"/>
            <a:r>
              <a:rPr lang="en-US" sz="2300" baseline="0" dirty="0" smtClean="0">
                <a:latin typeface="Trebuchet MS" pitchFamily="34" charset="0"/>
              </a:rPr>
              <a:t>click on “Layout” to see </a:t>
            </a:r>
          </a:p>
          <a:p>
            <a:pPr defTabSz="3134780"/>
            <a:r>
              <a:rPr lang="en-US" sz="2300" baseline="0" dirty="0" smtClean="0">
                <a:latin typeface="Trebuchet MS" pitchFamily="34" charset="0"/>
              </a:rPr>
              <a:t>the layout options.  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2300" baseline="0" dirty="0" smtClean="0">
              <a:latin typeface="Trebuchet MS" pitchFamily="34" charset="0"/>
            </a:endParaRPr>
          </a:p>
          <a:p>
            <a:pPr defTabSz="3134780"/>
            <a:r>
              <a:rPr lang="en-US" sz="2300" b="1" baseline="0" dirty="0" smtClean="0">
                <a:solidFill>
                  <a:srgbClr val="FFFF00"/>
                </a:solidFill>
                <a:latin typeface="Trebuchet MS" pitchFamily="34" charset="0"/>
              </a:rPr>
              <a:t>Importing text and graphics from external sources</a:t>
            </a:r>
          </a:p>
          <a:p>
            <a:pPr defTabSz="3134780"/>
            <a:r>
              <a:rPr lang="en-US" sz="2300" b="1" u="sng" baseline="0" dirty="0" smtClean="0">
                <a:latin typeface="Trebuchet MS" pitchFamily="34" charset="0"/>
              </a:rPr>
              <a:t>TEXT: </a:t>
            </a:r>
            <a:r>
              <a:rPr lang="en-US" sz="23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2300" b="1" u="sng" baseline="0" dirty="0" smtClean="0">
                <a:latin typeface="Trebuchet MS" pitchFamily="34" charset="0"/>
              </a:rPr>
              <a:t>PHOTOS: </a:t>
            </a:r>
            <a:r>
              <a:rPr lang="en-US" sz="2300" baseline="0" dirty="0" smtClean="0">
                <a:latin typeface="Trebuchet MS" pitchFamily="34" charset="0"/>
              </a:rPr>
              <a:t>Drag in a picture placeholder, size it </a:t>
            </a:r>
            <a:r>
              <a:rPr lang="en-US" sz="2300" u="sng" baseline="0" dirty="0" smtClean="0">
                <a:latin typeface="Trebuchet MS" pitchFamily="34" charset="0"/>
              </a:rPr>
              <a:t>first</a:t>
            </a:r>
            <a:r>
              <a:rPr lang="en-US" sz="2300" baseline="0" dirty="0" smtClean="0">
                <a:latin typeface="Trebuchet MS" pitchFamily="34" charset="0"/>
              </a:rPr>
              <a:t>, click in it and insert a photo from the menu.</a:t>
            </a:r>
          </a:p>
          <a:p>
            <a:pPr defTabSz="3134780"/>
            <a:r>
              <a:rPr lang="en-US" sz="2300" b="1" u="sng" baseline="0" dirty="0" smtClean="0">
                <a:latin typeface="Trebuchet MS" pitchFamily="34" charset="0"/>
              </a:rPr>
              <a:t>TABLES: </a:t>
            </a:r>
            <a:r>
              <a:rPr lang="en-US" sz="2300" baseline="0" dirty="0" smtClean="0">
                <a:latin typeface="Trebuchet MS" pitchFamily="34" charset="0"/>
              </a:rPr>
              <a:t>You can copy and paste a table from an external document onto this poster template. To adjust  the way the text fits within the cells of a table that has been pasted, </a:t>
            </a:r>
            <a:r>
              <a:rPr lang="en-US" sz="2300" u="sng" baseline="0" dirty="0" smtClean="0">
                <a:latin typeface="Trebuchet MS" pitchFamily="34" charset="0"/>
              </a:rPr>
              <a:t>right-click</a:t>
            </a:r>
            <a:r>
              <a:rPr lang="en-US" sz="2300" baseline="0" dirty="0" smtClean="0">
                <a:latin typeface="Trebuchet MS" pitchFamily="34" charset="0"/>
              </a:rPr>
              <a:t> on the table, click FORMAT SHAPE  then click on TEXT BOX and change the INTERNAL MARGIN values to 0.25</a:t>
            </a:r>
          </a:p>
          <a:p>
            <a:pPr defTabSz="3134780"/>
            <a:endParaRPr lang="en-US" sz="2300" baseline="0" dirty="0" smtClean="0">
              <a:latin typeface="Trebuchet MS" pitchFamily="34" charset="0"/>
            </a:endParaRPr>
          </a:p>
          <a:p>
            <a:pPr defTabSz="3134780"/>
            <a:r>
              <a:rPr lang="en-US" sz="2400" b="1" baseline="0" dirty="0" smtClean="0">
                <a:solidFill>
                  <a:srgbClr val="FFFF00"/>
                </a:solidFill>
                <a:latin typeface="Trebuchet MS" pitchFamily="34" charset="0"/>
              </a:rPr>
              <a:t>Modifying the color scheme</a:t>
            </a:r>
          </a:p>
          <a:p>
            <a:pPr defTabSz="3134780"/>
            <a:r>
              <a:rPr lang="en-US" sz="24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pic>
        <p:nvPicPr>
          <p:cNvPr id="72" name="Picture 2"/>
          <p:cNvPicPr>
            <a:picLocks noChangeAspect="1" noChangeArrowheads="1"/>
          </p:cNvPicPr>
          <p:nvPr/>
        </p:nvPicPr>
        <p:blipFill>
          <a:blip r:embed="rId5" cstate="print"/>
          <a:srcRect/>
          <a:stretch>
            <a:fillRect/>
          </a:stretch>
        </p:blipFill>
        <p:spPr bwMode="auto">
          <a:xfrm>
            <a:off x="37223084" y="10358286"/>
            <a:ext cx="2974836" cy="1705574"/>
          </a:xfrm>
          <a:prstGeom prst="rect">
            <a:avLst/>
          </a:prstGeom>
          <a:noFill/>
          <a:ln w="9525">
            <a:noFill/>
            <a:miter lim="800000"/>
            <a:headEnd/>
            <a:tailEnd/>
          </a:ln>
          <a:effectLst/>
        </p:spPr>
      </p:pic>
      <p:pic>
        <p:nvPicPr>
          <p:cNvPr id="73" name="Picture 2"/>
          <p:cNvPicPr>
            <a:picLocks noChangeAspect="1" noChangeArrowheads="1"/>
          </p:cNvPicPr>
          <p:nvPr/>
        </p:nvPicPr>
        <p:blipFill>
          <a:blip r:embed="rId6" cstate="print"/>
          <a:srcRect/>
          <a:stretch>
            <a:fillRect/>
          </a:stretch>
        </p:blipFill>
        <p:spPr bwMode="auto">
          <a:xfrm>
            <a:off x="39840558" y="8413752"/>
            <a:ext cx="442913" cy="292100"/>
          </a:xfrm>
          <a:prstGeom prst="rect">
            <a:avLst/>
          </a:prstGeom>
          <a:noFill/>
          <a:ln w="9525">
            <a:solidFill>
              <a:schemeClr val="tx1"/>
            </a:solidFill>
            <a:miter lim="800000"/>
            <a:headEnd/>
            <a:tailEnd/>
          </a:ln>
          <a:effectLst/>
        </p:spPr>
      </p:pic>
      <p:sp>
        <p:nvSpPr>
          <p:cNvPr id="74" name="TextBox 73"/>
          <p:cNvSpPr txBox="1"/>
          <p:nvPr/>
        </p:nvSpPr>
        <p:spPr>
          <a:xfrm>
            <a:off x="33251505" y="20562665"/>
            <a:ext cx="6870215" cy="1399638"/>
          </a:xfrm>
          <a:prstGeom prst="rect">
            <a:avLst/>
          </a:prstGeom>
          <a:noFill/>
        </p:spPr>
        <p:txBody>
          <a:bodyPr wrap="square" lIns="65304" tIns="32651" rIns="65304" bIns="32651" rtlCol="0">
            <a:spAutoFit/>
          </a:bodyPr>
          <a:lstStyle/>
          <a:p>
            <a:pPr>
              <a:lnSpc>
                <a:spcPts val="26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        </a:t>
            </a:r>
          </a:p>
          <a:p>
            <a:pPr>
              <a:lnSpc>
                <a:spcPts val="2600"/>
              </a:lnSpc>
            </a:pPr>
            <a:r>
              <a:rPr lang="en-US" sz="1800" baseline="0" dirty="0" smtClean="0">
                <a:solidFill>
                  <a:schemeClr val="bg1"/>
                </a:solidFill>
              </a:rPr>
              <a:t>     Berkeley CA </a:t>
            </a:r>
            <a:r>
              <a:rPr lang="en-US" sz="1600" baseline="0" dirty="0" smtClean="0">
                <a:solidFill>
                  <a:schemeClr val="bg1"/>
                </a:solidFill>
              </a:rPr>
              <a:t>94710</a:t>
            </a:r>
            <a:r>
              <a:rPr lang="en-US" sz="1800" baseline="0" dirty="0" smtClean="0">
                <a:solidFill>
                  <a:schemeClr val="bg1"/>
                </a:solidFill>
              </a:rPr>
              <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75" name="Straight Connector 74"/>
          <p:cNvCxnSpPr/>
          <p:nvPr/>
        </p:nvCxnSpPr>
        <p:spPr>
          <a:xfrm>
            <a:off x="33146941" y="20562887"/>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33166594" y="3016250"/>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0" y="3505200"/>
            <a:ext cx="7543800"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614365" y="21488401"/>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2011</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15" name="Rectangle 35"/>
          <p:cNvSpPr>
            <a:spLocks noChangeArrowheads="1"/>
          </p:cNvSpPr>
          <p:nvPr/>
        </p:nvSpPr>
        <p:spPr bwMode="auto">
          <a:xfrm>
            <a:off x="24688800" y="3505200"/>
            <a:ext cx="7543800"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16" name="Rectangle 33"/>
          <p:cNvSpPr>
            <a:spLocks noChangeArrowheads="1"/>
          </p:cNvSpPr>
          <p:nvPr/>
        </p:nvSpPr>
        <p:spPr bwMode="auto">
          <a:xfrm>
            <a:off x="8686802" y="3505200"/>
            <a:ext cx="15543610"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8" name="Rectangle 27"/>
          <p:cNvSpPr/>
          <p:nvPr/>
        </p:nvSpPr>
        <p:spPr>
          <a:xfrm>
            <a:off x="-7801791" y="-13064"/>
            <a:ext cx="7537847" cy="21945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 DESIGN</a:t>
            </a:r>
            <a:r>
              <a:rPr lang="en-US" sz="3100" b="1" baseline="0" dirty="0" smtClean="0">
                <a:solidFill>
                  <a:schemeClr val="bg1"/>
                </a:solidFill>
                <a:latin typeface="Trebuchet MS" pitchFamily="34" charset="0"/>
              </a:rPr>
              <a:t> </a:t>
            </a:r>
            <a:r>
              <a:rPr lang="en-US" sz="3100" b="1" dirty="0" smtClean="0">
                <a:solidFill>
                  <a:schemeClr val="bg1"/>
                </a:solidFill>
                <a:latin typeface="Trebuchet MS" pitchFamily="34" charset="0"/>
              </a:rPr>
              <a:t>GUIDE</a:t>
            </a:r>
          </a:p>
          <a:p>
            <a:pPr algn="ctr"/>
            <a:r>
              <a:rPr lang="en-US" sz="2900" b="1" dirty="0" smtClean="0">
                <a:solidFill>
                  <a:srgbClr val="FFFF00"/>
                </a:solidFill>
                <a:latin typeface="Trebuchet MS" pitchFamily="34" charset="0"/>
              </a:rPr>
              <a:t>(--THIS SECTION 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a:t>
            </a:r>
            <a:r>
              <a:rPr lang="en-US" sz="2300" dirty="0" smtClean="0">
                <a:latin typeface="Trebuchet MS" pitchFamily="34" charset="0"/>
              </a:rPr>
              <a:t>2007 template produces</a:t>
            </a:r>
            <a:r>
              <a:rPr lang="en-US" sz="2300" baseline="0" dirty="0" smtClean="0">
                <a:latin typeface="Trebuchet MS" pitchFamily="34" charset="0"/>
              </a:rPr>
              <a:t> </a:t>
            </a:r>
            <a:r>
              <a:rPr lang="en-US" sz="2300" dirty="0" smtClean="0">
                <a:latin typeface="Trebuchet MS" pitchFamily="34" charset="0"/>
              </a:rPr>
              <a:t>a 48”x72” professional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dirty="0" smtClean="0">
                <a:latin typeface="Trebuchet MS" pitchFamily="34" charset="0"/>
              </a:rPr>
              <a:t>Use it to create your presentation. Then send</a:t>
            </a:r>
            <a:r>
              <a:rPr lang="en-US" sz="2300" baseline="0" dirty="0" smtClean="0">
                <a:latin typeface="Trebuchet MS" pitchFamily="34" charset="0"/>
              </a:rPr>
              <a:t> it </a:t>
            </a:r>
            <a:r>
              <a:rPr lang="en-US" sz="2300" dirty="0" smtClean="0">
                <a:latin typeface="Trebuchet MS" pitchFamily="34" charset="0"/>
              </a:rPr>
              <a:t>to </a:t>
            </a:r>
            <a:r>
              <a:rPr lang="en-US" sz="2300" b="1" dirty="0" smtClean="0">
                <a:latin typeface="Trebuchet MS" pitchFamily="34" charset="0"/>
              </a:rPr>
              <a:t>PosterPresentations.com</a:t>
            </a:r>
            <a:r>
              <a:rPr lang="en-US" sz="2300" dirty="0" smtClean="0">
                <a:latin typeface="Trebuchet MS" pitchFamily="34" charset="0"/>
              </a:rPr>
              <a:t> for premium quality, same day affordable printing.</a:t>
            </a:r>
            <a:br>
              <a:rPr lang="en-US" sz="2300" dirty="0" smtClean="0">
                <a:latin typeface="Trebuchet MS" pitchFamily="34" charset="0"/>
              </a:rPr>
            </a:br>
            <a:endParaRPr lang="en-US" sz="2300" dirty="0" smtClean="0">
              <a:latin typeface="Trebuchet MS" pitchFamily="34" charset="0"/>
            </a:endParaRPr>
          </a:p>
          <a:p>
            <a:pPr defTabSz="3134780"/>
            <a:r>
              <a:rPr lang="en-US" sz="2300" dirty="0" smtClean="0">
                <a:latin typeface="Trebuchet MS" pitchFamily="34" charset="0"/>
              </a:rPr>
              <a:t>We provide a series of </a:t>
            </a:r>
            <a:r>
              <a:rPr lang="en-US" sz="2300" b="1" dirty="0" smtClean="0">
                <a:latin typeface="Trebuchet MS" pitchFamily="34" charset="0"/>
              </a:rPr>
              <a:t>online tutorials</a:t>
            </a:r>
            <a:r>
              <a:rPr lang="en-US" sz="2300" dirty="0" smtClean="0">
                <a:latin typeface="Trebuchet MS" pitchFamily="34" charset="0"/>
              </a:rPr>
              <a:t> that will guide you through the poster design process and answer your poster production questions. </a:t>
            </a:r>
          </a:p>
          <a:p>
            <a:pPr defTabSz="3134780"/>
            <a:endParaRPr lang="en-US" sz="2300" dirty="0" smtClean="0">
              <a:latin typeface="Trebuchet MS" pitchFamily="34" charset="0"/>
            </a:endParaRPr>
          </a:p>
          <a:p>
            <a:pPr defTabSz="3134780"/>
            <a:r>
              <a:rPr lang="en-US" sz="2300" dirty="0" smtClean="0">
                <a:latin typeface="Trebuchet MS" pitchFamily="34" charset="0"/>
              </a:rPr>
              <a:t>View our online</a:t>
            </a:r>
            <a:r>
              <a:rPr lang="en-US" sz="2300" baseline="0" dirty="0" smtClean="0">
                <a:latin typeface="Trebuchet MS" pitchFamily="34" charset="0"/>
              </a:rPr>
              <a:t> tutorials at:</a:t>
            </a:r>
            <a:r>
              <a:rPr lang="en-US" sz="2300" dirty="0" smtClean="0">
                <a:latin typeface="Trebuchet MS" pitchFamily="34" charset="0"/>
              </a:rPr>
              <a:t/>
            </a:r>
            <a:br>
              <a:rPr lang="en-US" sz="2300" dirty="0" smtClean="0">
                <a:latin typeface="Trebuchet MS" pitchFamily="34" charset="0"/>
              </a:rPr>
            </a:br>
            <a:r>
              <a:rPr lang="en-US" sz="2300" dirty="0" smtClean="0">
                <a:solidFill>
                  <a:srgbClr val="FFFF00"/>
                </a:solidFill>
                <a:latin typeface="Trebuchet MS" pitchFamily="34" charset="0"/>
              </a:rPr>
              <a:t> http://bit.ly/Poster_creation_help </a:t>
            </a:r>
            <a:r>
              <a:rPr lang="en-US" sz="2300" dirty="0" smtClean="0">
                <a:latin typeface="Trebuchet MS" pitchFamily="34" charset="0"/>
              </a:rPr>
              <a:t/>
            </a:r>
            <a:br>
              <a:rPr lang="en-US" sz="2300" dirty="0" smtClean="0">
                <a:latin typeface="Trebuchet MS" pitchFamily="34" charset="0"/>
              </a:rPr>
            </a:br>
            <a:r>
              <a:rPr lang="en-US" sz="2300" dirty="0" smtClean="0">
                <a:latin typeface="Trebuchet MS" pitchFamily="34" charset="0"/>
              </a:rPr>
              <a:t>(copy</a:t>
            </a:r>
            <a:r>
              <a:rPr lang="en-US" sz="2300" baseline="0" dirty="0" smtClean="0">
                <a:latin typeface="Trebuchet MS" pitchFamily="34" charset="0"/>
              </a:rPr>
              <a:t> and paste the link into your web browser).</a:t>
            </a:r>
          </a:p>
          <a:p>
            <a:pPr defTabSz="3134780"/>
            <a:endParaRPr lang="en-US" sz="2300" dirty="0" smtClean="0">
              <a:latin typeface="Trebuchet MS" pitchFamily="34" charset="0"/>
            </a:endParaRPr>
          </a:p>
          <a:p>
            <a:pPr defTabSz="3134780"/>
            <a:r>
              <a:rPr lang="en-US" sz="2300" dirty="0" smtClean="0">
                <a:latin typeface="Trebuchet MS" pitchFamily="34" charset="0"/>
              </a:rPr>
              <a:t>For assistance and to order your printed poster</a:t>
            </a:r>
            <a:r>
              <a:rPr lang="en-US" sz="2300" dirty="0" smtClean="0">
                <a:solidFill>
                  <a:schemeClr val="bg1"/>
                </a:solidFill>
                <a:latin typeface="Trebuchet MS" pitchFamily="34" charset="0"/>
              </a:rPr>
              <a:t> call </a:t>
            </a:r>
            <a:r>
              <a:rPr lang="en-US" sz="2300" b="1" dirty="0" smtClean="0">
                <a:solidFill>
                  <a:srgbClr val="FFFF00"/>
                </a:solidFill>
                <a:latin typeface="Trebuchet MS" pitchFamily="34" charset="0"/>
              </a:rPr>
              <a:t>PosterPresentations.com</a:t>
            </a:r>
            <a:r>
              <a:rPr lang="en-US" sz="2300" dirty="0" smtClean="0">
                <a:solidFill>
                  <a:srgbClr val="FFFF00"/>
                </a:solidFill>
                <a:latin typeface="Trebuchet MS" pitchFamily="34" charset="0"/>
              </a:rPr>
              <a:t> </a:t>
            </a:r>
            <a:r>
              <a:rPr lang="en-US" sz="2300" dirty="0" smtClean="0">
                <a:latin typeface="Trebuchet MS" pitchFamily="34" charset="0"/>
              </a:rPr>
              <a:t>at </a:t>
            </a:r>
            <a:r>
              <a:rPr lang="en-US" sz="2900" b="1" dirty="0" smtClean="0">
                <a:solidFill>
                  <a:srgbClr val="FFFF00"/>
                </a:solidFill>
                <a:latin typeface="Trebuchet MS" pitchFamily="34" charset="0"/>
              </a:rPr>
              <a:t>1.866.649.3004</a:t>
            </a:r>
          </a:p>
          <a:p>
            <a:pPr defTabSz="3134780"/>
            <a:endParaRPr lang="en-US" sz="2900" b="1"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r>
              <a:rPr lang="en-US" sz="3100" b="1" dirty="0" smtClean="0">
                <a:solidFill>
                  <a:schemeClr val="bg1"/>
                </a:solidFill>
                <a:latin typeface="Trebuchet MS" pitchFamily="34" charset="0"/>
              </a:rPr>
              <a:t>Object Placeholders</a:t>
            </a:r>
          </a:p>
          <a:p>
            <a:pPr algn="ctr"/>
            <a:endParaRPr lang="en-US" sz="3100" b="1" dirty="0" smtClean="0">
              <a:solidFill>
                <a:schemeClr val="bg1"/>
              </a:solidFill>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FFFF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FFFF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sp>
        <p:nvSpPr>
          <p:cNvPr id="29" name="Rectangle 28"/>
          <p:cNvSpPr/>
          <p:nvPr/>
        </p:nvSpPr>
        <p:spPr>
          <a:xfrm>
            <a:off x="-7777865" y="15334078"/>
            <a:ext cx="7513920" cy="518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grpSp>
        <p:nvGrpSpPr>
          <p:cNvPr id="47" name="Group 46"/>
          <p:cNvGrpSpPr/>
          <p:nvPr/>
        </p:nvGrpSpPr>
        <p:grpSpPr>
          <a:xfrm>
            <a:off x="-7475302" y="20964109"/>
            <a:ext cx="6982115" cy="727083"/>
            <a:chOff x="44242388" y="28054064"/>
            <a:chExt cx="9771398" cy="1090621"/>
          </a:xfrm>
        </p:grpSpPr>
        <p:sp>
          <p:nvSpPr>
            <p:cNvPr id="48" name="Rounded Rectangle 4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7" descr="http://t2.gstatic.com/images?q=tbn:ANd9GcR4APHC6TT9w54M2zn_pvCiBxUNcspYPoVxirLRphBoJabfSvu7zw">
              <a:hlinkClick r:id="rId3"/>
            </p:cNvPr>
            <p:cNvPicPr>
              <a:picLocks noChangeAspect="1" noChangeArrowheads="1"/>
            </p:cNvPicPr>
            <p:nvPr userDrawn="1"/>
          </p:nvPicPr>
          <p:blipFill>
            <a:blip r:embed="rId4"/>
            <a:srcRect/>
            <a:stretch>
              <a:fillRect/>
            </a:stretch>
          </p:blipFill>
          <p:spPr bwMode="auto">
            <a:xfrm>
              <a:off x="44370833" y="28172249"/>
              <a:ext cx="914400" cy="914398"/>
            </a:xfrm>
            <a:prstGeom prst="rect">
              <a:avLst/>
            </a:prstGeom>
            <a:noFill/>
          </p:spPr>
        </p:pic>
        <p:sp>
          <p:nvSpPr>
            <p:cNvPr id="50" name="TextBox 49"/>
            <p:cNvSpPr txBox="1"/>
            <p:nvPr userDrawn="1"/>
          </p:nvSpPr>
          <p:spPr>
            <a:xfrm>
              <a:off x="45342600" y="28154102"/>
              <a:ext cx="8671186" cy="969494"/>
            </a:xfrm>
            <a:prstGeom prst="rect">
              <a:avLst/>
            </a:prstGeom>
            <a:noFill/>
          </p:spPr>
          <p:txBody>
            <a:bodyPr wrap="square" rtlCol="0">
              <a:spAutoFit/>
            </a:bodyPr>
            <a:lstStyle/>
            <a:p>
              <a:r>
                <a:rPr lang="en-US" sz="1800" dirty="0" smtClean="0">
                  <a:solidFill>
                    <a:schemeClr val="tx2"/>
                  </a:solidFill>
                  <a:latin typeface="Trebuchet MS" pitchFamily="34" charset="0"/>
                </a:rPr>
                <a:t>Student</a:t>
              </a:r>
              <a:r>
                <a:rPr lang="en-US" sz="1800" baseline="0" dirty="0" smtClean="0">
                  <a:solidFill>
                    <a:schemeClr val="tx2"/>
                  </a:solidFill>
                  <a:latin typeface="Trebuchet MS" pitchFamily="34" charset="0"/>
                </a:rPr>
                <a:t> discounts are available on our </a:t>
              </a:r>
              <a:r>
                <a:rPr lang="en-US" sz="1800" baseline="0" dirty="0" err="1" smtClean="0">
                  <a:solidFill>
                    <a:schemeClr val="tx2"/>
                  </a:solidFill>
                  <a:latin typeface="Trebuchet MS" pitchFamily="34" charset="0"/>
                </a:rPr>
                <a:t>Facebook</a:t>
              </a:r>
              <a:r>
                <a:rPr lang="en-US" sz="1800" baseline="0" dirty="0" smtClean="0">
                  <a:solidFill>
                    <a:schemeClr val="tx2"/>
                  </a:solidFill>
                  <a:latin typeface="Trebuchet MS" pitchFamily="34" charset="0"/>
                </a:rPr>
                <a:t> page. </a:t>
              </a:r>
            </a:p>
            <a:p>
              <a:r>
                <a:rPr lang="en-US" sz="1800" baseline="0" dirty="0" smtClean="0">
                  <a:solidFill>
                    <a:schemeClr val="tx2"/>
                  </a:solidFill>
                  <a:latin typeface="Trebuchet MS" pitchFamily="34" charset="0"/>
                </a:rPr>
                <a:t>Go to </a:t>
              </a:r>
              <a:r>
                <a:rPr lang="en-US" sz="1800" u="sng" baseline="0" dirty="0" smtClean="0">
                  <a:solidFill>
                    <a:schemeClr val="tx2"/>
                  </a:solidFill>
                  <a:latin typeface="Trebuchet MS" pitchFamily="34" charset="0"/>
                </a:rPr>
                <a:t>PosterPresentations.com</a:t>
              </a:r>
              <a:r>
                <a:rPr lang="en-US" sz="1800" baseline="0" dirty="0" smtClean="0">
                  <a:solidFill>
                    <a:schemeClr val="tx2"/>
                  </a:solidFill>
                  <a:latin typeface="Trebuchet MS" pitchFamily="34" charset="0"/>
                </a:rPr>
                <a:t> and click on the FB icon.</a:t>
              </a:r>
              <a:endParaRPr lang="en-US" sz="1800" dirty="0">
                <a:solidFill>
                  <a:schemeClr val="tx2"/>
                </a:solidFill>
                <a:latin typeface="Trebuchet MS" pitchFamily="34" charset="0"/>
              </a:endParaRPr>
            </a:p>
          </p:txBody>
        </p:sp>
      </p:grpSp>
      <p:cxnSp>
        <p:nvCxnSpPr>
          <p:cNvPr id="51" name="Straight Connector 50"/>
          <p:cNvCxnSpPr/>
          <p:nvPr/>
        </p:nvCxnSpPr>
        <p:spPr>
          <a:xfrm>
            <a:off x="-7801791" y="8343900"/>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3166594" y="0"/>
            <a:ext cx="7537847" cy="21945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a:t>
            </a:r>
            <a:r>
              <a:rPr lang="en-US" sz="3100" b="1" baseline="0" dirty="0" smtClean="0">
                <a:solidFill>
                  <a:schemeClr val="bg1"/>
                </a:solidFill>
                <a:latin typeface="Trebuchet MS" pitchFamily="34" charset="0"/>
              </a:rPr>
              <a:t> TIPS</a:t>
            </a:r>
            <a:endParaRPr lang="en-US" sz="3100" b="1" dirty="0" smtClean="0">
              <a:solidFill>
                <a:schemeClr val="bg1"/>
              </a:solidFill>
              <a:latin typeface="Trebuchet MS" pitchFamily="34" charset="0"/>
            </a:endParaRPr>
          </a:p>
          <a:p>
            <a:pPr algn="ctr"/>
            <a:r>
              <a:rPr lang="en-US" sz="2900" b="1" dirty="0" smtClean="0">
                <a:solidFill>
                  <a:srgbClr val="FFFF00"/>
                </a:solidFill>
                <a:latin typeface="Trebuchet MS" pitchFamily="34" charset="0"/>
              </a:rPr>
              <a:t>(--THIS SECTION DOES NOT PRINT--)</a:t>
            </a:r>
            <a:endParaRPr lang="en-US" sz="8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requires basic PowerPoint (version 2007 or newer) skills. Below is a list of commonly asked questions specific to this template. </a:t>
            </a:r>
            <a:br>
              <a:rPr lang="en-US" sz="2300" baseline="0" dirty="0" smtClean="0">
                <a:latin typeface="Trebuchet MS" pitchFamily="34" charset="0"/>
              </a:rPr>
            </a:br>
            <a:r>
              <a:rPr lang="en-US" sz="2300" baseline="0" dirty="0" smtClean="0">
                <a:latin typeface="Trebuchet MS" pitchFamily="34" charset="0"/>
              </a:rPr>
              <a:t>If you are using an older version of PowerPoint some template features may not work properly.</a:t>
            </a:r>
            <a:endParaRPr lang="en-US" sz="2900" b="1" dirty="0" smtClean="0">
              <a:solidFill>
                <a:srgbClr val="FFFF00"/>
              </a:solidFill>
              <a:latin typeface="Trebuchet MS" pitchFamily="34" charset="0"/>
            </a:endParaRPr>
          </a:p>
          <a:p>
            <a:pPr algn="ctr"/>
            <a:endParaRPr lang="en-US" sz="10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Using the template</a:t>
            </a:r>
            <a:endParaRPr lang="en-US" sz="3100" b="1" baseline="0" dirty="0" smtClean="0">
              <a:solidFill>
                <a:schemeClr val="bg1"/>
              </a:solidFill>
              <a:latin typeface="Trebuchet MS" pitchFamily="34" charset="0"/>
            </a:endParaRPr>
          </a:p>
          <a:p>
            <a:pPr algn="ctr"/>
            <a:endParaRPr lang="en-US" sz="20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2300" b="1" dirty="0" smtClean="0">
                <a:solidFill>
                  <a:srgbClr val="FFFF00"/>
                </a:solidFill>
                <a:latin typeface="Trebuchet MS" pitchFamily="34" charset="0"/>
              </a:rPr>
              <a:t>Verifying the quality of your graphics</a:t>
            </a:r>
          </a:p>
          <a:p>
            <a:pPr defTabSz="3134780"/>
            <a:r>
              <a:rPr lang="en-US" sz="2300" dirty="0" smtClean="0">
                <a:latin typeface="Trebuchet MS" pitchFamily="34" charset="0"/>
              </a:rPr>
              <a:t>Go to the </a:t>
            </a:r>
            <a:r>
              <a:rPr lang="en-US" sz="23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and photos before you submit your poster for printing.</a:t>
            </a:r>
            <a:br>
              <a:rPr lang="en-US" sz="2300" baseline="0" dirty="0" smtClean="0">
                <a:latin typeface="Trebuchet MS" pitchFamily="34" charset="0"/>
              </a:rPr>
            </a:br>
            <a:endParaRPr lang="en-US" sz="2300" baseline="0" dirty="0" smtClean="0">
              <a:latin typeface="Trebuchet MS" pitchFamily="34" charset="0"/>
            </a:endParaRPr>
          </a:p>
          <a:p>
            <a:pPr defTabSz="3134780"/>
            <a:r>
              <a:rPr lang="en-US" sz="2300" b="1" dirty="0" smtClean="0">
                <a:solidFill>
                  <a:srgbClr val="FFFF00"/>
                </a:solidFill>
                <a:latin typeface="Trebuchet MS" pitchFamily="34" charset="0"/>
              </a:rPr>
              <a:t>Using the placeholders</a:t>
            </a:r>
          </a:p>
          <a:p>
            <a:pPr defTabSz="3134780"/>
            <a:r>
              <a:rPr lang="en-US" sz="2300" baseline="0" dirty="0" smtClean="0">
                <a:latin typeface="Trebuchet MS" pitchFamily="34" charset="0"/>
              </a:rPr>
              <a:t>To add text to this template click inside a placeholder and type in or paste your text. To move a placeholder, click on it </a:t>
            </a:r>
            <a:r>
              <a:rPr lang="en-US" sz="2300" u="sng" baseline="0" dirty="0" smtClean="0">
                <a:latin typeface="Trebuchet MS" pitchFamily="34" charset="0"/>
              </a:rPr>
              <a:t>once</a:t>
            </a:r>
            <a:r>
              <a:rPr lang="en-US" sz="2300" baseline="0" dirty="0" smtClean="0">
                <a:latin typeface="Trebuchet MS" pitchFamily="34" charset="0"/>
              </a:rPr>
              <a:t> (to select it), place your cursor on its frame and your cursor will change to this symbol:         Then, click </a:t>
            </a:r>
            <a:r>
              <a:rPr lang="en-US" sz="2300" u="sng" baseline="0" dirty="0" smtClean="0">
                <a:latin typeface="Trebuchet MS" pitchFamily="34" charset="0"/>
              </a:rPr>
              <a:t>once</a:t>
            </a:r>
            <a:r>
              <a:rPr lang="en-US" sz="23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Modifying the layout</a:t>
            </a:r>
          </a:p>
          <a:p>
            <a:pPr defTabSz="3134780"/>
            <a:r>
              <a:rPr lang="en-US" sz="2300" dirty="0" smtClean="0">
                <a:latin typeface="Trebuchet MS" pitchFamily="34" charset="0"/>
              </a:rPr>
              <a:t>This template has four</a:t>
            </a:r>
            <a:endParaRPr lang="en-US" sz="2300" baseline="0" dirty="0" smtClean="0">
              <a:latin typeface="Trebuchet MS" pitchFamily="34" charset="0"/>
            </a:endParaRPr>
          </a:p>
          <a:p>
            <a:pPr defTabSz="3134780"/>
            <a:r>
              <a:rPr lang="en-US" sz="2300" baseline="0" dirty="0" smtClean="0">
                <a:latin typeface="Trebuchet MS" pitchFamily="34" charset="0"/>
              </a:rPr>
              <a:t>different column layouts. </a:t>
            </a:r>
          </a:p>
          <a:p>
            <a:pPr defTabSz="3134780"/>
            <a:r>
              <a:rPr lang="en-US" sz="2300" u="sng" baseline="0" dirty="0" smtClean="0">
                <a:latin typeface="Trebuchet MS" pitchFamily="34" charset="0"/>
              </a:rPr>
              <a:t>Right-click</a:t>
            </a:r>
            <a:r>
              <a:rPr lang="en-US" sz="2300" baseline="0" dirty="0" smtClean="0">
                <a:latin typeface="Trebuchet MS" pitchFamily="34" charset="0"/>
              </a:rPr>
              <a:t> your mouse</a:t>
            </a:r>
          </a:p>
          <a:p>
            <a:pPr defTabSz="3134780"/>
            <a:r>
              <a:rPr lang="en-US" sz="2300" baseline="0" dirty="0" smtClean="0">
                <a:latin typeface="Trebuchet MS" pitchFamily="34" charset="0"/>
              </a:rPr>
              <a:t>on the background and </a:t>
            </a:r>
          </a:p>
          <a:p>
            <a:pPr defTabSz="3134780"/>
            <a:r>
              <a:rPr lang="en-US" sz="2300" baseline="0" dirty="0" smtClean="0">
                <a:latin typeface="Trebuchet MS" pitchFamily="34" charset="0"/>
              </a:rPr>
              <a:t>click on “Layout” to see </a:t>
            </a:r>
          </a:p>
          <a:p>
            <a:pPr defTabSz="3134780"/>
            <a:r>
              <a:rPr lang="en-US" sz="2300" baseline="0" dirty="0" smtClean="0">
                <a:latin typeface="Trebuchet MS" pitchFamily="34" charset="0"/>
              </a:rPr>
              <a:t>the layout options.  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2300" baseline="0" dirty="0" smtClean="0">
              <a:latin typeface="Trebuchet MS" pitchFamily="34" charset="0"/>
            </a:endParaRPr>
          </a:p>
          <a:p>
            <a:pPr defTabSz="3134780"/>
            <a:r>
              <a:rPr lang="en-US" sz="2300" b="1" baseline="0" dirty="0" smtClean="0">
                <a:solidFill>
                  <a:srgbClr val="FFFF00"/>
                </a:solidFill>
                <a:latin typeface="Trebuchet MS" pitchFamily="34" charset="0"/>
              </a:rPr>
              <a:t>Importing text and graphics from external sources</a:t>
            </a:r>
          </a:p>
          <a:p>
            <a:pPr defTabSz="3134780"/>
            <a:r>
              <a:rPr lang="en-US" sz="2300" b="1" u="sng" baseline="0" dirty="0" smtClean="0">
                <a:latin typeface="Trebuchet MS" pitchFamily="34" charset="0"/>
              </a:rPr>
              <a:t>TEXT: </a:t>
            </a:r>
            <a:r>
              <a:rPr lang="en-US" sz="23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2300" b="1" u="sng" baseline="0" dirty="0" smtClean="0">
                <a:latin typeface="Trebuchet MS" pitchFamily="34" charset="0"/>
              </a:rPr>
              <a:t>PHOTOS: </a:t>
            </a:r>
            <a:r>
              <a:rPr lang="en-US" sz="2300" baseline="0" dirty="0" smtClean="0">
                <a:latin typeface="Trebuchet MS" pitchFamily="34" charset="0"/>
              </a:rPr>
              <a:t>Drag in a picture placeholder, size it </a:t>
            </a:r>
            <a:r>
              <a:rPr lang="en-US" sz="2300" u="sng" baseline="0" dirty="0" smtClean="0">
                <a:latin typeface="Trebuchet MS" pitchFamily="34" charset="0"/>
              </a:rPr>
              <a:t>first</a:t>
            </a:r>
            <a:r>
              <a:rPr lang="en-US" sz="2300" baseline="0" dirty="0" smtClean="0">
                <a:latin typeface="Trebuchet MS" pitchFamily="34" charset="0"/>
              </a:rPr>
              <a:t>, click in it and insert a photo from the menu.</a:t>
            </a:r>
          </a:p>
          <a:p>
            <a:pPr defTabSz="3134780"/>
            <a:r>
              <a:rPr lang="en-US" sz="2300" b="1" u="sng" baseline="0" dirty="0" smtClean="0">
                <a:latin typeface="Trebuchet MS" pitchFamily="34" charset="0"/>
              </a:rPr>
              <a:t>TABLES: </a:t>
            </a:r>
            <a:r>
              <a:rPr lang="en-US" sz="2300" baseline="0" dirty="0" smtClean="0">
                <a:latin typeface="Trebuchet MS" pitchFamily="34" charset="0"/>
              </a:rPr>
              <a:t>You can copy and paste a table from an external document onto this poster template. To adjust  the way the text fits within the cells of a table that has been pasted, </a:t>
            </a:r>
            <a:r>
              <a:rPr lang="en-US" sz="2300" u="sng" baseline="0" dirty="0" smtClean="0">
                <a:latin typeface="Trebuchet MS" pitchFamily="34" charset="0"/>
              </a:rPr>
              <a:t>right-click</a:t>
            </a:r>
            <a:r>
              <a:rPr lang="en-US" sz="2300" baseline="0" dirty="0" smtClean="0">
                <a:latin typeface="Trebuchet MS" pitchFamily="34" charset="0"/>
              </a:rPr>
              <a:t> on the table, click FORMAT SHAPE  then click on TEXT BOX and change the INTERNAL MARGIN values to 0.25</a:t>
            </a:r>
          </a:p>
          <a:p>
            <a:pPr defTabSz="3134780"/>
            <a:endParaRPr lang="en-US" sz="2300" baseline="0" dirty="0" smtClean="0">
              <a:latin typeface="Trebuchet MS" pitchFamily="34" charset="0"/>
            </a:endParaRPr>
          </a:p>
          <a:p>
            <a:pPr defTabSz="3134780"/>
            <a:r>
              <a:rPr lang="en-US" sz="2400" b="1" baseline="0" dirty="0" smtClean="0">
                <a:solidFill>
                  <a:srgbClr val="FFFF00"/>
                </a:solidFill>
                <a:latin typeface="Trebuchet MS" pitchFamily="34" charset="0"/>
              </a:rPr>
              <a:t>Modifying the color scheme</a:t>
            </a:r>
          </a:p>
          <a:p>
            <a:pPr defTabSz="3134780"/>
            <a:r>
              <a:rPr lang="en-US" sz="24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pic>
        <p:nvPicPr>
          <p:cNvPr id="22" name="Picture 2"/>
          <p:cNvPicPr>
            <a:picLocks noChangeAspect="1" noChangeArrowheads="1"/>
          </p:cNvPicPr>
          <p:nvPr/>
        </p:nvPicPr>
        <p:blipFill>
          <a:blip r:embed="rId5" cstate="print"/>
          <a:srcRect/>
          <a:stretch>
            <a:fillRect/>
          </a:stretch>
        </p:blipFill>
        <p:spPr bwMode="auto">
          <a:xfrm>
            <a:off x="37223084" y="10358286"/>
            <a:ext cx="2974836" cy="1705574"/>
          </a:xfrm>
          <a:prstGeom prst="rect">
            <a:avLst/>
          </a:prstGeom>
          <a:noFill/>
          <a:ln w="9525">
            <a:noFill/>
            <a:miter lim="800000"/>
            <a:headEnd/>
            <a:tailEnd/>
          </a:ln>
          <a:effectLst/>
        </p:spPr>
      </p:pic>
      <p:pic>
        <p:nvPicPr>
          <p:cNvPr id="23" name="Picture 2"/>
          <p:cNvPicPr>
            <a:picLocks noChangeAspect="1" noChangeArrowheads="1"/>
          </p:cNvPicPr>
          <p:nvPr/>
        </p:nvPicPr>
        <p:blipFill>
          <a:blip r:embed="rId6" cstate="print"/>
          <a:srcRect/>
          <a:stretch>
            <a:fillRect/>
          </a:stretch>
        </p:blipFill>
        <p:spPr bwMode="auto">
          <a:xfrm>
            <a:off x="39840558" y="8413752"/>
            <a:ext cx="442913" cy="292100"/>
          </a:xfrm>
          <a:prstGeom prst="rect">
            <a:avLst/>
          </a:prstGeom>
          <a:noFill/>
          <a:ln w="9525">
            <a:solidFill>
              <a:schemeClr val="tx1"/>
            </a:solidFill>
            <a:miter lim="800000"/>
            <a:headEnd/>
            <a:tailEnd/>
          </a:ln>
          <a:effectLst/>
        </p:spPr>
      </p:pic>
      <p:sp>
        <p:nvSpPr>
          <p:cNvPr id="24" name="TextBox 23"/>
          <p:cNvSpPr txBox="1"/>
          <p:nvPr/>
        </p:nvSpPr>
        <p:spPr>
          <a:xfrm>
            <a:off x="33251505" y="20562665"/>
            <a:ext cx="6870215" cy="1399638"/>
          </a:xfrm>
          <a:prstGeom prst="rect">
            <a:avLst/>
          </a:prstGeom>
          <a:noFill/>
        </p:spPr>
        <p:txBody>
          <a:bodyPr wrap="square" lIns="65304" tIns="32651" rIns="65304" bIns="32651" rtlCol="0">
            <a:spAutoFit/>
          </a:bodyPr>
          <a:lstStyle/>
          <a:p>
            <a:pPr>
              <a:lnSpc>
                <a:spcPts val="26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        </a:t>
            </a:r>
          </a:p>
          <a:p>
            <a:pPr>
              <a:lnSpc>
                <a:spcPts val="2600"/>
              </a:lnSpc>
            </a:pPr>
            <a:r>
              <a:rPr lang="en-US" sz="1800" baseline="0" dirty="0" smtClean="0">
                <a:solidFill>
                  <a:schemeClr val="bg1"/>
                </a:solidFill>
              </a:rPr>
              <a:t>     Berkeley CA </a:t>
            </a:r>
            <a:r>
              <a:rPr lang="en-US" sz="1600" baseline="0" dirty="0" smtClean="0">
                <a:solidFill>
                  <a:schemeClr val="bg1"/>
                </a:solidFill>
              </a:rPr>
              <a:t>94710</a:t>
            </a:r>
            <a:r>
              <a:rPr lang="en-US" sz="1800" baseline="0" dirty="0" smtClean="0">
                <a:solidFill>
                  <a:schemeClr val="bg1"/>
                </a:solidFill>
              </a:rPr>
              <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25" name="Straight Connector 24"/>
          <p:cNvCxnSpPr/>
          <p:nvPr/>
        </p:nvCxnSpPr>
        <p:spPr>
          <a:xfrm>
            <a:off x="33146941" y="20562887"/>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3166594" y="3016250"/>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3200400"/>
          </a:xfrm>
          <a:prstGeom prst="rect">
            <a:avLst/>
          </a:prstGeom>
          <a:solidFill>
            <a:schemeClr val="accent5">
              <a:lumMod val="75000"/>
            </a:schemeClr>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685800" y="3505200"/>
            <a:ext cx="31543229" cy="17830800"/>
          </a:xfrm>
          <a:prstGeom prst="rect">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3203575"/>
            <a:ext cx="32918400" cy="1016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10" name="Text Box 14"/>
          <p:cNvSpPr txBox="1">
            <a:spLocks noChangeArrowheads="1"/>
          </p:cNvSpPr>
          <p:nvPr/>
        </p:nvSpPr>
        <p:spPr bwMode="auto">
          <a:xfrm>
            <a:off x="614365" y="21488401"/>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2011</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
        <p:nvSpPr>
          <p:cNvPr id="15" name="Rectangle 35"/>
          <p:cNvSpPr>
            <a:spLocks noChangeArrowheads="1"/>
          </p:cNvSpPr>
          <p:nvPr/>
        </p:nvSpPr>
        <p:spPr bwMode="auto">
          <a:xfrm>
            <a:off x="692150" y="3505200"/>
            <a:ext cx="7543800" cy="17830800"/>
          </a:xfrm>
          <a:prstGeom prst="rect">
            <a:avLst/>
          </a:prstGeom>
          <a:solidFill>
            <a:schemeClr val="accent1">
              <a:lumMod val="20000"/>
              <a:lumOff val="80000"/>
            </a:schemeClr>
          </a:solidFill>
          <a:ln w="9525">
            <a:solidFill>
              <a:schemeClr val="tx2"/>
            </a:solidFill>
            <a:miter lim="800000"/>
            <a:headEnd/>
            <a:tailEnd/>
          </a:ln>
          <a:effectLst/>
        </p:spPr>
        <p:txBody>
          <a:bodyPr wrap="none" lIns="65304" tIns="32651" rIns="65304" bIns="32651" anchor="ctr"/>
          <a:lstStyle/>
          <a:p>
            <a:pPr>
              <a:defRPr/>
            </a:pPr>
            <a:endParaRPr lang="en-US" dirty="0"/>
          </a:p>
        </p:txBody>
      </p:sp>
      <p:sp>
        <p:nvSpPr>
          <p:cNvPr id="27" name="Rectangle 26"/>
          <p:cNvSpPr/>
          <p:nvPr/>
        </p:nvSpPr>
        <p:spPr>
          <a:xfrm>
            <a:off x="-7801791" y="-13064"/>
            <a:ext cx="7537847" cy="21945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 DESIGN</a:t>
            </a:r>
            <a:r>
              <a:rPr lang="en-US" sz="3100" b="1" baseline="0" dirty="0" smtClean="0">
                <a:solidFill>
                  <a:schemeClr val="bg1"/>
                </a:solidFill>
                <a:latin typeface="Trebuchet MS" pitchFamily="34" charset="0"/>
              </a:rPr>
              <a:t> </a:t>
            </a:r>
            <a:r>
              <a:rPr lang="en-US" sz="3100" b="1" dirty="0" smtClean="0">
                <a:solidFill>
                  <a:schemeClr val="bg1"/>
                </a:solidFill>
                <a:latin typeface="Trebuchet MS" pitchFamily="34" charset="0"/>
              </a:rPr>
              <a:t>GUIDE</a:t>
            </a:r>
          </a:p>
          <a:p>
            <a:pPr algn="ctr"/>
            <a:r>
              <a:rPr lang="en-US" sz="2900" b="1" dirty="0" smtClean="0">
                <a:solidFill>
                  <a:srgbClr val="FFFF00"/>
                </a:solidFill>
                <a:latin typeface="Trebuchet MS" pitchFamily="34" charset="0"/>
              </a:rPr>
              <a:t>(--THIS SECTION DOES NOT PRINT--)</a:t>
            </a:r>
          </a:p>
          <a:p>
            <a:pPr algn="ctr"/>
            <a:endParaRPr lang="en-US" sz="23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a:t>
            </a:r>
            <a:r>
              <a:rPr lang="en-US" sz="2300" dirty="0" smtClean="0">
                <a:latin typeface="Trebuchet MS" pitchFamily="34" charset="0"/>
              </a:rPr>
              <a:t>2007 template produces</a:t>
            </a:r>
            <a:r>
              <a:rPr lang="en-US" sz="2300" baseline="0" dirty="0" smtClean="0">
                <a:latin typeface="Trebuchet MS" pitchFamily="34" charset="0"/>
              </a:rPr>
              <a:t> </a:t>
            </a:r>
            <a:r>
              <a:rPr lang="en-US" sz="2300" dirty="0" smtClean="0">
                <a:latin typeface="Trebuchet MS" pitchFamily="34" charset="0"/>
              </a:rPr>
              <a:t>a 48”x72” professional  poster. It</a:t>
            </a:r>
            <a:r>
              <a:rPr lang="en-US" sz="2300" baseline="0" dirty="0" smtClean="0">
                <a:latin typeface="Trebuchet MS" pitchFamily="34" charset="0"/>
              </a:rPr>
              <a:t> </a:t>
            </a:r>
            <a:r>
              <a:rPr lang="en-US" sz="2300" dirty="0" smtClean="0">
                <a:latin typeface="Trebuchet MS" pitchFamily="34" charset="0"/>
              </a:rPr>
              <a:t>will save you valuable time placing titles, subtitles,</a:t>
            </a:r>
            <a:r>
              <a:rPr lang="en-US" sz="2300" baseline="0" dirty="0" smtClean="0">
                <a:latin typeface="Trebuchet MS" pitchFamily="34" charset="0"/>
              </a:rPr>
              <a:t> text, and graphics</a:t>
            </a:r>
            <a:r>
              <a:rPr lang="en-US" sz="2300" dirty="0" smtClean="0">
                <a:latin typeface="Trebuchet MS" pitchFamily="34" charset="0"/>
              </a:rPr>
              <a:t>. </a:t>
            </a:r>
          </a:p>
          <a:p>
            <a:pPr defTabSz="3134780"/>
            <a:endParaRPr lang="en-US" sz="2300" dirty="0" smtClean="0">
              <a:latin typeface="Trebuchet MS" pitchFamily="34" charset="0"/>
            </a:endParaRPr>
          </a:p>
          <a:p>
            <a:pPr defTabSz="3134780"/>
            <a:r>
              <a:rPr lang="en-US" sz="2300" dirty="0" smtClean="0">
                <a:latin typeface="Trebuchet MS" pitchFamily="34" charset="0"/>
              </a:rPr>
              <a:t>Use it to create your presentation. Then send</a:t>
            </a:r>
            <a:r>
              <a:rPr lang="en-US" sz="2300" baseline="0" dirty="0" smtClean="0">
                <a:latin typeface="Trebuchet MS" pitchFamily="34" charset="0"/>
              </a:rPr>
              <a:t> it </a:t>
            </a:r>
            <a:r>
              <a:rPr lang="en-US" sz="2300" dirty="0" smtClean="0">
                <a:latin typeface="Trebuchet MS" pitchFamily="34" charset="0"/>
              </a:rPr>
              <a:t>to </a:t>
            </a:r>
            <a:r>
              <a:rPr lang="en-US" sz="2300" b="1" dirty="0" smtClean="0">
                <a:latin typeface="Trebuchet MS" pitchFamily="34" charset="0"/>
              </a:rPr>
              <a:t>PosterPresentations.com</a:t>
            </a:r>
            <a:r>
              <a:rPr lang="en-US" sz="2300" dirty="0" smtClean="0">
                <a:latin typeface="Trebuchet MS" pitchFamily="34" charset="0"/>
              </a:rPr>
              <a:t> for premium quality, same day affordable printing.</a:t>
            </a:r>
            <a:br>
              <a:rPr lang="en-US" sz="2300" dirty="0" smtClean="0">
                <a:latin typeface="Trebuchet MS" pitchFamily="34" charset="0"/>
              </a:rPr>
            </a:br>
            <a:endParaRPr lang="en-US" sz="2300" dirty="0" smtClean="0">
              <a:latin typeface="Trebuchet MS" pitchFamily="34" charset="0"/>
            </a:endParaRPr>
          </a:p>
          <a:p>
            <a:pPr defTabSz="3134780"/>
            <a:r>
              <a:rPr lang="en-US" sz="2300" dirty="0" smtClean="0">
                <a:latin typeface="Trebuchet MS" pitchFamily="34" charset="0"/>
              </a:rPr>
              <a:t>We provide a series of </a:t>
            </a:r>
            <a:r>
              <a:rPr lang="en-US" sz="2300" b="1" dirty="0" smtClean="0">
                <a:latin typeface="Trebuchet MS" pitchFamily="34" charset="0"/>
              </a:rPr>
              <a:t>online tutorials</a:t>
            </a:r>
            <a:r>
              <a:rPr lang="en-US" sz="2300" dirty="0" smtClean="0">
                <a:latin typeface="Trebuchet MS" pitchFamily="34" charset="0"/>
              </a:rPr>
              <a:t> that will guide you through the poster design process and answer your poster production questions. </a:t>
            </a:r>
          </a:p>
          <a:p>
            <a:pPr defTabSz="3134780"/>
            <a:endParaRPr lang="en-US" sz="2300" dirty="0" smtClean="0">
              <a:latin typeface="Trebuchet MS" pitchFamily="34" charset="0"/>
            </a:endParaRPr>
          </a:p>
          <a:p>
            <a:pPr defTabSz="3134780"/>
            <a:r>
              <a:rPr lang="en-US" sz="2300" dirty="0" smtClean="0">
                <a:latin typeface="Trebuchet MS" pitchFamily="34" charset="0"/>
              </a:rPr>
              <a:t>View our online</a:t>
            </a:r>
            <a:r>
              <a:rPr lang="en-US" sz="2300" baseline="0" dirty="0" smtClean="0">
                <a:latin typeface="Trebuchet MS" pitchFamily="34" charset="0"/>
              </a:rPr>
              <a:t> tutorials at:</a:t>
            </a:r>
            <a:r>
              <a:rPr lang="en-US" sz="2300" dirty="0" smtClean="0">
                <a:latin typeface="Trebuchet MS" pitchFamily="34" charset="0"/>
              </a:rPr>
              <a:t/>
            </a:r>
            <a:br>
              <a:rPr lang="en-US" sz="2300" dirty="0" smtClean="0">
                <a:latin typeface="Trebuchet MS" pitchFamily="34" charset="0"/>
              </a:rPr>
            </a:br>
            <a:r>
              <a:rPr lang="en-US" sz="2300" dirty="0" smtClean="0">
                <a:solidFill>
                  <a:srgbClr val="FFFF00"/>
                </a:solidFill>
                <a:latin typeface="Trebuchet MS" pitchFamily="34" charset="0"/>
              </a:rPr>
              <a:t> http://bit.ly/Poster_creation_help </a:t>
            </a:r>
            <a:r>
              <a:rPr lang="en-US" sz="2300" dirty="0" smtClean="0">
                <a:latin typeface="Trebuchet MS" pitchFamily="34" charset="0"/>
              </a:rPr>
              <a:t/>
            </a:r>
            <a:br>
              <a:rPr lang="en-US" sz="2300" dirty="0" smtClean="0">
                <a:latin typeface="Trebuchet MS" pitchFamily="34" charset="0"/>
              </a:rPr>
            </a:br>
            <a:r>
              <a:rPr lang="en-US" sz="2300" dirty="0" smtClean="0">
                <a:latin typeface="Trebuchet MS" pitchFamily="34" charset="0"/>
              </a:rPr>
              <a:t>(copy</a:t>
            </a:r>
            <a:r>
              <a:rPr lang="en-US" sz="2300" baseline="0" dirty="0" smtClean="0">
                <a:latin typeface="Trebuchet MS" pitchFamily="34" charset="0"/>
              </a:rPr>
              <a:t> and paste the link into your web browser).</a:t>
            </a:r>
          </a:p>
          <a:p>
            <a:pPr defTabSz="3134780"/>
            <a:endParaRPr lang="en-US" sz="2300" dirty="0" smtClean="0">
              <a:latin typeface="Trebuchet MS" pitchFamily="34" charset="0"/>
            </a:endParaRPr>
          </a:p>
          <a:p>
            <a:pPr defTabSz="3134780"/>
            <a:r>
              <a:rPr lang="en-US" sz="2300" dirty="0" smtClean="0">
                <a:latin typeface="Trebuchet MS" pitchFamily="34" charset="0"/>
              </a:rPr>
              <a:t>For assistance and to order your printed poster</a:t>
            </a:r>
            <a:r>
              <a:rPr lang="en-US" sz="2300" dirty="0" smtClean="0">
                <a:solidFill>
                  <a:schemeClr val="bg1"/>
                </a:solidFill>
                <a:latin typeface="Trebuchet MS" pitchFamily="34" charset="0"/>
              </a:rPr>
              <a:t> call </a:t>
            </a:r>
            <a:r>
              <a:rPr lang="en-US" sz="2300" b="1" dirty="0" smtClean="0">
                <a:solidFill>
                  <a:srgbClr val="FFFF00"/>
                </a:solidFill>
                <a:latin typeface="Trebuchet MS" pitchFamily="34" charset="0"/>
              </a:rPr>
              <a:t>PosterPresentations.com</a:t>
            </a:r>
            <a:r>
              <a:rPr lang="en-US" sz="2300" dirty="0" smtClean="0">
                <a:solidFill>
                  <a:srgbClr val="FFFF00"/>
                </a:solidFill>
                <a:latin typeface="Trebuchet MS" pitchFamily="34" charset="0"/>
              </a:rPr>
              <a:t> </a:t>
            </a:r>
            <a:r>
              <a:rPr lang="en-US" sz="2300" dirty="0" smtClean="0">
                <a:latin typeface="Trebuchet MS" pitchFamily="34" charset="0"/>
              </a:rPr>
              <a:t>at </a:t>
            </a:r>
            <a:r>
              <a:rPr lang="en-US" sz="2900" b="1" dirty="0" smtClean="0">
                <a:solidFill>
                  <a:srgbClr val="FFFF00"/>
                </a:solidFill>
                <a:latin typeface="Trebuchet MS" pitchFamily="34" charset="0"/>
              </a:rPr>
              <a:t>1.866.649.3004</a:t>
            </a:r>
          </a:p>
          <a:p>
            <a:pPr defTabSz="3134780"/>
            <a:endParaRPr lang="en-US" sz="2900" b="1" dirty="0" smtClean="0">
              <a:solidFill>
                <a:srgbClr val="FFFF00"/>
              </a:solidFill>
              <a:latin typeface="Trebuchet MS" pitchFamily="34" charset="0"/>
            </a:endParaRPr>
          </a:p>
          <a:p>
            <a:pPr defTabSz="3134780"/>
            <a:endParaRPr lang="en-US" sz="2900" b="1" dirty="0" smtClean="0">
              <a:solidFill>
                <a:srgbClr val="FFFF00"/>
              </a:solidFill>
              <a:latin typeface="Trebuchet MS" pitchFamily="34" charset="0"/>
            </a:endParaRPr>
          </a:p>
          <a:p>
            <a:pPr algn="ctr"/>
            <a:r>
              <a:rPr lang="en-US" sz="3100" b="1" dirty="0" smtClean="0">
                <a:solidFill>
                  <a:schemeClr val="bg1"/>
                </a:solidFill>
                <a:latin typeface="Trebuchet MS" pitchFamily="34" charset="0"/>
              </a:rPr>
              <a:t>Object Placeholders</a:t>
            </a:r>
          </a:p>
          <a:p>
            <a:pPr algn="ctr"/>
            <a:endParaRPr lang="en-US" sz="3100" b="1" dirty="0" smtClean="0">
              <a:solidFill>
                <a:schemeClr val="bg1"/>
              </a:solidFill>
              <a:latin typeface="Trebuchet MS" pitchFamily="34" charset="0"/>
            </a:endParaRPr>
          </a:p>
          <a:p>
            <a:pPr defTabSz="3134780"/>
            <a:r>
              <a:rPr lang="en-US" sz="2300" dirty="0" smtClean="0">
                <a:latin typeface="Trebuchet MS" pitchFamily="34" charset="0"/>
              </a:rPr>
              <a:t>Use the placeholders provided below to add new elements to your poster:</a:t>
            </a:r>
            <a:r>
              <a:rPr lang="en-US" sz="2300" baseline="0" dirty="0" smtClean="0">
                <a:latin typeface="Trebuchet MS" pitchFamily="34" charset="0"/>
              </a:rPr>
              <a:t> </a:t>
            </a:r>
            <a:r>
              <a:rPr lang="en-US" sz="2300" dirty="0" smtClean="0">
                <a:latin typeface="Trebuchet MS" pitchFamily="34" charset="0"/>
              </a:rPr>
              <a:t>Drag a placeholder onto the</a:t>
            </a:r>
            <a:r>
              <a:rPr lang="en-US" sz="2300" baseline="0" dirty="0" smtClean="0">
                <a:latin typeface="Trebuchet MS" pitchFamily="34" charset="0"/>
              </a:rPr>
              <a:t> poster area,</a:t>
            </a:r>
            <a:r>
              <a:rPr lang="en-US" sz="2300" dirty="0" smtClean="0">
                <a:latin typeface="Trebuchet MS" pitchFamily="34" charset="0"/>
              </a:rPr>
              <a:t> size it, and click it to edit.</a:t>
            </a:r>
          </a:p>
          <a:p>
            <a:pPr defTabSz="3134780"/>
            <a:endParaRPr lang="en-US" sz="2300" dirty="0" smtClean="0">
              <a:latin typeface="Trebuchet MS" pitchFamily="34" charset="0"/>
            </a:endParaRPr>
          </a:p>
          <a:p>
            <a:pPr defTabSz="3134780"/>
            <a:r>
              <a:rPr lang="en-US" sz="2300" b="1" dirty="0" smtClean="0">
                <a:solidFill>
                  <a:srgbClr val="FFFF00"/>
                </a:solidFill>
                <a:latin typeface="Trebuchet MS" pitchFamily="34" charset="0"/>
              </a:rPr>
              <a:t>Section Header placeholder</a:t>
            </a:r>
          </a:p>
          <a:p>
            <a:pPr defTabSz="3134780"/>
            <a:r>
              <a:rPr lang="en-US" sz="2300" dirty="0" smtClean="0">
                <a:latin typeface="Trebuchet MS" pitchFamily="34" charset="0"/>
              </a:rPr>
              <a:t>Move</a:t>
            </a:r>
            <a:r>
              <a:rPr lang="en-US" sz="2300" baseline="0" dirty="0" smtClean="0">
                <a:latin typeface="Trebuchet MS" pitchFamily="34" charset="0"/>
              </a:rPr>
              <a:t> this preformatted section header placeholder to the poster area to add another section header. Use section headers to separate topics or concepts within your presentation. </a:t>
            </a: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defTabSz="3134780"/>
            <a:endParaRPr lang="en-US" sz="2300" b="1" dirty="0" smtClean="0">
              <a:solidFill>
                <a:srgbClr val="FFFF00"/>
              </a:solidFill>
              <a:latin typeface="Trebuchet MS" pitchFamily="34" charset="0"/>
            </a:endParaRPr>
          </a:p>
          <a:p>
            <a:pPr defTabSz="3134780"/>
            <a:r>
              <a:rPr lang="en-US" sz="2300" b="1" dirty="0" smtClean="0">
                <a:solidFill>
                  <a:srgbClr val="FFFF00"/>
                </a:solidFill>
                <a:latin typeface="Trebuchet MS" pitchFamily="34" charset="0"/>
              </a:rPr>
              <a:t>Text placeholder</a:t>
            </a:r>
          </a:p>
          <a:p>
            <a:pPr defTabSz="3134780"/>
            <a:r>
              <a:rPr lang="en-US" sz="2300" baseline="0" dirty="0" smtClean="0">
                <a:latin typeface="Trebuchet MS" pitchFamily="34" charset="0"/>
              </a:rPr>
              <a:t>Move this preformatted text placeholder to the poster to add a new body of text.</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Picture placeholder</a:t>
            </a:r>
          </a:p>
          <a:p>
            <a:pPr defTabSz="3134780"/>
            <a:r>
              <a:rPr lang="en-US" sz="2300" baseline="0" dirty="0" smtClean="0">
                <a:latin typeface="Trebuchet MS" pitchFamily="34" charset="0"/>
              </a:rPr>
              <a:t>Move this graphic placeholder onto your poster, size it first, and then click it to add a picture to the poster.</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algn="ctr"/>
            <a:endParaRPr lang="en-US" sz="3100" b="1" dirty="0" smtClean="0">
              <a:solidFill>
                <a:schemeClr val="bg1"/>
              </a:solidFill>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sp>
        <p:nvSpPr>
          <p:cNvPr id="28" name="Rectangle 27"/>
          <p:cNvSpPr/>
          <p:nvPr/>
        </p:nvSpPr>
        <p:spPr>
          <a:xfrm>
            <a:off x="-7777865" y="15334078"/>
            <a:ext cx="7513920" cy="5181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5304" tIns="32651" rIns="65304" bIns="32651" rtlCol="0" anchor="ctr"/>
          <a:lstStyle/>
          <a:p>
            <a:pPr algn="ctr"/>
            <a:endParaRPr lang="en-US" dirty="0"/>
          </a:p>
        </p:txBody>
      </p:sp>
      <p:grpSp>
        <p:nvGrpSpPr>
          <p:cNvPr id="46" name="Group 45"/>
          <p:cNvGrpSpPr/>
          <p:nvPr/>
        </p:nvGrpSpPr>
        <p:grpSpPr>
          <a:xfrm>
            <a:off x="-7475302" y="20964109"/>
            <a:ext cx="6982115" cy="727083"/>
            <a:chOff x="44242388" y="28054064"/>
            <a:chExt cx="9771398" cy="1090621"/>
          </a:xfrm>
        </p:grpSpPr>
        <p:sp>
          <p:nvSpPr>
            <p:cNvPr id="47" name="Rounded Rectangle 46"/>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7" descr="http://t2.gstatic.com/images?q=tbn:ANd9GcR4APHC6TT9w54M2zn_pvCiBxUNcspYPoVxirLRphBoJabfSvu7zw">
              <a:hlinkClick r:id="rId3"/>
            </p:cNvPr>
            <p:cNvPicPr>
              <a:picLocks noChangeAspect="1" noChangeArrowheads="1"/>
            </p:cNvPicPr>
            <p:nvPr userDrawn="1"/>
          </p:nvPicPr>
          <p:blipFill>
            <a:blip r:embed="rId4"/>
            <a:srcRect/>
            <a:stretch>
              <a:fillRect/>
            </a:stretch>
          </p:blipFill>
          <p:spPr bwMode="auto">
            <a:xfrm>
              <a:off x="44370833" y="28172249"/>
              <a:ext cx="914400" cy="914398"/>
            </a:xfrm>
            <a:prstGeom prst="rect">
              <a:avLst/>
            </a:prstGeom>
            <a:noFill/>
          </p:spPr>
        </p:pic>
        <p:sp>
          <p:nvSpPr>
            <p:cNvPr id="49" name="TextBox 48"/>
            <p:cNvSpPr txBox="1"/>
            <p:nvPr userDrawn="1"/>
          </p:nvSpPr>
          <p:spPr>
            <a:xfrm>
              <a:off x="45342600" y="28154102"/>
              <a:ext cx="8671186" cy="969494"/>
            </a:xfrm>
            <a:prstGeom prst="rect">
              <a:avLst/>
            </a:prstGeom>
            <a:noFill/>
          </p:spPr>
          <p:txBody>
            <a:bodyPr wrap="square" rtlCol="0">
              <a:spAutoFit/>
            </a:bodyPr>
            <a:lstStyle/>
            <a:p>
              <a:r>
                <a:rPr lang="en-US" sz="1800" dirty="0" smtClean="0">
                  <a:solidFill>
                    <a:schemeClr val="tx2"/>
                  </a:solidFill>
                  <a:latin typeface="Trebuchet MS" pitchFamily="34" charset="0"/>
                </a:rPr>
                <a:t>Student</a:t>
              </a:r>
              <a:r>
                <a:rPr lang="en-US" sz="1800" baseline="0" dirty="0" smtClean="0">
                  <a:solidFill>
                    <a:schemeClr val="tx2"/>
                  </a:solidFill>
                  <a:latin typeface="Trebuchet MS" pitchFamily="34" charset="0"/>
                </a:rPr>
                <a:t> discounts are available on our </a:t>
              </a:r>
              <a:r>
                <a:rPr lang="en-US" sz="1800" baseline="0" dirty="0" err="1" smtClean="0">
                  <a:solidFill>
                    <a:schemeClr val="tx2"/>
                  </a:solidFill>
                  <a:latin typeface="Trebuchet MS" pitchFamily="34" charset="0"/>
                </a:rPr>
                <a:t>Facebook</a:t>
              </a:r>
              <a:r>
                <a:rPr lang="en-US" sz="1800" baseline="0" dirty="0" smtClean="0">
                  <a:solidFill>
                    <a:schemeClr val="tx2"/>
                  </a:solidFill>
                  <a:latin typeface="Trebuchet MS" pitchFamily="34" charset="0"/>
                </a:rPr>
                <a:t> page. </a:t>
              </a:r>
            </a:p>
            <a:p>
              <a:r>
                <a:rPr lang="en-US" sz="1800" baseline="0" dirty="0" smtClean="0">
                  <a:solidFill>
                    <a:schemeClr val="tx2"/>
                  </a:solidFill>
                  <a:latin typeface="Trebuchet MS" pitchFamily="34" charset="0"/>
                </a:rPr>
                <a:t>Go to </a:t>
              </a:r>
              <a:r>
                <a:rPr lang="en-US" sz="1800" u="sng" baseline="0" dirty="0" smtClean="0">
                  <a:solidFill>
                    <a:schemeClr val="tx2"/>
                  </a:solidFill>
                  <a:latin typeface="Trebuchet MS" pitchFamily="34" charset="0"/>
                </a:rPr>
                <a:t>PosterPresentations.com</a:t>
              </a:r>
              <a:r>
                <a:rPr lang="en-US" sz="1800" baseline="0" dirty="0" smtClean="0">
                  <a:solidFill>
                    <a:schemeClr val="tx2"/>
                  </a:solidFill>
                  <a:latin typeface="Trebuchet MS" pitchFamily="34" charset="0"/>
                </a:rPr>
                <a:t> and click on the FB icon.</a:t>
              </a:r>
              <a:endParaRPr lang="en-US" sz="1800" dirty="0">
                <a:solidFill>
                  <a:schemeClr val="tx2"/>
                </a:solidFill>
                <a:latin typeface="Trebuchet MS" pitchFamily="34" charset="0"/>
              </a:endParaRPr>
            </a:p>
          </p:txBody>
        </p:sp>
      </p:grpSp>
      <p:cxnSp>
        <p:nvCxnSpPr>
          <p:cNvPr id="50" name="Straight Connector 49"/>
          <p:cNvCxnSpPr/>
          <p:nvPr/>
        </p:nvCxnSpPr>
        <p:spPr>
          <a:xfrm>
            <a:off x="-7801791" y="8343900"/>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3166594" y="0"/>
            <a:ext cx="7537847" cy="219456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30607" tIns="261212" rIns="130607" bIns="130607" rtlCol="0" anchor="t" anchorCtr="0"/>
          <a:lstStyle/>
          <a:p>
            <a:pPr algn="ctr"/>
            <a:r>
              <a:rPr lang="en-US" sz="3100" b="1" dirty="0" smtClean="0">
                <a:solidFill>
                  <a:schemeClr val="bg1"/>
                </a:solidFill>
                <a:latin typeface="Trebuchet MS" pitchFamily="34" charset="0"/>
              </a:rPr>
              <a:t>QUICK</a:t>
            </a:r>
            <a:r>
              <a:rPr lang="en-US" sz="3100" b="1" baseline="0" dirty="0" smtClean="0">
                <a:solidFill>
                  <a:schemeClr val="bg1"/>
                </a:solidFill>
                <a:latin typeface="Trebuchet MS" pitchFamily="34" charset="0"/>
              </a:rPr>
              <a:t> TIPS</a:t>
            </a:r>
            <a:endParaRPr lang="en-US" sz="3100" b="1" dirty="0" smtClean="0">
              <a:solidFill>
                <a:schemeClr val="bg1"/>
              </a:solidFill>
              <a:latin typeface="Trebuchet MS" pitchFamily="34" charset="0"/>
            </a:endParaRPr>
          </a:p>
          <a:p>
            <a:pPr algn="ctr"/>
            <a:r>
              <a:rPr lang="en-US" sz="2900" b="1" dirty="0" smtClean="0">
                <a:solidFill>
                  <a:srgbClr val="FFFF00"/>
                </a:solidFill>
                <a:latin typeface="Trebuchet MS" pitchFamily="34" charset="0"/>
              </a:rPr>
              <a:t>(--THIS SECTION DOES NOT PRINT--)</a:t>
            </a:r>
            <a:endParaRPr lang="en-US" sz="800" b="1" dirty="0" smtClean="0">
              <a:latin typeface="Trebuchet MS" pitchFamily="34" charset="0"/>
            </a:endParaRPr>
          </a:p>
          <a:p>
            <a:pPr defTabSz="3134780"/>
            <a:r>
              <a:rPr lang="en-US" sz="2300" dirty="0" smtClean="0">
                <a:latin typeface="Trebuchet MS" pitchFamily="34" charset="0"/>
              </a:rPr>
              <a:t>This PowerPoint</a:t>
            </a:r>
            <a:r>
              <a:rPr lang="en-US" sz="2300" baseline="0" dirty="0" smtClean="0">
                <a:latin typeface="Trebuchet MS" pitchFamily="34" charset="0"/>
              </a:rPr>
              <a:t> template requires basic PowerPoint (version 2007 or newer) skills. Below is a list of commonly asked questions specific to this template. </a:t>
            </a:r>
            <a:br>
              <a:rPr lang="en-US" sz="2300" baseline="0" dirty="0" smtClean="0">
                <a:latin typeface="Trebuchet MS" pitchFamily="34" charset="0"/>
              </a:rPr>
            </a:br>
            <a:r>
              <a:rPr lang="en-US" sz="2300" baseline="0" dirty="0" smtClean="0">
                <a:latin typeface="Trebuchet MS" pitchFamily="34" charset="0"/>
              </a:rPr>
              <a:t>If you are using an older version of PowerPoint some template features may not work properly.</a:t>
            </a:r>
            <a:endParaRPr lang="en-US" sz="2900" b="1" dirty="0" smtClean="0">
              <a:solidFill>
                <a:srgbClr val="FFFF00"/>
              </a:solidFill>
              <a:latin typeface="Trebuchet MS" pitchFamily="34" charset="0"/>
            </a:endParaRPr>
          </a:p>
          <a:p>
            <a:pPr algn="ctr"/>
            <a:endParaRPr lang="en-US" sz="1000" b="1" dirty="0" smtClean="0">
              <a:solidFill>
                <a:schemeClr val="bg1"/>
              </a:solidFill>
              <a:latin typeface="Trebuchet MS" pitchFamily="34" charset="0"/>
            </a:endParaRPr>
          </a:p>
          <a:p>
            <a:pPr algn="ctr"/>
            <a:r>
              <a:rPr lang="en-US" sz="3100" b="1" dirty="0" smtClean="0">
                <a:solidFill>
                  <a:schemeClr val="bg1"/>
                </a:solidFill>
                <a:latin typeface="Trebuchet MS" pitchFamily="34" charset="0"/>
              </a:rPr>
              <a:t>Using the template</a:t>
            </a:r>
            <a:endParaRPr lang="en-US" sz="3100" b="1" baseline="0" dirty="0" smtClean="0">
              <a:solidFill>
                <a:schemeClr val="bg1"/>
              </a:solidFill>
              <a:latin typeface="Trebuchet MS" pitchFamily="34" charset="0"/>
            </a:endParaRPr>
          </a:p>
          <a:p>
            <a:pPr algn="ctr"/>
            <a:endParaRPr lang="en-US" sz="2000" b="1" dirty="0" smtClean="0">
              <a:solidFill>
                <a:srgbClr val="FFFF00"/>
              </a:solidFill>
              <a:latin typeface="Trebuchet MS" pitchFamily="34" charset="0"/>
            </a:endParaRPr>
          </a:p>
          <a:p>
            <a:pPr marL="0" marR="0" indent="0" algn="l" defTabSz="3134780" rtl="0" eaLnBrk="1" fontAlgn="auto" latinLnBrk="0" hangingPunct="1">
              <a:lnSpc>
                <a:spcPct val="100000"/>
              </a:lnSpc>
              <a:spcBef>
                <a:spcPts val="0"/>
              </a:spcBef>
              <a:spcAft>
                <a:spcPts val="0"/>
              </a:spcAft>
              <a:buClrTx/>
              <a:buSzTx/>
              <a:buFontTx/>
              <a:buNone/>
              <a:tabLst/>
              <a:defRPr/>
            </a:pPr>
            <a:r>
              <a:rPr lang="en-US" sz="2300" b="1" dirty="0" smtClean="0">
                <a:solidFill>
                  <a:srgbClr val="FFFF00"/>
                </a:solidFill>
                <a:latin typeface="Trebuchet MS" pitchFamily="34" charset="0"/>
              </a:rPr>
              <a:t>Verifying the quality of your graphics</a:t>
            </a:r>
          </a:p>
          <a:p>
            <a:pPr defTabSz="3134780"/>
            <a:r>
              <a:rPr lang="en-US" sz="2300" dirty="0" smtClean="0">
                <a:latin typeface="Trebuchet MS" pitchFamily="34" charset="0"/>
              </a:rPr>
              <a:t>Go to the </a:t>
            </a:r>
            <a:r>
              <a:rPr lang="en-US" sz="2300" baseline="0" dirty="0" smtClean="0">
                <a:latin typeface="Trebuchet MS" pitchFamily="34" charset="0"/>
              </a:rPr>
              <a:t>VIEW menu and click on ZOOM to set your preferred magnification. This template is at 50% the size of the final poster. All text and graphics will be printed at 200% their size. To see what your poster will look like when printed, set the zoom to 200% and evaluate the quality of all your graphics and photos before you submit your poster for printing.</a:t>
            </a:r>
            <a:br>
              <a:rPr lang="en-US" sz="2300" baseline="0" dirty="0" smtClean="0">
                <a:latin typeface="Trebuchet MS" pitchFamily="34" charset="0"/>
              </a:rPr>
            </a:br>
            <a:endParaRPr lang="en-US" sz="2300" baseline="0" dirty="0" smtClean="0">
              <a:latin typeface="Trebuchet MS" pitchFamily="34" charset="0"/>
            </a:endParaRPr>
          </a:p>
          <a:p>
            <a:pPr defTabSz="3134780"/>
            <a:r>
              <a:rPr lang="en-US" sz="2300" b="1" dirty="0" smtClean="0">
                <a:solidFill>
                  <a:srgbClr val="FFFF00"/>
                </a:solidFill>
                <a:latin typeface="Trebuchet MS" pitchFamily="34" charset="0"/>
              </a:rPr>
              <a:t>Using the placeholders</a:t>
            </a:r>
          </a:p>
          <a:p>
            <a:pPr defTabSz="3134780"/>
            <a:r>
              <a:rPr lang="en-US" sz="2300" baseline="0" dirty="0" smtClean="0">
                <a:latin typeface="Trebuchet MS" pitchFamily="34" charset="0"/>
              </a:rPr>
              <a:t>To add text to this template click inside a placeholder and type in or paste your text. To move a placeholder, click on it </a:t>
            </a:r>
            <a:r>
              <a:rPr lang="en-US" sz="2300" u="sng" baseline="0" dirty="0" smtClean="0">
                <a:latin typeface="Trebuchet MS" pitchFamily="34" charset="0"/>
              </a:rPr>
              <a:t>once</a:t>
            </a:r>
            <a:r>
              <a:rPr lang="en-US" sz="2300" baseline="0" dirty="0" smtClean="0">
                <a:latin typeface="Trebuchet MS" pitchFamily="34" charset="0"/>
              </a:rPr>
              <a:t> (to select it), place your cursor on its frame and your cursor will change to this symbol:         Then, click </a:t>
            </a:r>
            <a:r>
              <a:rPr lang="en-US" sz="2300" u="sng" baseline="0" dirty="0" smtClean="0">
                <a:latin typeface="Trebuchet MS" pitchFamily="34" charset="0"/>
              </a:rPr>
              <a:t>once</a:t>
            </a:r>
            <a:r>
              <a:rPr lang="en-US" sz="2300" baseline="0" dirty="0" smtClean="0">
                <a:latin typeface="Trebuchet MS" pitchFamily="34" charset="0"/>
              </a:rPr>
              <a:t> and drag it to its new location where you can resize it as needed. Additional placeholders can be found on the left side of this template.</a:t>
            </a:r>
          </a:p>
          <a:p>
            <a:pPr defTabSz="3134780"/>
            <a:endParaRPr lang="en-US" sz="2300" b="1" baseline="0" dirty="0" smtClean="0">
              <a:solidFill>
                <a:srgbClr val="FFFF00"/>
              </a:solidFill>
              <a:latin typeface="Trebuchet MS" pitchFamily="34" charset="0"/>
            </a:endParaRPr>
          </a:p>
          <a:p>
            <a:pPr defTabSz="3134780"/>
            <a:r>
              <a:rPr lang="en-US" sz="2300" b="1" baseline="0" dirty="0" smtClean="0">
                <a:solidFill>
                  <a:srgbClr val="FFFF00"/>
                </a:solidFill>
                <a:latin typeface="Trebuchet MS" pitchFamily="34" charset="0"/>
              </a:rPr>
              <a:t>Modifying the layout</a:t>
            </a:r>
          </a:p>
          <a:p>
            <a:pPr defTabSz="3134780"/>
            <a:r>
              <a:rPr lang="en-US" sz="2300" dirty="0" smtClean="0">
                <a:latin typeface="Trebuchet MS" pitchFamily="34" charset="0"/>
              </a:rPr>
              <a:t>This template has four</a:t>
            </a:r>
            <a:endParaRPr lang="en-US" sz="2300" baseline="0" dirty="0" smtClean="0">
              <a:latin typeface="Trebuchet MS" pitchFamily="34" charset="0"/>
            </a:endParaRPr>
          </a:p>
          <a:p>
            <a:pPr defTabSz="3134780"/>
            <a:r>
              <a:rPr lang="en-US" sz="2300" baseline="0" dirty="0" smtClean="0">
                <a:latin typeface="Trebuchet MS" pitchFamily="34" charset="0"/>
              </a:rPr>
              <a:t>different column layouts. </a:t>
            </a:r>
          </a:p>
          <a:p>
            <a:pPr defTabSz="3134780"/>
            <a:r>
              <a:rPr lang="en-US" sz="2300" u="sng" baseline="0" dirty="0" smtClean="0">
                <a:latin typeface="Trebuchet MS" pitchFamily="34" charset="0"/>
              </a:rPr>
              <a:t>Right-click</a:t>
            </a:r>
            <a:r>
              <a:rPr lang="en-US" sz="2300" baseline="0" dirty="0" smtClean="0">
                <a:latin typeface="Trebuchet MS" pitchFamily="34" charset="0"/>
              </a:rPr>
              <a:t> your mouse</a:t>
            </a:r>
          </a:p>
          <a:p>
            <a:pPr defTabSz="3134780"/>
            <a:r>
              <a:rPr lang="en-US" sz="2300" baseline="0" dirty="0" smtClean="0">
                <a:latin typeface="Trebuchet MS" pitchFamily="34" charset="0"/>
              </a:rPr>
              <a:t>on the background and </a:t>
            </a:r>
          </a:p>
          <a:p>
            <a:pPr defTabSz="3134780"/>
            <a:r>
              <a:rPr lang="en-US" sz="2300" baseline="0" dirty="0" smtClean="0">
                <a:latin typeface="Trebuchet MS" pitchFamily="34" charset="0"/>
              </a:rPr>
              <a:t>click on “Layout” to see </a:t>
            </a:r>
          </a:p>
          <a:p>
            <a:pPr defTabSz="3134780"/>
            <a:r>
              <a:rPr lang="en-US" sz="2300" baseline="0" dirty="0" smtClean="0">
                <a:latin typeface="Trebuchet MS" pitchFamily="34" charset="0"/>
              </a:rPr>
              <a:t>the layout options.  The columns in the provided layouts are fixed and cannot be moved but advanced users can modify any layout by going to VIEW and then SLIDE MASTER.</a:t>
            </a:r>
          </a:p>
          <a:p>
            <a:pPr marL="0" marR="0" indent="0" algn="l" defTabSz="3134780" rtl="0" eaLnBrk="1" fontAlgn="auto" latinLnBrk="0" hangingPunct="1">
              <a:lnSpc>
                <a:spcPct val="100000"/>
              </a:lnSpc>
              <a:spcBef>
                <a:spcPts val="0"/>
              </a:spcBef>
              <a:spcAft>
                <a:spcPts val="0"/>
              </a:spcAft>
              <a:buClrTx/>
              <a:buSzTx/>
              <a:buFontTx/>
              <a:buNone/>
              <a:tabLst/>
              <a:defRPr/>
            </a:pPr>
            <a:endParaRPr lang="en-US" sz="2300" baseline="0" dirty="0" smtClean="0">
              <a:latin typeface="Trebuchet MS" pitchFamily="34" charset="0"/>
            </a:endParaRPr>
          </a:p>
          <a:p>
            <a:pPr defTabSz="3134780"/>
            <a:r>
              <a:rPr lang="en-US" sz="2300" b="1" baseline="0" dirty="0" smtClean="0">
                <a:solidFill>
                  <a:srgbClr val="FFFF00"/>
                </a:solidFill>
                <a:latin typeface="Trebuchet MS" pitchFamily="34" charset="0"/>
              </a:rPr>
              <a:t>Importing text and graphics from external sources</a:t>
            </a:r>
          </a:p>
          <a:p>
            <a:pPr defTabSz="3134780"/>
            <a:r>
              <a:rPr lang="en-US" sz="2300" b="1" u="sng" baseline="0" dirty="0" smtClean="0">
                <a:latin typeface="Trebuchet MS" pitchFamily="34" charset="0"/>
              </a:rPr>
              <a:t>TEXT: </a:t>
            </a:r>
            <a:r>
              <a:rPr lang="en-US" sz="2300" baseline="0" dirty="0" smtClean="0">
                <a:latin typeface="Trebuchet MS" pitchFamily="34" charset="0"/>
              </a:rPr>
              <a:t>Paste or type your text into a pre-existing placeholder or drag in a new placeholder from the left side of the template. Move it anywhere as needed.</a:t>
            </a:r>
          </a:p>
          <a:p>
            <a:pPr defTabSz="3134780"/>
            <a:r>
              <a:rPr lang="en-US" sz="2300" b="1" u="sng" baseline="0" dirty="0" smtClean="0">
                <a:latin typeface="Trebuchet MS" pitchFamily="34" charset="0"/>
              </a:rPr>
              <a:t>PHOTOS: </a:t>
            </a:r>
            <a:r>
              <a:rPr lang="en-US" sz="2300" baseline="0" dirty="0" smtClean="0">
                <a:latin typeface="Trebuchet MS" pitchFamily="34" charset="0"/>
              </a:rPr>
              <a:t>Drag in a picture placeholder, size it </a:t>
            </a:r>
            <a:r>
              <a:rPr lang="en-US" sz="2300" u="sng" baseline="0" dirty="0" smtClean="0">
                <a:latin typeface="Trebuchet MS" pitchFamily="34" charset="0"/>
              </a:rPr>
              <a:t>first</a:t>
            </a:r>
            <a:r>
              <a:rPr lang="en-US" sz="2300" baseline="0" dirty="0" smtClean="0">
                <a:latin typeface="Trebuchet MS" pitchFamily="34" charset="0"/>
              </a:rPr>
              <a:t>, click in it and insert a photo from the menu.</a:t>
            </a:r>
          </a:p>
          <a:p>
            <a:pPr defTabSz="3134780"/>
            <a:r>
              <a:rPr lang="en-US" sz="2300" b="1" u="sng" baseline="0" dirty="0" smtClean="0">
                <a:latin typeface="Trebuchet MS" pitchFamily="34" charset="0"/>
              </a:rPr>
              <a:t>TABLES: </a:t>
            </a:r>
            <a:r>
              <a:rPr lang="en-US" sz="2300" baseline="0" dirty="0" smtClean="0">
                <a:latin typeface="Trebuchet MS" pitchFamily="34" charset="0"/>
              </a:rPr>
              <a:t>You can copy and paste a table from an external document onto this poster template. To adjust  the way the text fits within the cells of a table that has been pasted, </a:t>
            </a:r>
            <a:r>
              <a:rPr lang="en-US" sz="2300" u="sng" baseline="0" dirty="0" smtClean="0">
                <a:latin typeface="Trebuchet MS" pitchFamily="34" charset="0"/>
              </a:rPr>
              <a:t>right-click</a:t>
            </a:r>
            <a:r>
              <a:rPr lang="en-US" sz="2300" baseline="0" dirty="0" smtClean="0">
                <a:latin typeface="Trebuchet MS" pitchFamily="34" charset="0"/>
              </a:rPr>
              <a:t> on the table, click FORMAT SHAPE  then click on TEXT BOX and change the INTERNAL MARGIN values to 0.25</a:t>
            </a:r>
          </a:p>
          <a:p>
            <a:pPr defTabSz="3134780"/>
            <a:endParaRPr lang="en-US" sz="2300" baseline="0" dirty="0" smtClean="0">
              <a:latin typeface="Trebuchet MS" pitchFamily="34" charset="0"/>
            </a:endParaRPr>
          </a:p>
          <a:p>
            <a:pPr defTabSz="3134780"/>
            <a:r>
              <a:rPr lang="en-US" sz="2400" b="1" baseline="0" dirty="0" smtClean="0">
                <a:solidFill>
                  <a:srgbClr val="FFFF00"/>
                </a:solidFill>
                <a:latin typeface="Trebuchet MS" pitchFamily="34" charset="0"/>
              </a:rPr>
              <a:t>Modifying the color scheme</a:t>
            </a:r>
          </a:p>
          <a:p>
            <a:pPr defTabSz="3134780"/>
            <a:r>
              <a:rPr lang="en-US" sz="2400" baseline="0" dirty="0" smtClean="0">
                <a:latin typeface="Trebuchet MS" pitchFamily="34" charset="0"/>
              </a:rPr>
              <a:t>To change the color scheme of this template go to the “Design” menu and click on “Colors”. You can choose from the provide color combinations or you can create your own.</a:t>
            </a:r>
          </a:p>
          <a:p>
            <a:pPr defTabSz="3134780"/>
            <a:endParaRPr lang="en-US" sz="2300" baseline="0" dirty="0" smtClean="0">
              <a:latin typeface="Trebuchet MS" pitchFamily="34" charset="0"/>
            </a:endParaRPr>
          </a:p>
          <a:p>
            <a:pPr defTabSz="3134780"/>
            <a:endParaRPr lang="en-US" sz="2300" baseline="0" dirty="0" smtClean="0">
              <a:latin typeface="Trebuchet MS" pitchFamily="34" charset="0"/>
            </a:endParaRPr>
          </a:p>
          <a:p>
            <a:pPr defTabSz="3134780"/>
            <a:endParaRPr lang="en-US" sz="2300" dirty="0" smtClean="0">
              <a:latin typeface="Trebuchet MS" pitchFamily="34" charset="0"/>
            </a:endParaRPr>
          </a:p>
          <a:p>
            <a:pPr algn="ctr"/>
            <a:endParaRPr lang="en-US" sz="2300" b="1" dirty="0" smtClean="0">
              <a:solidFill>
                <a:schemeClr val="bg1"/>
              </a:solidFill>
              <a:latin typeface="Trebuchet MS" pitchFamily="34" charset="0"/>
            </a:endParaRPr>
          </a:p>
          <a:p>
            <a:pPr defTabSz="3134780"/>
            <a:endParaRPr lang="en-US" sz="2300" b="1" dirty="0" smtClean="0">
              <a:solidFill>
                <a:srgbClr val="FFFF00"/>
              </a:solidFill>
              <a:latin typeface="Trebuchet MS" pitchFamily="34" charset="0"/>
            </a:endParaRPr>
          </a:p>
          <a:p>
            <a:pPr algn="ctr"/>
            <a:endParaRPr lang="en-US" sz="3100" b="1" dirty="0">
              <a:latin typeface="Trebuchet MS" pitchFamily="34" charset="0"/>
            </a:endParaRPr>
          </a:p>
        </p:txBody>
      </p:sp>
      <p:pic>
        <p:nvPicPr>
          <p:cNvPr id="21" name="Picture 2"/>
          <p:cNvPicPr>
            <a:picLocks noChangeAspect="1" noChangeArrowheads="1"/>
          </p:cNvPicPr>
          <p:nvPr/>
        </p:nvPicPr>
        <p:blipFill>
          <a:blip r:embed="rId5" cstate="print"/>
          <a:srcRect/>
          <a:stretch>
            <a:fillRect/>
          </a:stretch>
        </p:blipFill>
        <p:spPr bwMode="auto">
          <a:xfrm>
            <a:off x="37223084" y="10358286"/>
            <a:ext cx="2974836" cy="1705574"/>
          </a:xfrm>
          <a:prstGeom prst="rect">
            <a:avLst/>
          </a:prstGeom>
          <a:noFill/>
          <a:ln w="9525">
            <a:noFill/>
            <a:miter lim="800000"/>
            <a:headEnd/>
            <a:tailEnd/>
          </a:ln>
          <a:effectLst/>
        </p:spPr>
      </p:pic>
      <p:pic>
        <p:nvPicPr>
          <p:cNvPr id="22" name="Picture 2"/>
          <p:cNvPicPr>
            <a:picLocks noChangeAspect="1" noChangeArrowheads="1"/>
          </p:cNvPicPr>
          <p:nvPr/>
        </p:nvPicPr>
        <p:blipFill>
          <a:blip r:embed="rId6" cstate="print"/>
          <a:srcRect/>
          <a:stretch>
            <a:fillRect/>
          </a:stretch>
        </p:blipFill>
        <p:spPr bwMode="auto">
          <a:xfrm>
            <a:off x="39840558" y="8413752"/>
            <a:ext cx="442913" cy="292100"/>
          </a:xfrm>
          <a:prstGeom prst="rect">
            <a:avLst/>
          </a:prstGeom>
          <a:noFill/>
          <a:ln w="9525">
            <a:solidFill>
              <a:schemeClr val="tx1"/>
            </a:solidFill>
            <a:miter lim="800000"/>
            <a:headEnd/>
            <a:tailEnd/>
          </a:ln>
          <a:effectLst/>
        </p:spPr>
      </p:pic>
      <p:sp>
        <p:nvSpPr>
          <p:cNvPr id="23" name="TextBox 22"/>
          <p:cNvSpPr txBox="1"/>
          <p:nvPr/>
        </p:nvSpPr>
        <p:spPr>
          <a:xfrm>
            <a:off x="33251505" y="20562665"/>
            <a:ext cx="6870215" cy="1399638"/>
          </a:xfrm>
          <a:prstGeom prst="rect">
            <a:avLst/>
          </a:prstGeom>
          <a:noFill/>
        </p:spPr>
        <p:txBody>
          <a:bodyPr wrap="square" lIns="65304" tIns="32651" rIns="65304" bIns="32651" rtlCol="0">
            <a:spAutoFit/>
          </a:bodyPr>
          <a:lstStyle/>
          <a:p>
            <a:pPr>
              <a:lnSpc>
                <a:spcPts val="2600"/>
              </a:lnSpc>
            </a:pPr>
            <a:r>
              <a:rPr lang="en-US" sz="2000" dirty="0" smtClean="0">
                <a:solidFill>
                  <a:schemeClr val="bg1"/>
                </a:solidFill>
              </a:rPr>
              <a:t>© 2011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        </a:t>
            </a:r>
          </a:p>
          <a:p>
            <a:pPr>
              <a:lnSpc>
                <a:spcPts val="2600"/>
              </a:lnSpc>
            </a:pPr>
            <a:r>
              <a:rPr lang="en-US" sz="1800" baseline="0" dirty="0" smtClean="0">
                <a:solidFill>
                  <a:schemeClr val="bg1"/>
                </a:solidFill>
              </a:rPr>
              <a:t>     Berkeley CA </a:t>
            </a:r>
            <a:r>
              <a:rPr lang="en-US" sz="1600" baseline="0" dirty="0" smtClean="0">
                <a:solidFill>
                  <a:schemeClr val="bg1"/>
                </a:solidFill>
              </a:rPr>
              <a:t>94710</a:t>
            </a:r>
            <a:r>
              <a:rPr lang="en-US" sz="1800" baseline="0" dirty="0" smtClean="0">
                <a:solidFill>
                  <a:schemeClr val="bg1"/>
                </a:solidFill>
              </a:rPr>
              <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24" name="Straight Connector 23"/>
          <p:cNvCxnSpPr/>
          <p:nvPr/>
        </p:nvCxnSpPr>
        <p:spPr>
          <a:xfrm>
            <a:off x="33146941" y="20562887"/>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3166594" y="3016250"/>
            <a:ext cx="7537846"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6" r:id="rId1"/>
  </p:sldLayoutIdLst>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1.xml"/><Relationship Id="rId13" Type="http://schemas.openxmlformats.org/officeDocument/2006/relationships/diagramLayout" Target="../diagrams/layout2.xml"/><Relationship Id="rId1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diagramData" Target="../diagrams/data1.xml"/><Relationship Id="rId12" Type="http://schemas.openxmlformats.org/officeDocument/2006/relationships/diagramData" Target="../diagrams/data2.xml"/><Relationship Id="rId17" Type="http://schemas.openxmlformats.org/officeDocument/2006/relationships/image" Target="../media/image7.png"/><Relationship Id="rId2" Type="http://schemas.openxmlformats.org/officeDocument/2006/relationships/notesSlide" Target="../notesSlides/notesSlide1.xml"/><Relationship Id="rId16" Type="http://schemas.microsoft.com/office/2007/relationships/diagramDrawing" Target="../diagrams/drawing2.xml"/><Relationship Id="rId1" Type="http://schemas.openxmlformats.org/officeDocument/2006/relationships/slideLayout" Target="../slideLayouts/slideLayout1.xml"/><Relationship Id="rId6" Type="http://schemas.openxmlformats.org/officeDocument/2006/relationships/image" Target="../media/image6.jpg"/><Relationship Id="rId11" Type="http://schemas.microsoft.com/office/2007/relationships/diagramDrawing" Target="../diagrams/drawing1.xml"/><Relationship Id="rId5" Type="http://schemas.openxmlformats.org/officeDocument/2006/relationships/image" Target="../media/image5.png"/><Relationship Id="rId15" Type="http://schemas.openxmlformats.org/officeDocument/2006/relationships/diagramColors" Target="../diagrams/colors2.xml"/><Relationship Id="rId10" Type="http://schemas.openxmlformats.org/officeDocument/2006/relationships/diagramColors" Target="../diagrams/colors1.xml"/><Relationship Id="rId4" Type="http://schemas.openxmlformats.org/officeDocument/2006/relationships/hyperlink" Target="mailto:marina.milner-bolotin@ubc.ca" TargetMode="External"/><Relationship Id="rId9" Type="http://schemas.openxmlformats.org/officeDocument/2006/relationships/diagramQuickStyle" Target="../diagrams/quickStyle1.xml"/><Relationship Id="rId1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6652"/>
          <a:stretch/>
        </p:blipFill>
        <p:spPr bwMode="auto">
          <a:xfrm>
            <a:off x="16842992" y="6526924"/>
            <a:ext cx="7292822" cy="4289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6" name="Title 95"/>
          <p:cNvSpPr>
            <a:spLocks noGrp="1"/>
          </p:cNvSpPr>
          <p:nvPr>
            <p:ph type="title"/>
          </p:nvPr>
        </p:nvSpPr>
        <p:spPr>
          <a:xfrm>
            <a:off x="2871788" y="13128"/>
            <a:ext cx="27317700" cy="1866433"/>
          </a:xfrm>
        </p:spPr>
        <p:txBody>
          <a:bodyPr wrap="square">
            <a:spAutoFit/>
          </a:bodyPr>
          <a:lstStyle/>
          <a:p>
            <a:r>
              <a:rPr lang="en-US" sz="6000" dirty="0">
                <a:latin typeface="+mn-lt"/>
              </a:rPr>
              <a:t>Investigating Science Questioning Practices of </a:t>
            </a:r>
            <a:r>
              <a:rPr lang="en-US" sz="6000" dirty="0" smtClean="0">
                <a:latin typeface="+mn-lt"/>
              </a:rPr>
              <a:t>Future Elementary Teachers </a:t>
            </a:r>
            <a:r>
              <a:rPr lang="en-US" dirty="0" smtClean="0">
                <a:latin typeface="+mn-lt"/>
              </a:rPr>
              <a:t> </a:t>
            </a:r>
            <a:r>
              <a:rPr lang="en-US" sz="5400" dirty="0">
                <a:latin typeface="+mn-lt"/>
              </a:rPr>
              <a:t>Design </a:t>
            </a:r>
            <a:r>
              <a:rPr lang="en-US" sz="5400" dirty="0" smtClean="0">
                <a:latin typeface="+mn-lt"/>
              </a:rPr>
              <a:t>&amp; </a:t>
            </a:r>
            <a:r>
              <a:rPr lang="en-US" sz="5400" dirty="0">
                <a:latin typeface="+mn-lt"/>
              </a:rPr>
              <a:t>Implementation of Elementary Science Questions Evaluation Rubric</a:t>
            </a:r>
          </a:p>
        </p:txBody>
      </p:sp>
      <p:sp>
        <p:nvSpPr>
          <p:cNvPr id="97" name="Text Placeholder 96"/>
          <p:cNvSpPr>
            <a:spLocks noGrp="1"/>
          </p:cNvSpPr>
          <p:nvPr>
            <p:ph type="body" sz="quarter" idx="10"/>
          </p:nvPr>
        </p:nvSpPr>
        <p:spPr>
          <a:xfrm>
            <a:off x="678141" y="4002937"/>
            <a:ext cx="7542610" cy="7420877"/>
          </a:xfrm>
        </p:spPr>
        <p:txBody>
          <a:bodyPr/>
          <a:lstStyle/>
          <a:p>
            <a:r>
              <a:rPr lang="en-GB" sz="2400" b="1" dirty="0" smtClean="0">
                <a:latin typeface="+mn-lt"/>
              </a:rPr>
              <a:t>PEDAGOGICAL CONSIDERATIONS:</a:t>
            </a:r>
          </a:p>
          <a:p>
            <a:pPr marL="514350" indent="-514350">
              <a:buAutoNum type="arabicPeriod"/>
            </a:pPr>
            <a:r>
              <a:rPr lang="en-GB" sz="2000" b="1" dirty="0" smtClean="0">
                <a:solidFill>
                  <a:srgbClr val="FF0000"/>
                </a:solidFill>
                <a:latin typeface="+mn-lt"/>
              </a:rPr>
              <a:t>Science questions become a driving force behind student-centred inquiry-based K-12 science curriculum.</a:t>
            </a:r>
          </a:p>
          <a:p>
            <a:pPr marL="514350" indent="-514350">
              <a:buAutoNum type="arabicPeriod"/>
            </a:pPr>
            <a:r>
              <a:rPr lang="en-GB" sz="2000" dirty="0" smtClean="0">
                <a:latin typeface="+mn-lt"/>
              </a:rPr>
              <a:t>Teachers’ </a:t>
            </a:r>
            <a:r>
              <a:rPr lang="en-GB" sz="2000" b="1" dirty="0" smtClean="0">
                <a:solidFill>
                  <a:srgbClr val="FF0000"/>
                </a:solidFill>
                <a:latin typeface="+mn-lt"/>
              </a:rPr>
              <a:t>P</a:t>
            </a:r>
            <a:r>
              <a:rPr lang="en-GB" sz="2000" dirty="0" smtClean="0">
                <a:latin typeface="+mn-lt"/>
              </a:rPr>
              <a:t>edagogical </a:t>
            </a:r>
            <a:r>
              <a:rPr lang="en-GB" sz="2000" b="1" dirty="0" smtClean="0">
                <a:solidFill>
                  <a:srgbClr val="FF0000"/>
                </a:solidFill>
                <a:latin typeface="+mn-lt"/>
              </a:rPr>
              <a:t>C</a:t>
            </a:r>
            <a:r>
              <a:rPr lang="en-GB" sz="2000" dirty="0" smtClean="0">
                <a:latin typeface="+mn-lt"/>
              </a:rPr>
              <a:t>ontent </a:t>
            </a:r>
            <a:r>
              <a:rPr lang="en-GB" sz="2000" b="1" dirty="0" smtClean="0">
                <a:solidFill>
                  <a:srgbClr val="FF0000"/>
                </a:solidFill>
                <a:latin typeface="+mn-lt"/>
              </a:rPr>
              <a:t>K</a:t>
            </a:r>
            <a:r>
              <a:rPr lang="en-GB" sz="2000" dirty="0" smtClean="0">
                <a:latin typeface="+mn-lt"/>
              </a:rPr>
              <a:t>nowledge (PCK) and their views of the </a:t>
            </a:r>
            <a:r>
              <a:rPr lang="en-GB" sz="2000" b="1" dirty="0" smtClean="0">
                <a:solidFill>
                  <a:srgbClr val="FF0000"/>
                </a:solidFill>
                <a:latin typeface="+mn-lt"/>
              </a:rPr>
              <a:t>N</a:t>
            </a:r>
            <a:r>
              <a:rPr lang="en-GB" sz="2000" dirty="0" smtClean="0">
                <a:latin typeface="+mn-lt"/>
              </a:rPr>
              <a:t>ature </a:t>
            </a:r>
            <a:r>
              <a:rPr lang="en-GB" sz="2000" b="1" dirty="0" smtClean="0">
                <a:solidFill>
                  <a:srgbClr val="FF0000"/>
                </a:solidFill>
                <a:latin typeface="+mn-lt"/>
              </a:rPr>
              <a:t>o</a:t>
            </a:r>
            <a:r>
              <a:rPr lang="en-GB" sz="2000" dirty="0" smtClean="0">
                <a:latin typeface="+mn-lt"/>
              </a:rPr>
              <a:t>f </a:t>
            </a:r>
            <a:r>
              <a:rPr lang="en-GB" sz="2000" b="1" dirty="0" smtClean="0">
                <a:solidFill>
                  <a:srgbClr val="FF0000"/>
                </a:solidFill>
                <a:latin typeface="+mn-lt"/>
              </a:rPr>
              <a:t>S</a:t>
            </a:r>
            <a:r>
              <a:rPr lang="en-GB" sz="2000" dirty="0" smtClean="0">
                <a:latin typeface="+mn-lt"/>
              </a:rPr>
              <a:t>cience (NOS) are reflected in the science questions they ask and how they react to students’ answers. </a:t>
            </a:r>
          </a:p>
          <a:p>
            <a:pPr marL="514350" indent="-514350">
              <a:buAutoNum type="arabicPeriod"/>
            </a:pPr>
            <a:r>
              <a:rPr lang="en-GB" sz="2000" dirty="0" smtClean="0">
                <a:latin typeface="+mn-lt"/>
              </a:rPr>
              <a:t>Learning to ask pedagogically effective science questions (i.e., Socratic teaching) is a life-long goal for many science teachers. </a:t>
            </a:r>
            <a:endParaRPr lang="en-GB" sz="2000" dirty="0">
              <a:latin typeface="+mn-lt"/>
            </a:endParaRPr>
          </a:p>
          <a:p>
            <a:pPr marL="514350" indent="-514350">
              <a:buAutoNum type="arabicPeriod"/>
            </a:pPr>
            <a:r>
              <a:rPr lang="en-GB" sz="2000" dirty="0" smtClean="0">
                <a:latin typeface="+mn-lt"/>
              </a:rPr>
              <a:t>Teachers have to have a tool that will help them reflect on the quality of the science questions they intend on using.</a:t>
            </a:r>
          </a:p>
          <a:p>
            <a:r>
              <a:rPr lang="en-GB" sz="2400" b="1" dirty="0">
                <a:latin typeface="+mn-lt"/>
              </a:rPr>
              <a:t>PEDAGOGICAL-TECHNOLOGICAL CONSIDERATIONS:</a:t>
            </a:r>
          </a:p>
          <a:p>
            <a:pPr marL="514350" indent="-514350">
              <a:buAutoNum type="arabicPeriod"/>
            </a:pPr>
            <a:r>
              <a:rPr lang="en-GB" sz="2000" dirty="0" smtClean="0">
                <a:latin typeface="+mn-lt"/>
              </a:rPr>
              <a:t>Modern elementary and secondary schools become equipped with the “</a:t>
            </a:r>
            <a:r>
              <a:rPr lang="en-GB" sz="2000" dirty="0">
                <a:latin typeface="+mn-lt"/>
              </a:rPr>
              <a:t>immediate feedback” technologies, (i.e. </a:t>
            </a:r>
            <a:r>
              <a:rPr lang="en-GB" sz="2000" dirty="0" smtClean="0">
                <a:latin typeface="+mn-lt"/>
              </a:rPr>
              <a:t>electronic response systems or clickers), but pedagogically-effective and classroom-tested science education materials (i.e. conceptual science questions) are still scarce.</a:t>
            </a:r>
            <a:endParaRPr lang="en-GB" sz="2000" dirty="0">
              <a:latin typeface="+mn-lt"/>
            </a:endParaRPr>
          </a:p>
          <a:p>
            <a:pPr marL="514350" indent="-514350">
              <a:buAutoNum type="arabicPeriod"/>
            </a:pPr>
            <a:r>
              <a:rPr lang="en-GB" sz="2000" b="1" dirty="0">
                <a:solidFill>
                  <a:srgbClr val="FF0000"/>
                </a:solidFill>
                <a:latin typeface="+mn-lt"/>
              </a:rPr>
              <a:t>“</a:t>
            </a:r>
            <a:r>
              <a:rPr lang="en-GB" sz="2000" b="1" dirty="0" smtClean="0">
                <a:solidFill>
                  <a:srgbClr val="FF0000"/>
                </a:solidFill>
                <a:latin typeface="+mn-lt"/>
              </a:rPr>
              <a:t>Clicker-enhanced” </a:t>
            </a:r>
            <a:r>
              <a:rPr lang="en-GB" sz="2000" b="1" dirty="0">
                <a:solidFill>
                  <a:srgbClr val="FF0000"/>
                </a:solidFill>
                <a:latin typeface="+mn-lt"/>
              </a:rPr>
              <a:t>pedagogy depends on the quality </a:t>
            </a:r>
            <a:r>
              <a:rPr lang="en-US" sz="2000" b="1" dirty="0">
                <a:solidFill>
                  <a:srgbClr val="FF0000"/>
                </a:solidFill>
                <a:latin typeface="+mn-lt"/>
              </a:rPr>
              <a:t>of </a:t>
            </a:r>
            <a:r>
              <a:rPr lang="en-GB" sz="2000" b="1" dirty="0">
                <a:solidFill>
                  <a:srgbClr val="FF0000"/>
                </a:solidFill>
                <a:latin typeface="+mn-lt"/>
              </a:rPr>
              <a:t>multiple-choice </a:t>
            </a:r>
            <a:r>
              <a:rPr lang="en-GB" sz="2000" b="1" dirty="0" smtClean="0">
                <a:solidFill>
                  <a:srgbClr val="FF0000"/>
                </a:solidFill>
                <a:latin typeface="+mn-lt"/>
              </a:rPr>
              <a:t>science questions teachers ask and </a:t>
            </a:r>
            <a:r>
              <a:rPr lang="en-GB" sz="2000" b="1" dirty="0">
                <a:solidFill>
                  <a:srgbClr val="FF0000"/>
                </a:solidFill>
                <a:latin typeface="+mn-lt"/>
              </a:rPr>
              <a:t>not on the </a:t>
            </a:r>
            <a:r>
              <a:rPr lang="en-GB" sz="2000" b="1" dirty="0" smtClean="0">
                <a:solidFill>
                  <a:srgbClr val="FF0000"/>
                </a:solidFill>
                <a:latin typeface="+mn-lt"/>
              </a:rPr>
              <a:t>technology itself.</a:t>
            </a:r>
          </a:p>
          <a:p>
            <a:pPr marL="514350" indent="-514350">
              <a:buAutoNum type="arabicPeriod"/>
            </a:pPr>
            <a:r>
              <a:rPr lang="en-GB" sz="2000" dirty="0" smtClean="0">
                <a:latin typeface="+mn-lt"/>
              </a:rPr>
              <a:t>Effective multiple-choice science questions can be implemented with or without clickers.</a:t>
            </a:r>
            <a:endParaRPr lang="en-US" sz="2000" dirty="0">
              <a:latin typeface="+mn-lt"/>
            </a:endParaRPr>
          </a:p>
        </p:txBody>
      </p:sp>
      <p:sp>
        <p:nvSpPr>
          <p:cNvPr id="98" name="Text Placeholder 97"/>
          <p:cNvSpPr>
            <a:spLocks noGrp="1"/>
          </p:cNvSpPr>
          <p:nvPr>
            <p:ph type="body" sz="quarter" idx="11"/>
          </p:nvPr>
        </p:nvSpPr>
        <p:spPr>
          <a:xfrm>
            <a:off x="691756" y="3510493"/>
            <a:ext cx="7536656" cy="531993"/>
          </a:xfrm>
        </p:spPr>
        <p:txBody>
          <a:bodyPr/>
          <a:lstStyle/>
          <a:p>
            <a:r>
              <a:rPr lang="en-US" dirty="0" smtClean="0">
                <a:latin typeface="+mj-lt"/>
              </a:rPr>
              <a:t>Why to Investigate Science Questioning Practices?</a:t>
            </a:r>
            <a:endParaRPr lang="en-US" dirty="0">
              <a:latin typeface="+mj-lt"/>
            </a:endParaRPr>
          </a:p>
        </p:txBody>
      </p:sp>
      <p:sp>
        <p:nvSpPr>
          <p:cNvPr id="101" name="Text Placeholder 100"/>
          <p:cNvSpPr>
            <a:spLocks noGrp="1"/>
          </p:cNvSpPr>
          <p:nvPr>
            <p:ph type="body" sz="quarter" idx="20"/>
          </p:nvPr>
        </p:nvSpPr>
        <p:spPr>
          <a:xfrm>
            <a:off x="677863" y="17575394"/>
            <a:ext cx="7537847" cy="531993"/>
          </a:xfrm>
        </p:spPr>
        <p:txBody>
          <a:bodyPr/>
          <a:lstStyle/>
          <a:p>
            <a:r>
              <a:rPr lang="en-US" dirty="0" smtClean="0">
                <a:latin typeface="+mj-lt"/>
              </a:rPr>
              <a:t>Study Objectives</a:t>
            </a:r>
            <a:endParaRPr lang="en-US" dirty="0">
              <a:latin typeface="+mj-lt"/>
            </a:endParaRPr>
          </a:p>
        </p:txBody>
      </p:sp>
      <p:sp>
        <p:nvSpPr>
          <p:cNvPr id="102" name="Text Placeholder 101"/>
          <p:cNvSpPr>
            <a:spLocks noGrp="1"/>
          </p:cNvSpPr>
          <p:nvPr>
            <p:ph type="body" sz="quarter" idx="21"/>
          </p:nvPr>
        </p:nvSpPr>
        <p:spPr>
          <a:xfrm>
            <a:off x="8690374" y="4042486"/>
            <a:ext cx="7536656" cy="3826046"/>
          </a:xfrm>
        </p:spPr>
        <p:txBody>
          <a:bodyPr/>
          <a:lstStyle/>
          <a:p>
            <a:r>
              <a:rPr lang="en-US" sz="2000" dirty="0" smtClean="0">
                <a:latin typeface="+mn-lt"/>
              </a:rPr>
              <a:t>1. Clicker-enhanced pedagogy is based on </a:t>
            </a:r>
            <a:r>
              <a:rPr lang="en-US" sz="2000" b="1" dirty="0" smtClean="0">
                <a:solidFill>
                  <a:srgbClr val="FF0000"/>
                </a:solidFill>
                <a:latin typeface="+mn-lt"/>
              </a:rPr>
              <a:t>constructivism</a:t>
            </a:r>
            <a:r>
              <a:rPr lang="en-US" sz="2000" dirty="0" smtClean="0">
                <a:solidFill>
                  <a:srgbClr val="FF0000"/>
                </a:solidFill>
                <a:latin typeface="+mn-lt"/>
              </a:rPr>
              <a:t>: </a:t>
            </a:r>
            <a:r>
              <a:rPr lang="en-US" sz="2000" dirty="0" smtClean="0">
                <a:latin typeface="+mn-lt"/>
              </a:rPr>
              <a:t>students have to have an opportunity to construct their own understanding based on their prior knowledge, interactions with others and with the  educational materials available to them (simulations, books, etc.).</a:t>
            </a:r>
          </a:p>
          <a:p>
            <a:r>
              <a:rPr lang="en-US" sz="2000" dirty="0" smtClean="0">
                <a:latin typeface="+mn-lt"/>
              </a:rPr>
              <a:t>2. Effective teaching requires teachers to have </a:t>
            </a:r>
            <a:r>
              <a:rPr lang="en-US" sz="2000" b="1" dirty="0" smtClean="0">
                <a:solidFill>
                  <a:srgbClr val="FF0000"/>
                </a:solidFill>
                <a:latin typeface="+mn-lt"/>
              </a:rPr>
              <a:t>Technological-Pedagogical Content Knowledge </a:t>
            </a:r>
            <a:r>
              <a:rPr lang="en-US" sz="2000" dirty="0" smtClean="0">
                <a:latin typeface="+mn-lt"/>
              </a:rPr>
              <a:t>(</a:t>
            </a:r>
            <a:r>
              <a:rPr lang="en-US" sz="2000" dirty="0" err="1" smtClean="0">
                <a:latin typeface="+mn-lt"/>
              </a:rPr>
              <a:t>Koelher</a:t>
            </a:r>
            <a:r>
              <a:rPr lang="en-US" sz="2000" dirty="0" smtClean="0">
                <a:latin typeface="+mn-lt"/>
              </a:rPr>
              <a:t>, 2009): to know how particular educational technology  (Technological Knowledge) can be effectively implemented (Pedagogical Knowledge) in a specific subject context (Content Knowledge).</a:t>
            </a:r>
          </a:p>
          <a:p>
            <a:endParaRPr lang="en-US" dirty="0" smtClean="0">
              <a:latin typeface="+mn-lt"/>
            </a:endParaRPr>
          </a:p>
          <a:p>
            <a:endParaRPr lang="en-US" dirty="0">
              <a:latin typeface="+mn-lt"/>
            </a:endParaRPr>
          </a:p>
        </p:txBody>
      </p:sp>
      <p:sp>
        <p:nvSpPr>
          <p:cNvPr id="103" name="Text Placeholder 102"/>
          <p:cNvSpPr>
            <a:spLocks noGrp="1"/>
          </p:cNvSpPr>
          <p:nvPr>
            <p:ph type="body" sz="quarter" idx="22"/>
          </p:nvPr>
        </p:nvSpPr>
        <p:spPr/>
        <p:txBody>
          <a:bodyPr/>
          <a:lstStyle/>
          <a:p>
            <a:r>
              <a:rPr lang="en-US" dirty="0" smtClean="0"/>
              <a:t>Theoretical Framework and Implementation</a:t>
            </a:r>
            <a:endParaRPr lang="en-US" dirty="0"/>
          </a:p>
        </p:txBody>
      </p:sp>
      <p:sp>
        <p:nvSpPr>
          <p:cNvPr id="105" name="Text Placeholder 104"/>
          <p:cNvSpPr>
            <a:spLocks noGrp="1"/>
          </p:cNvSpPr>
          <p:nvPr>
            <p:ph type="body" sz="quarter" idx="24"/>
          </p:nvPr>
        </p:nvSpPr>
        <p:spPr/>
        <p:txBody>
          <a:bodyPr/>
          <a:lstStyle/>
          <a:p>
            <a:r>
              <a:rPr lang="en-US" dirty="0" smtClean="0">
                <a:latin typeface="+mj-lt"/>
              </a:rPr>
              <a:t>Methods and Results</a:t>
            </a:r>
            <a:endParaRPr lang="en-US" dirty="0">
              <a:latin typeface="+mj-lt"/>
            </a:endParaRPr>
          </a:p>
        </p:txBody>
      </p:sp>
      <p:sp>
        <p:nvSpPr>
          <p:cNvPr id="106" name="Text Placeholder 105"/>
          <p:cNvSpPr>
            <a:spLocks noGrp="1"/>
          </p:cNvSpPr>
          <p:nvPr>
            <p:ph type="body" sz="quarter" idx="25"/>
          </p:nvPr>
        </p:nvSpPr>
        <p:spPr/>
        <p:txBody>
          <a:bodyPr/>
          <a:lstStyle/>
          <a:p>
            <a:r>
              <a:rPr lang="en-US" dirty="0" smtClean="0">
                <a:latin typeface="+mj-lt"/>
              </a:rPr>
              <a:t>Conclusions</a:t>
            </a:r>
            <a:endParaRPr lang="en-US" dirty="0">
              <a:latin typeface="+mj-lt"/>
            </a:endParaRPr>
          </a:p>
        </p:txBody>
      </p:sp>
      <p:sp>
        <p:nvSpPr>
          <p:cNvPr id="107" name="Text Placeholder 106"/>
          <p:cNvSpPr>
            <a:spLocks noGrp="1"/>
          </p:cNvSpPr>
          <p:nvPr>
            <p:ph type="body" sz="quarter" idx="26"/>
          </p:nvPr>
        </p:nvSpPr>
        <p:spPr>
          <a:xfrm>
            <a:off x="24693562" y="4002937"/>
            <a:ext cx="7535264" cy="6608347"/>
          </a:xfrm>
        </p:spPr>
        <p:txBody>
          <a:bodyPr/>
          <a:lstStyle/>
          <a:p>
            <a:r>
              <a:rPr lang="en-US" sz="2000" dirty="0" smtClean="0">
                <a:latin typeface="+mn-lt"/>
              </a:rPr>
              <a:t>Pre-service </a:t>
            </a:r>
            <a:r>
              <a:rPr lang="en-US" sz="2000" dirty="0">
                <a:latin typeface="+mn-lt"/>
              </a:rPr>
              <a:t>teachers value pedagogically effective science </a:t>
            </a:r>
            <a:r>
              <a:rPr lang="en-US" sz="2000" dirty="0" smtClean="0">
                <a:latin typeface="+mn-lt"/>
              </a:rPr>
              <a:t>questions, however </a:t>
            </a:r>
            <a:r>
              <a:rPr lang="en-US" sz="2000" dirty="0">
                <a:latin typeface="+mn-lt"/>
              </a:rPr>
              <a:t>feel held back by their lack of confidence in the ability to design effective science </a:t>
            </a:r>
            <a:r>
              <a:rPr lang="en-US" sz="2000" dirty="0" smtClean="0">
                <a:latin typeface="+mn-lt"/>
              </a:rPr>
              <a:t>questions and </a:t>
            </a:r>
            <a:r>
              <a:rPr lang="en-US" sz="2000" dirty="0">
                <a:latin typeface="+mn-lt"/>
              </a:rPr>
              <a:t>by their limited access to technology (</a:t>
            </a:r>
            <a:r>
              <a:rPr lang="en-US" sz="2000" dirty="0" smtClean="0">
                <a:latin typeface="+mn-lt"/>
              </a:rPr>
              <a:t>clickers). Science methods courses for pre-service teachers should emphasize the skill of designing effective science questions. The </a:t>
            </a:r>
            <a:r>
              <a:rPr lang="en-US" sz="2000" dirty="0">
                <a:latin typeface="+mn-lt"/>
              </a:rPr>
              <a:t>Elementary Science Questions Evaluation Rubric </a:t>
            </a:r>
            <a:r>
              <a:rPr lang="en-US" sz="2000" dirty="0" smtClean="0">
                <a:latin typeface="+mn-lt"/>
              </a:rPr>
              <a:t>(ESQER) helps </a:t>
            </a:r>
            <a:r>
              <a:rPr lang="en-US" sz="2000" dirty="0">
                <a:latin typeface="+mn-lt"/>
              </a:rPr>
              <a:t>pre-service elementary teachers to evaluate </a:t>
            </a:r>
            <a:r>
              <a:rPr lang="en-US" sz="2000" dirty="0" smtClean="0">
                <a:latin typeface="+mn-lt"/>
              </a:rPr>
              <a:t>the pedagogical </a:t>
            </a:r>
            <a:r>
              <a:rPr lang="en-US" sz="2000" dirty="0">
                <a:latin typeface="+mn-lt"/>
              </a:rPr>
              <a:t>effectiveness of their science </a:t>
            </a:r>
            <a:r>
              <a:rPr lang="en-US" sz="2000" dirty="0" smtClean="0">
                <a:latin typeface="+mn-lt"/>
              </a:rPr>
              <a:t>questions they intend to use in their teaching. </a:t>
            </a:r>
            <a:endParaRPr lang="en-CA" sz="2000" dirty="0">
              <a:latin typeface="+mn-lt"/>
            </a:endParaRPr>
          </a:p>
          <a:p>
            <a:r>
              <a:rPr lang="en-US" sz="2000" dirty="0" smtClean="0">
                <a:latin typeface="+mn-lt"/>
              </a:rPr>
              <a:t>The Rubric was </a:t>
            </a:r>
            <a:r>
              <a:rPr lang="en-US" sz="2000" dirty="0">
                <a:latin typeface="+mn-lt"/>
              </a:rPr>
              <a:t>validated by 12 secondary science </a:t>
            </a:r>
            <a:r>
              <a:rPr lang="en-US" sz="2000" dirty="0" smtClean="0">
                <a:latin typeface="+mn-lt"/>
              </a:rPr>
              <a:t>teachers and was </a:t>
            </a:r>
            <a:r>
              <a:rPr lang="en-US" sz="2000" dirty="0">
                <a:latin typeface="+mn-lt"/>
              </a:rPr>
              <a:t>employed to evaluate </a:t>
            </a:r>
            <a:r>
              <a:rPr lang="en-US" sz="2000" dirty="0" smtClean="0">
                <a:latin typeface="+mn-lt"/>
              </a:rPr>
              <a:t> 83 </a:t>
            </a:r>
            <a:r>
              <a:rPr lang="en-US" sz="2000" dirty="0">
                <a:latin typeface="+mn-lt"/>
              </a:rPr>
              <a:t>conceptual questions constructed by pre-service elementary teachers. ESQER not only helped teachers evaluate and challenge </a:t>
            </a:r>
            <a:r>
              <a:rPr lang="en-US" sz="2000" dirty="0" smtClean="0">
                <a:latin typeface="+mn-lt"/>
              </a:rPr>
              <a:t>student misconceptions, </a:t>
            </a:r>
            <a:r>
              <a:rPr lang="en-US" sz="2000" dirty="0">
                <a:latin typeface="+mn-lt"/>
              </a:rPr>
              <a:t>it also helped build teachers’ Technological-Pedagogical Content Knowledge by helping them design and reflect on their </a:t>
            </a:r>
            <a:r>
              <a:rPr lang="en-US" sz="2000" dirty="0" smtClean="0">
                <a:latin typeface="+mn-lt"/>
              </a:rPr>
              <a:t>questions</a:t>
            </a:r>
            <a:r>
              <a:rPr lang="en-US" sz="2000" dirty="0">
                <a:latin typeface="+mn-lt"/>
              </a:rPr>
              <a:t>. Moreover, technology integration and teachers’ reflections on </a:t>
            </a:r>
            <a:r>
              <a:rPr lang="en-US" sz="2000" dirty="0" smtClean="0">
                <a:latin typeface="+mn-lt"/>
              </a:rPr>
              <a:t>their </a:t>
            </a:r>
            <a:r>
              <a:rPr lang="en-US" sz="2000" dirty="0">
                <a:latin typeface="+mn-lt"/>
              </a:rPr>
              <a:t>questions through ESQER </a:t>
            </a:r>
            <a:r>
              <a:rPr lang="en-US" sz="2000" dirty="0" smtClean="0">
                <a:latin typeface="+mn-lt"/>
              </a:rPr>
              <a:t>supported </a:t>
            </a:r>
            <a:r>
              <a:rPr lang="en-US" sz="2000" dirty="0">
                <a:latin typeface="+mn-lt"/>
              </a:rPr>
              <a:t>inquiry-based science teaching. While the initial focus of ESQER was on elementary science questions, the Rubric can be adapted to extend beyond the elementary science classroom.</a:t>
            </a:r>
            <a:endParaRPr lang="en-CA" sz="2000" dirty="0">
              <a:latin typeface="+mn-lt"/>
            </a:endParaRPr>
          </a:p>
          <a:p>
            <a:endParaRPr lang="en-US" sz="2000" dirty="0">
              <a:latin typeface="+mn-lt"/>
            </a:endParaRPr>
          </a:p>
        </p:txBody>
      </p:sp>
      <p:sp>
        <p:nvSpPr>
          <p:cNvPr id="108" name="Text Placeholder 107"/>
          <p:cNvSpPr>
            <a:spLocks noGrp="1"/>
          </p:cNvSpPr>
          <p:nvPr>
            <p:ph type="body" sz="quarter" idx="27"/>
          </p:nvPr>
        </p:nvSpPr>
        <p:spPr>
          <a:xfrm>
            <a:off x="24689294" y="10193097"/>
            <a:ext cx="7535264" cy="531993"/>
          </a:xfrm>
        </p:spPr>
        <p:txBody>
          <a:bodyPr/>
          <a:lstStyle/>
          <a:p>
            <a:r>
              <a:rPr lang="en-US" dirty="0" smtClean="0">
                <a:latin typeface="+mj-lt"/>
              </a:rPr>
              <a:t>Selected References</a:t>
            </a:r>
            <a:endParaRPr lang="en-US" dirty="0">
              <a:latin typeface="+mj-lt"/>
            </a:endParaRPr>
          </a:p>
        </p:txBody>
      </p:sp>
      <p:sp>
        <p:nvSpPr>
          <p:cNvPr id="109" name="Text Placeholder 108"/>
          <p:cNvSpPr>
            <a:spLocks noGrp="1"/>
          </p:cNvSpPr>
          <p:nvPr>
            <p:ph type="body" sz="quarter" idx="28"/>
          </p:nvPr>
        </p:nvSpPr>
        <p:spPr>
          <a:xfrm>
            <a:off x="24693562" y="10885674"/>
            <a:ext cx="7535264" cy="8836993"/>
          </a:xfrm>
        </p:spPr>
        <p:txBody>
          <a:bodyPr/>
          <a:lstStyle/>
          <a:p>
            <a:pPr>
              <a:spcAft>
                <a:spcPts val="600"/>
              </a:spcAft>
            </a:pPr>
            <a:r>
              <a:rPr lang="en-US" dirty="0" err="1" smtClean="0">
                <a:latin typeface="+mn-lt"/>
              </a:rPr>
              <a:t>Armbruster</a:t>
            </a:r>
            <a:r>
              <a:rPr lang="en-US" dirty="0">
                <a:latin typeface="+mn-lt"/>
              </a:rPr>
              <a:t>, B., &amp; </a:t>
            </a:r>
            <a:r>
              <a:rPr lang="en-US" dirty="0" err="1">
                <a:latin typeface="+mn-lt"/>
              </a:rPr>
              <a:t>Ostertag</a:t>
            </a:r>
            <a:r>
              <a:rPr lang="en-US" dirty="0">
                <a:latin typeface="+mn-lt"/>
              </a:rPr>
              <a:t>, J. (1983). </a:t>
            </a:r>
            <a:r>
              <a:rPr lang="en-US" dirty="0" smtClean="0">
                <a:latin typeface="+mn-lt"/>
              </a:rPr>
              <a:t>Questions </a:t>
            </a:r>
            <a:r>
              <a:rPr lang="en-US" dirty="0">
                <a:latin typeface="+mn-lt"/>
              </a:rPr>
              <a:t>in Elementary Science and Social Studies Textbooks. In B. K. Britton, A. Woodward &amp; M. Binkley (Eds.), </a:t>
            </a:r>
            <a:r>
              <a:rPr lang="en-US" i="1" dirty="0">
                <a:latin typeface="+mn-lt"/>
              </a:rPr>
              <a:t>Learning from Textbooks: Theory and Practice</a:t>
            </a:r>
            <a:r>
              <a:rPr lang="en-US" dirty="0">
                <a:latin typeface="+mn-lt"/>
              </a:rPr>
              <a:t> (pp. 69-94). Hillsdale, NJ: Lawrence </a:t>
            </a:r>
            <a:r>
              <a:rPr lang="en-US" dirty="0" smtClean="0">
                <a:latin typeface="+mn-lt"/>
              </a:rPr>
              <a:t>Erlbaum </a:t>
            </a:r>
            <a:r>
              <a:rPr lang="en-US" dirty="0">
                <a:latin typeface="+mn-lt"/>
              </a:rPr>
              <a:t>Associates, Inc.</a:t>
            </a:r>
            <a:endParaRPr lang="en-CA" dirty="0">
              <a:latin typeface="+mn-lt"/>
            </a:endParaRPr>
          </a:p>
          <a:p>
            <a:pPr>
              <a:spcAft>
                <a:spcPts val="600"/>
              </a:spcAft>
            </a:pPr>
            <a:r>
              <a:rPr lang="en-US" dirty="0" smtClean="0">
                <a:latin typeface="+mn-lt"/>
              </a:rPr>
              <a:t>Bloom</a:t>
            </a:r>
            <a:r>
              <a:rPr lang="en-US" dirty="0">
                <a:latin typeface="+mn-lt"/>
              </a:rPr>
              <a:t>, B. S. (1956). </a:t>
            </a:r>
            <a:r>
              <a:rPr lang="en-US" i="1" dirty="0">
                <a:latin typeface="+mn-lt"/>
              </a:rPr>
              <a:t>Taxonomy of Educational Objectives: Cognitive Domain.</a:t>
            </a:r>
            <a:r>
              <a:rPr lang="en-US" dirty="0">
                <a:latin typeface="+mn-lt"/>
              </a:rPr>
              <a:t> (Vol. 1). New York: Longman.</a:t>
            </a:r>
            <a:endParaRPr lang="en-CA" dirty="0">
              <a:latin typeface="+mn-lt"/>
            </a:endParaRPr>
          </a:p>
          <a:p>
            <a:pPr>
              <a:spcAft>
                <a:spcPts val="600"/>
              </a:spcAft>
            </a:pPr>
            <a:r>
              <a:rPr lang="en-US" dirty="0" err="1">
                <a:latin typeface="+mn-lt"/>
              </a:rPr>
              <a:t>Bransford</a:t>
            </a:r>
            <a:r>
              <a:rPr lang="en-US" dirty="0">
                <a:latin typeface="+mn-lt"/>
              </a:rPr>
              <a:t>, D., Brown, A. L., &amp; Cocking, R. R. (2002). </a:t>
            </a:r>
            <a:r>
              <a:rPr lang="en-US" i="1" dirty="0">
                <a:latin typeface="+mn-lt"/>
              </a:rPr>
              <a:t>How people learn: Brain, mind, experience, and school</a:t>
            </a:r>
            <a:r>
              <a:rPr lang="en-US" dirty="0">
                <a:latin typeface="+mn-lt"/>
              </a:rPr>
              <a:t>. Washington, DC: </a:t>
            </a:r>
            <a:r>
              <a:rPr lang="en-US" dirty="0" smtClean="0">
                <a:latin typeface="+mn-lt"/>
              </a:rPr>
              <a:t>NAP.</a:t>
            </a:r>
            <a:endParaRPr lang="en-CA" dirty="0">
              <a:latin typeface="+mn-lt"/>
            </a:endParaRPr>
          </a:p>
          <a:p>
            <a:pPr>
              <a:spcAft>
                <a:spcPts val="600"/>
              </a:spcAft>
            </a:pPr>
            <a:r>
              <a:rPr lang="en-US" dirty="0" smtClean="0">
                <a:latin typeface="+mn-lt"/>
              </a:rPr>
              <a:t>Duncan</a:t>
            </a:r>
            <a:r>
              <a:rPr lang="en-US" dirty="0">
                <a:latin typeface="+mn-lt"/>
              </a:rPr>
              <a:t>, D. (2005). </a:t>
            </a:r>
            <a:r>
              <a:rPr lang="en-US" i="1" dirty="0">
                <a:latin typeface="+mn-lt"/>
              </a:rPr>
              <a:t>Clickers in the Classroom</a:t>
            </a:r>
            <a:r>
              <a:rPr lang="en-US" dirty="0">
                <a:latin typeface="+mn-lt"/>
              </a:rPr>
              <a:t>. </a:t>
            </a:r>
            <a:r>
              <a:rPr lang="en-US" dirty="0" smtClean="0">
                <a:latin typeface="+mn-lt"/>
              </a:rPr>
              <a:t>San-Francisco: Pearson.</a:t>
            </a:r>
            <a:endParaRPr lang="en-CA" dirty="0">
              <a:latin typeface="+mn-lt"/>
            </a:endParaRPr>
          </a:p>
          <a:p>
            <a:pPr>
              <a:spcAft>
                <a:spcPts val="600"/>
              </a:spcAft>
            </a:pPr>
            <a:r>
              <a:rPr lang="en-US" dirty="0" smtClean="0">
                <a:latin typeface="+mn-lt"/>
              </a:rPr>
              <a:t>Gall</a:t>
            </a:r>
            <a:r>
              <a:rPr lang="en-US" dirty="0">
                <a:latin typeface="+mn-lt"/>
              </a:rPr>
              <a:t>, M. D. (1970). The Use of Questions in Teaching. </a:t>
            </a:r>
            <a:r>
              <a:rPr lang="en-US" i="1" dirty="0">
                <a:latin typeface="+mn-lt"/>
              </a:rPr>
              <a:t>Review of </a:t>
            </a:r>
            <a:r>
              <a:rPr lang="en-US" i="1" dirty="0" smtClean="0">
                <a:latin typeface="+mn-lt"/>
              </a:rPr>
              <a:t>Educational Research</a:t>
            </a:r>
            <a:r>
              <a:rPr lang="en-US" i="1" dirty="0">
                <a:latin typeface="+mn-lt"/>
              </a:rPr>
              <a:t>, 40</a:t>
            </a:r>
            <a:r>
              <a:rPr lang="en-US" dirty="0">
                <a:latin typeface="+mn-lt"/>
              </a:rPr>
              <a:t>(5), 707-721.</a:t>
            </a:r>
            <a:endParaRPr lang="en-CA" dirty="0">
              <a:latin typeface="+mn-lt"/>
            </a:endParaRPr>
          </a:p>
          <a:p>
            <a:pPr>
              <a:spcAft>
                <a:spcPts val="600"/>
              </a:spcAft>
            </a:pPr>
            <a:r>
              <a:rPr lang="en-US" dirty="0" smtClean="0">
                <a:latin typeface="+mn-lt"/>
              </a:rPr>
              <a:t>Greenhow</a:t>
            </a:r>
            <a:r>
              <a:rPr lang="en-US" dirty="0">
                <a:latin typeface="+mn-lt"/>
              </a:rPr>
              <a:t>, C., Dexter, S., &amp; Hughes, J. E. (2008). Teacher Knowledge about </a:t>
            </a:r>
            <a:r>
              <a:rPr lang="en-US" dirty="0" err="1" smtClean="0">
                <a:latin typeface="+mn-lt"/>
              </a:rPr>
              <a:t>Techn</a:t>
            </a:r>
            <a:r>
              <a:rPr lang="en-US" dirty="0" smtClean="0">
                <a:latin typeface="+mn-lt"/>
              </a:rPr>
              <a:t>. </a:t>
            </a:r>
            <a:r>
              <a:rPr lang="en-US" dirty="0">
                <a:latin typeface="+mn-lt"/>
              </a:rPr>
              <a:t>Integration: An Examination of </a:t>
            </a:r>
            <a:r>
              <a:rPr lang="en-US" dirty="0" err="1" smtClean="0">
                <a:latin typeface="+mn-lt"/>
              </a:rPr>
              <a:t>Inservice</a:t>
            </a:r>
            <a:r>
              <a:rPr lang="en-US" dirty="0" smtClean="0">
                <a:latin typeface="+mn-lt"/>
              </a:rPr>
              <a:t> and </a:t>
            </a:r>
            <a:r>
              <a:rPr lang="en-US" dirty="0" err="1" smtClean="0">
                <a:latin typeface="+mn-lt"/>
              </a:rPr>
              <a:t>Preservice</a:t>
            </a:r>
            <a:r>
              <a:rPr lang="en-US" dirty="0" smtClean="0">
                <a:latin typeface="+mn-lt"/>
              </a:rPr>
              <a:t> </a:t>
            </a:r>
            <a:r>
              <a:rPr lang="en-US" dirty="0">
                <a:latin typeface="+mn-lt"/>
              </a:rPr>
              <a:t>Teachers' </a:t>
            </a:r>
            <a:r>
              <a:rPr lang="en-US" dirty="0" smtClean="0">
                <a:latin typeface="+mn-lt"/>
              </a:rPr>
              <a:t>Instructional </a:t>
            </a:r>
            <a:r>
              <a:rPr lang="en-US" dirty="0">
                <a:latin typeface="+mn-lt"/>
              </a:rPr>
              <a:t>Decision-Making. </a:t>
            </a:r>
            <a:r>
              <a:rPr lang="en-US" i="1" dirty="0" smtClean="0">
                <a:latin typeface="+mn-lt"/>
              </a:rPr>
              <a:t>Sci. Ed. Intern., </a:t>
            </a:r>
            <a:r>
              <a:rPr lang="en-US" i="1" dirty="0">
                <a:latin typeface="+mn-lt"/>
              </a:rPr>
              <a:t>19</a:t>
            </a:r>
            <a:r>
              <a:rPr lang="en-US" dirty="0">
                <a:latin typeface="+mn-lt"/>
              </a:rPr>
              <a:t>(1), 9-25.</a:t>
            </a:r>
            <a:endParaRPr lang="en-CA" dirty="0">
              <a:latin typeface="+mn-lt"/>
            </a:endParaRPr>
          </a:p>
          <a:p>
            <a:pPr>
              <a:spcAft>
                <a:spcPts val="600"/>
              </a:spcAft>
            </a:pPr>
            <a:r>
              <a:rPr lang="en-US" dirty="0" smtClean="0">
                <a:latin typeface="+mn-lt"/>
              </a:rPr>
              <a:t>Hoffman</a:t>
            </a:r>
            <a:r>
              <a:rPr lang="en-US" dirty="0">
                <a:latin typeface="+mn-lt"/>
              </a:rPr>
              <a:t>, C., &amp; Goodwin, S. (2006). A clicker for your thoughts: </a:t>
            </a:r>
            <a:r>
              <a:rPr lang="en-US" dirty="0" smtClean="0">
                <a:latin typeface="+mn-lt"/>
              </a:rPr>
              <a:t>technology </a:t>
            </a:r>
            <a:r>
              <a:rPr lang="en-US" dirty="0">
                <a:latin typeface="+mn-lt"/>
              </a:rPr>
              <a:t>for active learning. </a:t>
            </a:r>
            <a:r>
              <a:rPr lang="en-US" i="1" dirty="0">
                <a:latin typeface="+mn-lt"/>
              </a:rPr>
              <a:t>New Library World, </a:t>
            </a:r>
            <a:r>
              <a:rPr lang="en-US" i="1" dirty="0" smtClean="0">
                <a:latin typeface="+mn-lt"/>
              </a:rPr>
              <a:t>107</a:t>
            </a:r>
            <a:r>
              <a:rPr lang="en-US" dirty="0" smtClean="0">
                <a:latin typeface="+mn-lt"/>
              </a:rPr>
              <a:t>(1228/9</a:t>
            </a:r>
            <a:r>
              <a:rPr lang="en-US" dirty="0">
                <a:latin typeface="+mn-lt"/>
              </a:rPr>
              <a:t>), </a:t>
            </a:r>
            <a:r>
              <a:rPr lang="en-US" dirty="0" smtClean="0">
                <a:latin typeface="+mn-lt"/>
              </a:rPr>
              <a:t>422-3</a:t>
            </a:r>
            <a:r>
              <a:rPr lang="en-US" dirty="0">
                <a:latin typeface="+mn-lt"/>
              </a:rPr>
              <a:t>.</a:t>
            </a:r>
            <a:endParaRPr lang="en-CA" dirty="0">
              <a:latin typeface="+mn-lt"/>
            </a:endParaRPr>
          </a:p>
          <a:p>
            <a:pPr>
              <a:spcAft>
                <a:spcPts val="600"/>
              </a:spcAft>
            </a:pPr>
            <a:r>
              <a:rPr lang="en-US" dirty="0">
                <a:latin typeface="+mn-lt"/>
              </a:rPr>
              <a:t>Koehler, M. J., &amp; Mishra, P. (2009). What is technological pedagogical content knowledge? </a:t>
            </a:r>
            <a:r>
              <a:rPr lang="en-US" i="1" dirty="0">
                <a:latin typeface="+mn-lt"/>
              </a:rPr>
              <a:t>Contemporary Issues in Technology and Teacher Education</a:t>
            </a:r>
            <a:r>
              <a:rPr lang="en-US" dirty="0">
                <a:latin typeface="+mn-lt"/>
              </a:rPr>
              <a:t>, 9(1), 60-70</a:t>
            </a:r>
            <a:r>
              <a:rPr lang="en-US" dirty="0" smtClean="0">
                <a:latin typeface="+mn-lt"/>
              </a:rPr>
              <a:t>.</a:t>
            </a:r>
            <a:endParaRPr lang="en-US" dirty="0">
              <a:latin typeface="+mn-lt"/>
            </a:endParaRPr>
          </a:p>
          <a:p>
            <a:pPr>
              <a:spcAft>
                <a:spcPts val="600"/>
              </a:spcAft>
            </a:pPr>
            <a:r>
              <a:rPr lang="en-US" dirty="0" err="1" smtClean="0">
                <a:latin typeface="+mn-lt"/>
              </a:rPr>
              <a:t>Lasry</a:t>
            </a:r>
            <a:r>
              <a:rPr lang="en-US" dirty="0">
                <a:latin typeface="+mn-lt"/>
              </a:rPr>
              <a:t>, N. (2008). Clickers or Flashcards: Is There Really a Difference? </a:t>
            </a:r>
            <a:r>
              <a:rPr lang="en-US" i="1" dirty="0">
                <a:latin typeface="+mn-lt"/>
              </a:rPr>
              <a:t>The Physics Teacher, 46</a:t>
            </a:r>
            <a:r>
              <a:rPr lang="en-US" dirty="0">
                <a:latin typeface="+mn-lt"/>
              </a:rPr>
              <a:t>(May), 242-244.</a:t>
            </a:r>
            <a:endParaRPr lang="en-CA" dirty="0">
              <a:latin typeface="+mn-lt"/>
            </a:endParaRPr>
          </a:p>
          <a:p>
            <a:pPr>
              <a:spcAft>
                <a:spcPts val="600"/>
              </a:spcAft>
            </a:pPr>
            <a:r>
              <a:rPr lang="en-US" dirty="0" err="1" smtClean="0">
                <a:latin typeface="+mn-lt"/>
              </a:rPr>
              <a:t>Sobolewski</a:t>
            </a:r>
            <a:r>
              <a:rPr lang="en-US" dirty="0">
                <a:latin typeface="+mn-lt"/>
              </a:rPr>
              <a:t>, S. J. (1996). Development of Multiple-Choice Test Items. </a:t>
            </a:r>
            <a:r>
              <a:rPr lang="en-US" i="1" dirty="0">
                <a:latin typeface="+mn-lt"/>
              </a:rPr>
              <a:t>The Physics Teacher, 34</a:t>
            </a:r>
            <a:r>
              <a:rPr lang="en-US" dirty="0">
                <a:latin typeface="+mn-lt"/>
              </a:rPr>
              <a:t>(2), 80-82</a:t>
            </a:r>
            <a:r>
              <a:rPr lang="en-US" dirty="0" smtClean="0">
                <a:latin typeface="+mn-lt"/>
              </a:rPr>
              <a:t>.</a:t>
            </a:r>
          </a:p>
          <a:p>
            <a:pPr>
              <a:spcAft>
                <a:spcPts val="600"/>
              </a:spcAft>
            </a:pPr>
            <a:r>
              <a:rPr lang="en-US" dirty="0">
                <a:latin typeface="+mn-lt"/>
              </a:rPr>
              <a:t>Warren, B., &amp; </a:t>
            </a:r>
            <a:r>
              <a:rPr lang="en-US" dirty="0" err="1">
                <a:latin typeface="+mn-lt"/>
              </a:rPr>
              <a:t>Ogonowski</a:t>
            </a:r>
            <a:r>
              <a:rPr lang="en-US" dirty="0">
                <a:latin typeface="+mn-lt"/>
              </a:rPr>
              <a:t>, M. (1998). From Knowledge to Knowing: An Inquiry into Teacher Learning in Science. </a:t>
            </a:r>
            <a:r>
              <a:rPr lang="en-US" i="1" dirty="0">
                <a:latin typeface="+mn-lt"/>
              </a:rPr>
              <a:t>Center for the Development of Teaching: Paper Series</a:t>
            </a:r>
            <a:r>
              <a:rPr lang="en-US" dirty="0">
                <a:latin typeface="+mn-lt"/>
              </a:rPr>
              <a:t>, 1-25</a:t>
            </a:r>
            <a:r>
              <a:rPr lang="en-US" dirty="0" smtClean="0">
                <a:latin typeface="+mn-lt"/>
              </a:rPr>
              <a:t>.</a:t>
            </a:r>
            <a:endParaRPr lang="en-CA" dirty="0">
              <a:latin typeface="+mn-lt"/>
            </a:endParaRPr>
          </a:p>
        </p:txBody>
      </p:sp>
      <p:sp>
        <p:nvSpPr>
          <p:cNvPr id="110" name="Text Placeholder 109"/>
          <p:cNvSpPr>
            <a:spLocks noGrp="1"/>
          </p:cNvSpPr>
          <p:nvPr>
            <p:ph type="body" sz="quarter" idx="29"/>
          </p:nvPr>
        </p:nvSpPr>
        <p:spPr>
          <a:xfrm>
            <a:off x="24685520" y="19900901"/>
            <a:ext cx="7535264" cy="531993"/>
          </a:xfrm>
        </p:spPr>
        <p:txBody>
          <a:bodyPr/>
          <a:lstStyle/>
          <a:p>
            <a:r>
              <a:rPr lang="en-US" dirty="0" smtClean="0"/>
              <a:t>Contact</a:t>
            </a:r>
            <a:endParaRPr lang="en-US" dirty="0"/>
          </a:p>
        </p:txBody>
      </p:sp>
      <p:sp>
        <p:nvSpPr>
          <p:cNvPr id="111" name="Text Placeholder 110"/>
          <p:cNvSpPr>
            <a:spLocks noGrp="1"/>
          </p:cNvSpPr>
          <p:nvPr>
            <p:ph type="body" sz="quarter" idx="30"/>
          </p:nvPr>
        </p:nvSpPr>
        <p:spPr>
          <a:xfrm>
            <a:off x="24685520" y="20507325"/>
            <a:ext cx="7539038" cy="606704"/>
          </a:xfrm>
          <a:ln>
            <a:solidFill>
              <a:schemeClr val="accent1"/>
            </a:solidFill>
          </a:ln>
        </p:spPr>
        <p:txBody>
          <a:bodyPr/>
          <a:lstStyle/>
          <a:p>
            <a:r>
              <a:rPr lang="en-US" dirty="0" smtClean="0">
                <a:latin typeface="+mn-lt"/>
              </a:rPr>
              <a:t>Dr. Marina Milner-Bolotin: </a:t>
            </a:r>
            <a:r>
              <a:rPr lang="en-US" dirty="0" smtClean="0">
                <a:solidFill>
                  <a:schemeClr val="tx2"/>
                </a:solidFill>
                <a:latin typeface="+mn-lt"/>
                <a:hlinkClick r:id="rId4"/>
              </a:rPr>
              <a:t>marina.milner-bolotin@ubc.ca</a:t>
            </a:r>
            <a:r>
              <a:rPr lang="en-US" dirty="0" smtClean="0">
                <a:solidFill>
                  <a:schemeClr val="tx2"/>
                </a:solidFill>
                <a:latin typeface="+mn-lt"/>
              </a:rPr>
              <a:t> </a:t>
            </a:r>
            <a:endParaRPr lang="en-US" dirty="0">
              <a:solidFill>
                <a:schemeClr val="tx2"/>
              </a:solidFill>
              <a:latin typeface="+mn-lt"/>
            </a:endParaRPr>
          </a:p>
        </p:txBody>
      </p:sp>
      <p:sp>
        <p:nvSpPr>
          <p:cNvPr id="112" name="Text Placeholder 111"/>
          <p:cNvSpPr>
            <a:spLocks noGrp="1"/>
          </p:cNvSpPr>
          <p:nvPr>
            <p:ph type="body" sz="quarter" idx="95"/>
          </p:nvPr>
        </p:nvSpPr>
        <p:spPr/>
        <p:txBody>
          <a:bodyPr/>
          <a:lstStyle/>
          <a:p>
            <a:endParaRPr lang="en-US"/>
          </a:p>
        </p:txBody>
      </p:sp>
      <p:sp>
        <p:nvSpPr>
          <p:cNvPr id="113" name="Text Placeholder 112"/>
          <p:cNvSpPr>
            <a:spLocks noGrp="1"/>
          </p:cNvSpPr>
          <p:nvPr>
            <p:ph type="body" sz="quarter" idx="96"/>
          </p:nvPr>
        </p:nvSpPr>
        <p:spPr>
          <a:xfrm>
            <a:off x="691756" y="18121388"/>
            <a:ext cx="7542610" cy="3222804"/>
          </a:xfrm>
        </p:spPr>
        <p:txBody>
          <a:bodyPr/>
          <a:lstStyle/>
          <a:p>
            <a:pPr marL="342900" indent="-342900">
              <a:buAutoNum type="arabicPeriod"/>
            </a:pPr>
            <a:r>
              <a:rPr lang="en-US" sz="2000" b="1" dirty="0">
                <a:solidFill>
                  <a:srgbClr val="FF0000"/>
                </a:solidFill>
                <a:latin typeface="+mn-lt"/>
              </a:rPr>
              <a:t>T</a:t>
            </a:r>
            <a:r>
              <a:rPr lang="en-US" sz="2000" b="1" dirty="0" smtClean="0">
                <a:solidFill>
                  <a:srgbClr val="FF0000"/>
                </a:solidFill>
                <a:latin typeface="+mn-lt"/>
              </a:rPr>
              <a:t>o </a:t>
            </a:r>
            <a:r>
              <a:rPr lang="en-US" sz="2000" b="1" dirty="0">
                <a:solidFill>
                  <a:srgbClr val="FF0000"/>
                </a:solidFill>
                <a:latin typeface="+mn-lt"/>
              </a:rPr>
              <a:t>investigate difficulties</a:t>
            </a:r>
            <a:r>
              <a:rPr lang="en-US" sz="2000" dirty="0">
                <a:latin typeface="+mn-lt"/>
              </a:rPr>
              <a:t> faced by elementary pre-service teachers in designing multiple-choice science </a:t>
            </a:r>
            <a:r>
              <a:rPr lang="en-US" sz="2000" dirty="0" smtClean="0">
                <a:latin typeface="+mn-lt"/>
              </a:rPr>
              <a:t>questions.</a:t>
            </a:r>
          </a:p>
          <a:p>
            <a:pPr marL="342900" indent="-342900">
              <a:buAutoNum type="arabicPeriod"/>
            </a:pPr>
            <a:r>
              <a:rPr lang="en-US" sz="2000" b="1" dirty="0">
                <a:solidFill>
                  <a:srgbClr val="FF0000"/>
                </a:solidFill>
                <a:latin typeface="+mn-lt"/>
              </a:rPr>
              <a:t>To identify the elements of pedagogically effective multiple-choice science questions</a:t>
            </a:r>
            <a:r>
              <a:rPr lang="en-US" sz="2000" dirty="0" smtClean="0">
                <a:latin typeface="+mn-lt"/>
              </a:rPr>
              <a:t> relevant to elementary science curriculum.</a:t>
            </a:r>
          </a:p>
          <a:p>
            <a:pPr marL="342900" indent="-342900">
              <a:buAutoNum type="arabicPeriod"/>
            </a:pPr>
            <a:r>
              <a:rPr lang="en-US" sz="2000" b="1" dirty="0">
                <a:solidFill>
                  <a:srgbClr val="FF0000"/>
                </a:solidFill>
                <a:latin typeface="+mn-lt"/>
              </a:rPr>
              <a:t>To develop an instrument </a:t>
            </a:r>
            <a:r>
              <a:rPr lang="en-US" sz="2000" dirty="0">
                <a:latin typeface="+mn-lt"/>
              </a:rPr>
              <a:t>to help </a:t>
            </a:r>
            <a:r>
              <a:rPr lang="en-US" sz="2000" dirty="0" smtClean="0">
                <a:latin typeface="+mn-lt"/>
              </a:rPr>
              <a:t>in-service and pre-service elementary </a:t>
            </a:r>
            <a:r>
              <a:rPr lang="en-US" sz="2000" dirty="0">
                <a:latin typeface="+mn-lt"/>
              </a:rPr>
              <a:t>teachers </a:t>
            </a:r>
            <a:r>
              <a:rPr lang="en-US" sz="2000" dirty="0" smtClean="0">
                <a:latin typeface="+mn-lt"/>
              </a:rPr>
              <a:t>to reflect on and evaluate the pedagogical </a:t>
            </a:r>
            <a:r>
              <a:rPr lang="en-US" sz="2000" dirty="0">
                <a:latin typeface="+mn-lt"/>
              </a:rPr>
              <a:t>effectiveness of science </a:t>
            </a:r>
            <a:r>
              <a:rPr lang="en-US" sz="2000" dirty="0" smtClean="0">
                <a:latin typeface="+mn-lt"/>
              </a:rPr>
              <a:t>questions (Elementary Science Questions Evaluation Rubric – ESQER). </a:t>
            </a:r>
            <a:endParaRPr lang="en-US" sz="2000" dirty="0">
              <a:latin typeface="+mn-lt"/>
            </a:endParaRPr>
          </a:p>
        </p:txBody>
      </p:sp>
      <p:sp>
        <p:nvSpPr>
          <p:cNvPr id="114" name="Text Placeholder 113"/>
          <p:cNvSpPr>
            <a:spLocks noGrp="1"/>
          </p:cNvSpPr>
          <p:nvPr>
            <p:ph type="body" sz="quarter" idx="107"/>
          </p:nvPr>
        </p:nvSpPr>
        <p:spPr/>
        <p:txBody>
          <a:bodyPr/>
          <a:lstStyle/>
          <a:p>
            <a:endParaRPr lang="en-US">
              <a:latin typeface="+mn-lt"/>
            </a:endParaRPr>
          </a:p>
        </p:txBody>
      </p:sp>
      <p:sp>
        <p:nvSpPr>
          <p:cNvPr id="116" name="Text Placeholder 115"/>
          <p:cNvSpPr>
            <a:spLocks noGrp="1"/>
          </p:cNvSpPr>
          <p:nvPr>
            <p:ph type="body" sz="quarter" idx="116"/>
          </p:nvPr>
        </p:nvSpPr>
        <p:spPr/>
        <p:txBody>
          <a:bodyPr/>
          <a:lstStyle/>
          <a:p>
            <a:endParaRPr lang="en-US">
              <a:latin typeface="+mn-lt"/>
            </a:endParaRPr>
          </a:p>
        </p:txBody>
      </p:sp>
      <p:sp>
        <p:nvSpPr>
          <p:cNvPr id="117" name="Text Placeholder 116"/>
          <p:cNvSpPr>
            <a:spLocks noGrp="1"/>
          </p:cNvSpPr>
          <p:nvPr>
            <p:ph type="body" sz="quarter" idx="117"/>
          </p:nvPr>
        </p:nvSpPr>
        <p:spPr/>
        <p:txBody>
          <a:bodyPr/>
          <a:lstStyle/>
          <a:p>
            <a:endParaRPr lang="en-US">
              <a:latin typeface="+mn-lt"/>
            </a:endParaRPr>
          </a:p>
        </p:txBody>
      </p:sp>
      <p:sp>
        <p:nvSpPr>
          <p:cNvPr id="118" name="Text Placeholder 117"/>
          <p:cNvSpPr>
            <a:spLocks noGrp="1"/>
          </p:cNvSpPr>
          <p:nvPr>
            <p:ph type="body" sz="quarter" idx="118"/>
          </p:nvPr>
        </p:nvSpPr>
        <p:spPr/>
        <p:txBody>
          <a:bodyPr/>
          <a:lstStyle/>
          <a:p>
            <a:endParaRPr lang="en-US">
              <a:latin typeface="+mn-lt"/>
            </a:endParaRPr>
          </a:p>
        </p:txBody>
      </p:sp>
      <p:sp>
        <p:nvSpPr>
          <p:cNvPr id="119" name="Text Placeholder 118"/>
          <p:cNvSpPr>
            <a:spLocks noGrp="1"/>
          </p:cNvSpPr>
          <p:nvPr>
            <p:ph type="body" sz="quarter" idx="119"/>
          </p:nvPr>
        </p:nvSpPr>
        <p:spPr/>
        <p:txBody>
          <a:bodyPr/>
          <a:lstStyle/>
          <a:p>
            <a:endParaRPr lang="en-US">
              <a:latin typeface="+mn-lt"/>
            </a:endParaRPr>
          </a:p>
        </p:txBody>
      </p:sp>
      <p:sp>
        <p:nvSpPr>
          <p:cNvPr id="120" name="Text Placeholder 119"/>
          <p:cNvSpPr>
            <a:spLocks noGrp="1"/>
          </p:cNvSpPr>
          <p:nvPr>
            <p:ph type="body" sz="quarter" idx="120"/>
          </p:nvPr>
        </p:nvSpPr>
        <p:spPr/>
        <p:txBody>
          <a:bodyPr/>
          <a:lstStyle/>
          <a:p>
            <a:endParaRPr lang="en-US">
              <a:latin typeface="+mn-lt"/>
            </a:endParaRPr>
          </a:p>
        </p:txBody>
      </p:sp>
      <p:sp>
        <p:nvSpPr>
          <p:cNvPr id="121" name="Text Placeholder 120"/>
          <p:cNvSpPr>
            <a:spLocks noGrp="1"/>
          </p:cNvSpPr>
          <p:nvPr>
            <p:ph type="body" sz="quarter" idx="121"/>
          </p:nvPr>
        </p:nvSpPr>
        <p:spPr/>
        <p:txBody>
          <a:bodyPr/>
          <a:lstStyle/>
          <a:p>
            <a:endParaRPr lang="en-US">
              <a:latin typeface="+mn-lt"/>
            </a:endParaRPr>
          </a:p>
        </p:txBody>
      </p:sp>
      <p:sp>
        <p:nvSpPr>
          <p:cNvPr id="122" name="Text Placeholder 121"/>
          <p:cNvSpPr>
            <a:spLocks noGrp="1"/>
          </p:cNvSpPr>
          <p:nvPr>
            <p:ph type="body" sz="quarter" idx="122"/>
          </p:nvPr>
        </p:nvSpPr>
        <p:spPr/>
        <p:txBody>
          <a:bodyPr/>
          <a:lstStyle/>
          <a:p>
            <a:endParaRPr lang="en-US">
              <a:latin typeface="+mn-lt"/>
            </a:endParaRPr>
          </a:p>
        </p:txBody>
      </p:sp>
      <p:sp>
        <p:nvSpPr>
          <p:cNvPr id="123" name="Text Placeholder 122"/>
          <p:cNvSpPr>
            <a:spLocks noGrp="1"/>
          </p:cNvSpPr>
          <p:nvPr>
            <p:ph type="body" sz="quarter" idx="123"/>
          </p:nvPr>
        </p:nvSpPr>
        <p:spPr/>
        <p:txBody>
          <a:bodyPr/>
          <a:lstStyle/>
          <a:p>
            <a:endParaRPr lang="en-US">
              <a:latin typeface="+mn-lt"/>
            </a:endParaRPr>
          </a:p>
        </p:txBody>
      </p:sp>
      <p:sp>
        <p:nvSpPr>
          <p:cNvPr id="124" name="Text Placeholder 123"/>
          <p:cNvSpPr>
            <a:spLocks noGrp="1"/>
          </p:cNvSpPr>
          <p:nvPr>
            <p:ph type="body" sz="quarter" idx="124"/>
          </p:nvPr>
        </p:nvSpPr>
        <p:spPr/>
        <p:txBody>
          <a:bodyPr/>
          <a:lstStyle/>
          <a:p>
            <a:endParaRPr lang="en-US">
              <a:latin typeface="+mn-lt"/>
            </a:endParaRPr>
          </a:p>
        </p:txBody>
      </p:sp>
      <p:sp>
        <p:nvSpPr>
          <p:cNvPr id="125" name="Text Placeholder 124"/>
          <p:cNvSpPr>
            <a:spLocks noGrp="1"/>
          </p:cNvSpPr>
          <p:nvPr>
            <p:ph type="body" sz="quarter" idx="125"/>
          </p:nvPr>
        </p:nvSpPr>
        <p:spPr/>
        <p:txBody>
          <a:bodyPr/>
          <a:lstStyle/>
          <a:p>
            <a:endParaRPr lang="en-US">
              <a:latin typeface="+mn-lt"/>
            </a:endParaRPr>
          </a:p>
        </p:txBody>
      </p:sp>
      <p:graphicFrame>
        <p:nvGraphicFramePr>
          <p:cNvPr id="4" name="Picture Placeholder 3"/>
          <p:cNvGraphicFramePr>
            <a:graphicFrameLocks noGrp="1"/>
          </p:cNvGraphicFramePr>
          <p:nvPr>
            <p:ph type="pic" sz="quarter" idx="115"/>
            <p:extLst>
              <p:ext uri="{D42A27DB-BD31-4B8C-83A1-F6EECF244321}">
                <p14:modId xmlns:p14="http://schemas.microsoft.com/office/powerpoint/2010/main" val="274601489"/>
              </p:ext>
            </p:extLst>
          </p:nvPr>
        </p:nvGraphicFramePr>
        <p:xfrm>
          <a:off x="16970482" y="16064635"/>
          <a:ext cx="6981717" cy="5048424"/>
        </p:xfrm>
        <a:graphic>
          <a:graphicData uri="http://schemas.openxmlformats.org/drawingml/2006/table">
            <a:tbl>
              <a:tblPr firstRow="1" bandRow="1">
                <a:tableStyleId>{5C22544A-7EE6-4342-B048-85BDC9FD1C3A}</a:tableStyleId>
              </a:tblPr>
              <a:tblGrid>
                <a:gridCol w="2092218"/>
                <a:gridCol w="2562260"/>
                <a:gridCol w="2327239"/>
              </a:tblGrid>
              <a:tr h="1018732">
                <a:tc>
                  <a:txBody>
                    <a:bodyPr/>
                    <a:lstStyle/>
                    <a:p>
                      <a:pPr algn="ctr"/>
                      <a:r>
                        <a:rPr lang="en-CA" sz="1800" dirty="0" smtClean="0">
                          <a:solidFill>
                            <a:schemeClr val="tx1"/>
                          </a:solidFill>
                        </a:rPr>
                        <a:t>Surface Pedagogical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3134552" rtl="0" eaLnBrk="1" fontAlgn="auto" latinLnBrk="0" hangingPunct="1">
                        <a:lnSpc>
                          <a:spcPct val="100000"/>
                        </a:lnSpc>
                        <a:spcBef>
                          <a:spcPts val="0"/>
                        </a:spcBef>
                        <a:spcAft>
                          <a:spcPts val="0"/>
                        </a:spcAft>
                        <a:buClrTx/>
                        <a:buSzTx/>
                        <a:buFontTx/>
                        <a:buNone/>
                        <a:tabLst/>
                        <a:defRPr/>
                      </a:pPr>
                      <a:r>
                        <a:rPr lang="en-CA" sz="1800" dirty="0" smtClean="0">
                          <a:solidFill>
                            <a:schemeClr val="tx1"/>
                          </a:solidFill>
                        </a:rPr>
                        <a:t>Deep Pedagogical knowledge</a:t>
                      </a:r>
                    </a:p>
                    <a:p>
                      <a:pPr algn="ct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CA" sz="1800" dirty="0" smtClean="0">
                          <a:solidFill>
                            <a:schemeClr val="tx1"/>
                          </a:solidFill>
                        </a:rPr>
                        <a:t>Content Knowledge</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56171">
                <a:tc>
                  <a:txBody>
                    <a:bodyPr/>
                    <a:lstStyle/>
                    <a:p>
                      <a:r>
                        <a:rPr lang="en-CA" sz="1800" b="1" dirty="0" smtClean="0">
                          <a:solidFill>
                            <a:schemeClr val="tx1"/>
                          </a:solidFill>
                        </a:rPr>
                        <a:t>Item</a:t>
                      </a:r>
                      <a:r>
                        <a:rPr lang="en-CA" sz="1800" b="1" baseline="0" dirty="0" smtClean="0">
                          <a:solidFill>
                            <a:schemeClr val="tx1"/>
                          </a:solidFill>
                        </a:rPr>
                        <a:t> type: </a:t>
                      </a:r>
                    </a:p>
                    <a:p>
                      <a:r>
                        <a:rPr lang="en-CA" sz="1800" baseline="0" dirty="0" smtClean="0">
                          <a:solidFill>
                            <a:schemeClr val="tx1"/>
                          </a:solidFill>
                        </a:rPr>
                        <a:t>multiple-choice, short answer, combined</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b="1" dirty="0" smtClean="0">
                          <a:solidFill>
                            <a:schemeClr val="tx1"/>
                          </a:solidFill>
                        </a:rPr>
                        <a:t>Pedagogical</a:t>
                      </a:r>
                      <a:r>
                        <a:rPr lang="en-CA" sz="1800" b="1" baseline="0" dirty="0" smtClean="0">
                          <a:solidFill>
                            <a:schemeClr val="tx1"/>
                          </a:solidFill>
                        </a:rPr>
                        <a:t> purpose for assessment: </a:t>
                      </a:r>
                      <a:r>
                        <a:rPr lang="en-CA" sz="1800" baseline="0" dirty="0" smtClean="0">
                          <a:solidFill>
                            <a:schemeClr val="tx1"/>
                          </a:solidFill>
                        </a:rPr>
                        <a:t>FOR, AS, OF Learning</a:t>
                      </a:r>
                    </a:p>
                    <a:p>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b="1" dirty="0" smtClean="0">
                          <a:solidFill>
                            <a:schemeClr val="tx1"/>
                          </a:solidFill>
                        </a:rPr>
                        <a:t>Content</a:t>
                      </a:r>
                      <a:r>
                        <a:rPr lang="en-CA" sz="1800" b="1" baseline="0" dirty="0" smtClean="0">
                          <a:solidFill>
                            <a:schemeClr val="tx1"/>
                          </a:solidFill>
                        </a:rPr>
                        <a:t> area:  </a:t>
                      </a:r>
                      <a:r>
                        <a:rPr lang="en-CA" sz="1800" baseline="0" dirty="0" smtClean="0">
                          <a:solidFill>
                            <a:schemeClr val="tx1"/>
                          </a:solidFill>
                        </a:rPr>
                        <a:t>life science, physical science, earth</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2920">
                <a:tc>
                  <a:txBody>
                    <a:bodyPr/>
                    <a:lstStyle/>
                    <a:p>
                      <a:r>
                        <a:rPr lang="en-CA" sz="1800" b="1" dirty="0" smtClean="0">
                          <a:solidFill>
                            <a:schemeClr val="tx1"/>
                          </a:solidFill>
                        </a:rPr>
                        <a:t>Clarity of the question: </a:t>
                      </a:r>
                      <a:r>
                        <a:rPr lang="en-CA" sz="1800" dirty="0" smtClean="0">
                          <a:solidFill>
                            <a:schemeClr val="tx1"/>
                          </a:solidFill>
                        </a:rPr>
                        <a:t>clear,</a:t>
                      </a:r>
                      <a:r>
                        <a:rPr lang="en-CA" sz="1800" baseline="0" dirty="0" smtClean="0">
                          <a:solidFill>
                            <a:schemeClr val="tx1"/>
                          </a:solidFill>
                        </a:rPr>
                        <a:t> unambiguous/</a:t>
                      </a:r>
                    </a:p>
                    <a:p>
                      <a:r>
                        <a:rPr lang="en-CA" sz="1800" baseline="0" dirty="0" smtClean="0">
                          <a:solidFill>
                            <a:schemeClr val="tx1"/>
                          </a:solidFill>
                        </a:rPr>
                        <a:t>unclear</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b="1" dirty="0" smtClean="0">
                          <a:solidFill>
                            <a:schemeClr val="tx1"/>
                          </a:solidFill>
                        </a:rPr>
                        <a:t>Pedagogical purpose: </a:t>
                      </a:r>
                      <a:r>
                        <a:rPr lang="en-CA" sz="1800" dirty="0" smtClean="0">
                          <a:solidFill>
                            <a:schemeClr val="tx1"/>
                          </a:solidFill>
                        </a:rPr>
                        <a:t>conceptual rational for using the</a:t>
                      </a:r>
                      <a:r>
                        <a:rPr lang="en-CA" sz="1800" baseline="0" dirty="0" smtClean="0">
                          <a:solidFill>
                            <a:schemeClr val="tx1"/>
                          </a:solidFill>
                        </a:rPr>
                        <a:t> question, timing</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CA" sz="1800" b="1" dirty="0" smtClean="0">
                          <a:solidFill>
                            <a:schemeClr val="tx1"/>
                          </a:solidFill>
                        </a:rPr>
                        <a:t>Cognitive level : </a:t>
                      </a:r>
                      <a:r>
                        <a:rPr lang="en-CA" sz="1800" dirty="0" smtClean="0">
                          <a:solidFill>
                            <a:schemeClr val="tx1"/>
                          </a:solidFill>
                        </a:rPr>
                        <a:t>Bloom’s taxonomy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33520">
                <a:tc rowSpan="2">
                  <a:txBody>
                    <a:bodyPr/>
                    <a:lstStyle/>
                    <a:p>
                      <a:r>
                        <a:rPr lang="en-CA" sz="1800" b="1" dirty="0" smtClean="0">
                          <a:solidFill>
                            <a:schemeClr val="tx1"/>
                          </a:solidFill>
                        </a:rPr>
                        <a:t>Formal answer justification:</a:t>
                      </a:r>
                      <a:endParaRPr lang="en-CA" sz="1800" dirty="0" smtClean="0">
                        <a:solidFill>
                          <a:schemeClr val="tx1"/>
                        </a:solidFill>
                      </a:endParaRPr>
                    </a:p>
                    <a:p>
                      <a:r>
                        <a:rPr lang="en-CA" sz="1800" dirty="0" smtClean="0">
                          <a:solidFill>
                            <a:schemeClr val="tx1"/>
                          </a:solidFill>
                        </a:rPr>
                        <a:t>Explain/justify</a:t>
                      </a:r>
                      <a:r>
                        <a:rPr lang="en-CA" sz="1800" baseline="0" dirty="0" smtClean="0">
                          <a:solidFill>
                            <a:schemeClr val="tx1"/>
                          </a:solidFill>
                        </a:rPr>
                        <a:t> your answer (present or not)</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r>
                        <a:rPr lang="en-CA" sz="1800" b="1" dirty="0" smtClean="0">
                          <a:solidFill>
                            <a:schemeClr val="tx1"/>
                          </a:solidFill>
                        </a:rPr>
                        <a:t>Embedded answer justification:</a:t>
                      </a:r>
                      <a:r>
                        <a:rPr lang="en-CA" sz="1800" b="1" baseline="0" dirty="0" smtClean="0">
                          <a:solidFill>
                            <a:schemeClr val="tx1"/>
                          </a:solidFill>
                        </a:rPr>
                        <a:t> </a:t>
                      </a:r>
                      <a:r>
                        <a:rPr lang="en-CA" sz="1800" b="1" dirty="0" smtClean="0">
                          <a:solidFill>
                            <a:schemeClr val="tx1"/>
                          </a:solidFill>
                        </a:rPr>
                        <a:t> </a:t>
                      </a:r>
                      <a:r>
                        <a:rPr lang="en-CA" sz="1800" dirty="0" smtClean="0">
                          <a:solidFill>
                            <a:schemeClr val="tx1"/>
                          </a:solidFill>
                        </a:rPr>
                        <a:t>distractors include</a:t>
                      </a:r>
                      <a:r>
                        <a:rPr lang="en-CA" sz="1800" baseline="0" dirty="0" smtClean="0">
                          <a:solidFill>
                            <a:schemeClr val="tx1"/>
                          </a:solidFill>
                        </a:rPr>
                        <a:t> possible misconceptions, focus on student difficulties</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3134552" rtl="0" eaLnBrk="1" fontAlgn="auto" latinLnBrk="0" hangingPunct="1">
                        <a:lnSpc>
                          <a:spcPct val="100000"/>
                        </a:lnSpc>
                        <a:spcBef>
                          <a:spcPts val="0"/>
                        </a:spcBef>
                        <a:spcAft>
                          <a:spcPts val="0"/>
                        </a:spcAft>
                        <a:buClrTx/>
                        <a:buSzTx/>
                        <a:buFontTx/>
                        <a:buNone/>
                        <a:tabLst/>
                        <a:defRPr/>
                      </a:pPr>
                      <a:r>
                        <a:rPr lang="en-CA" sz="1800" b="1" dirty="0" smtClean="0">
                          <a:solidFill>
                            <a:schemeClr val="tx1"/>
                          </a:solidFill>
                        </a:rPr>
                        <a:t>Scientific accuracy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018732">
                <a:tc vMerge="1">
                  <a:txBody>
                    <a:bodyPr/>
                    <a:lstStyle/>
                    <a:p>
                      <a:endParaRPr lang="en-CA" sz="1800" dirty="0">
                        <a:solidFill>
                          <a:schemeClr val="tx1"/>
                        </a:solidFill>
                      </a:endParaRPr>
                    </a:p>
                  </a:txBody>
                  <a:tcPr/>
                </a:tc>
                <a:tc vMerge="1">
                  <a:txBody>
                    <a:bodyPr/>
                    <a:lstStyle/>
                    <a:p>
                      <a:endParaRPr lang="en-CA" sz="1800" dirty="0">
                        <a:solidFill>
                          <a:schemeClr val="tx1"/>
                        </a:solidFill>
                      </a:endParaRPr>
                    </a:p>
                  </a:txBody>
                  <a:tcPr/>
                </a:tc>
                <a:tc>
                  <a:txBody>
                    <a:bodyPr/>
                    <a:lstStyle/>
                    <a:p>
                      <a:r>
                        <a:rPr lang="en-CA" sz="1800" b="1" dirty="0" smtClean="0">
                          <a:solidFill>
                            <a:schemeClr val="tx1"/>
                          </a:solidFill>
                        </a:rPr>
                        <a:t>Distractors’ </a:t>
                      </a:r>
                      <a:r>
                        <a:rPr lang="en-CA" sz="1800" b="1" baseline="0" dirty="0" smtClean="0">
                          <a:solidFill>
                            <a:schemeClr val="tx1"/>
                          </a:solidFill>
                        </a:rPr>
                        <a:t>quality:</a:t>
                      </a:r>
                      <a:r>
                        <a:rPr lang="en-CA" sz="1800" baseline="0" dirty="0" smtClean="0">
                          <a:solidFill>
                            <a:schemeClr val="tx1"/>
                          </a:solidFill>
                        </a:rPr>
                        <a:t> target student key conceptual difficulties</a:t>
                      </a:r>
                      <a:endParaRPr lang="en-CA"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127" name="Picture Placeholder 126"/>
          <p:cNvSpPr>
            <a:spLocks noGrp="1"/>
          </p:cNvSpPr>
          <p:nvPr>
            <p:ph type="pic" sz="quarter" idx="127"/>
          </p:nvPr>
        </p:nvSpPr>
        <p:spPr/>
      </p:sp>
      <p:sp>
        <p:nvSpPr>
          <p:cNvPr id="128" name="Picture Placeholder 127"/>
          <p:cNvSpPr>
            <a:spLocks noGrp="1"/>
          </p:cNvSpPr>
          <p:nvPr>
            <p:ph type="pic" sz="quarter" idx="128"/>
          </p:nvPr>
        </p:nvSpPr>
        <p:spPr/>
      </p:sp>
      <p:sp>
        <p:nvSpPr>
          <p:cNvPr id="129" name="Picture Placeholder 128"/>
          <p:cNvSpPr>
            <a:spLocks noGrp="1"/>
          </p:cNvSpPr>
          <p:nvPr>
            <p:ph type="pic" sz="quarter" idx="129"/>
          </p:nvPr>
        </p:nvSpPr>
        <p:spPr/>
      </p:sp>
      <p:sp>
        <p:nvSpPr>
          <p:cNvPr id="130" name="Picture Placeholder 129"/>
          <p:cNvSpPr>
            <a:spLocks noGrp="1"/>
          </p:cNvSpPr>
          <p:nvPr>
            <p:ph type="pic" sz="quarter" idx="130"/>
          </p:nvPr>
        </p:nvSpPr>
        <p:spPr/>
      </p:sp>
      <p:sp>
        <p:nvSpPr>
          <p:cNvPr id="131" name="Picture Placeholder 130"/>
          <p:cNvSpPr>
            <a:spLocks noGrp="1"/>
          </p:cNvSpPr>
          <p:nvPr>
            <p:ph type="pic" sz="quarter" idx="131"/>
          </p:nvPr>
        </p:nvSpPr>
        <p:spPr/>
      </p:sp>
      <p:sp>
        <p:nvSpPr>
          <p:cNvPr id="132" name="Picture Placeholder 131"/>
          <p:cNvSpPr>
            <a:spLocks noGrp="1"/>
          </p:cNvSpPr>
          <p:nvPr>
            <p:ph type="pic" sz="quarter" idx="132"/>
          </p:nvPr>
        </p:nvSpPr>
        <p:spPr/>
      </p:sp>
      <p:sp>
        <p:nvSpPr>
          <p:cNvPr id="133" name="Picture Placeholder 132"/>
          <p:cNvSpPr>
            <a:spLocks noGrp="1"/>
          </p:cNvSpPr>
          <p:nvPr>
            <p:ph type="pic" sz="quarter" idx="133"/>
          </p:nvPr>
        </p:nvSpPr>
        <p:spPr/>
      </p:sp>
      <p:sp>
        <p:nvSpPr>
          <p:cNvPr id="134" name="Picture Placeholder 133"/>
          <p:cNvSpPr>
            <a:spLocks noGrp="1"/>
          </p:cNvSpPr>
          <p:nvPr>
            <p:ph type="pic" sz="quarter" idx="134"/>
          </p:nvPr>
        </p:nvSpPr>
        <p:spPr/>
      </p:sp>
      <p:sp>
        <p:nvSpPr>
          <p:cNvPr id="135" name="Picture Placeholder 134"/>
          <p:cNvSpPr>
            <a:spLocks noGrp="1"/>
          </p:cNvSpPr>
          <p:nvPr>
            <p:ph type="pic" sz="quarter" idx="135"/>
          </p:nvPr>
        </p:nvSpPr>
        <p:spPr/>
      </p:sp>
      <p:sp>
        <p:nvSpPr>
          <p:cNvPr id="136" name="Text Placeholder 135"/>
          <p:cNvSpPr>
            <a:spLocks noGrp="1"/>
          </p:cNvSpPr>
          <p:nvPr>
            <p:ph type="body" sz="quarter" idx="136"/>
          </p:nvPr>
        </p:nvSpPr>
        <p:spPr/>
        <p:txBody>
          <a:bodyPr/>
          <a:lstStyle/>
          <a:p>
            <a:endParaRPr lang="en-US"/>
          </a:p>
        </p:txBody>
      </p:sp>
      <p:sp>
        <p:nvSpPr>
          <p:cNvPr id="137" name="Text Placeholder 136"/>
          <p:cNvSpPr>
            <a:spLocks noGrp="1"/>
          </p:cNvSpPr>
          <p:nvPr>
            <p:ph type="body" sz="quarter" idx="137"/>
          </p:nvPr>
        </p:nvSpPr>
        <p:spPr/>
        <p:txBody>
          <a:bodyPr/>
          <a:lstStyle/>
          <a:p>
            <a:endParaRPr lang="en-US"/>
          </a:p>
        </p:txBody>
      </p:sp>
      <p:sp>
        <p:nvSpPr>
          <p:cNvPr id="138" name="Text Placeholder 137"/>
          <p:cNvSpPr>
            <a:spLocks noGrp="1"/>
          </p:cNvSpPr>
          <p:nvPr>
            <p:ph type="body" sz="quarter" idx="138"/>
          </p:nvPr>
        </p:nvSpPr>
        <p:spPr/>
        <p:txBody>
          <a:bodyPr/>
          <a:lstStyle/>
          <a:p>
            <a:endParaRPr lang="en-US"/>
          </a:p>
        </p:txBody>
      </p:sp>
      <p:sp>
        <p:nvSpPr>
          <p:cNvPr id="139" name="Text Placeholder 138"/>
          <p:cNvSpPr>
            <a:spLocks noGrp="1"/>
          </p:cNvSpPr>
          <p:nvPr>
            <p:ph type="body" sz="quarter" idx="139"/>
          </p:nvPr>
        </p:nvSpPr>
        <p:spPr/>
        <p:txBody>
          <a:bodyPr/>
          <a:lstStyle/>
          <a:p>
            <a:endParaRPr lang="en-US"/>
          </a:p>
        </p:txBody>
      </p:sp>
      <p:sp>
        <p:nvSpPr>
          <p:cNvPr id="140" name="Text Placeholder 139"/>
          <p:cNvSpPr>
            <a:spLocks noGrp="1"/>
          </p:cNvSpPr>
          <p:nvPr>
            <p:ph type="body" sz="quarter" idx="140"/>
          </p:nvPr>
        </p:nvSpPr>
        <p:spPr/>
        <p:txBody>
          <a:bodyPr/>
          <a:lstStyle/>
          <a:p>
            <a:endParaRPr lang="en-US"/>
          </a:p>
        </p:txBody>
      </p:sp>
      <p:sp>
        <p:nvSpPr>
          <p:cNvPr id="141" name="Text Placeholder 140"/>
          <p:cNvSpPr>
            <a:spLocks noGrp="1"/>
          </p:cNvSpPr>
          <p:nvPr>
            <p:ph type="body" sz="quarter" idx="141"/>
          </p:nvPr>
        </p:nvSpPr>
        <p:spPr/>
        <p:txBody>
          <a:bodyPr/>
          <a:lstStyle/>
          <a:p>
            <a:endParaRPr lang="en-US"/>
          </a:p>
        </p:txBody>
      </p:sp>
      <p:sp>
        <p:nvSpPr>
          <p:cNvPr id="142" name="Text Placeholder 141"/>
          <p:cNvSpPr>
            <a:spLocks noGrp="1"/>
          </p:cNvSpPr>
          <p:nvPr>
            <p:ph type="body" sz="quarter" idx="142"/>
          </p:nvPr>
        </p:nvSpPr>
        <p:spPr/>
        <p:txBody>
          <a:bodyPr/>
          <a:lstStyle/>
          <a:p>
            <a:endParaRPr lang="en-US"/>
          </a:p>
        </p:txBody>
      </p:sp>
      <p:sp>
        <p:nvSpPr>
          <p:cNvPr id="143" name="Text Placeholder 142"/>
          <p:cNvSpPr>
            <a:spLocks noGrp="1"/>
          </p:cNvSpPr>
          <p:nvPr>
            <p:ph type="body" sz="quarter" idx="143"/>
          </p:nvPr>
        </p:nvSpPr>
        <p:spPr/>
        <p:txBody>
          <a:bodyPr/>
          <a:lstStyle/>
          <a:p>
            <a:endParaRPr lang="en-US"/>
          </a:p>
        </p:txBody>
      </p:sp>
      <p:sp>
        <p:nvSpPr>
          <p:cNvPr id="144" name="Text Placeholder 143"/>
          <p:cNvSpPr>
            <a:spLocks noGrp="1"/>
          </p:cNvSpPr>
          <p:nvPr>
            <p:ph type="body" sz="quarter" idx="144"/>
          </p:nvPr>
        </p:nvSpPr>
        <p:spPr/>
        <p:txBody>
          <a:bodyPr/>
          <a:lstStyle/>
          <a:p>
            <a:endParaRPr lang="en-US"/>
          </a:p>
        </p:txBody>
      </p:sp>
      <p:sp>
        <p:nvSpPr>
          <p:cNvPr id="145" name="Text Placeholder 144"/>
          <p:cNvSpPr>
            <a:spLocks noGrp="1"/>
          </p:cNvSpPr>
          <p:nvPr>
            <p:ph type="body" sz="quarter" idx="145"/>
          </p:nvPr>
        </p:nvSpPr>
        <p:spPr/>
        <p:txBody>
          <a:bodyPr/>
          <a:lstStyle/>
          <a:p>
            <a:endParaRPr lang="en-US"/>
          </a:p>
        </p:txBody>
      </p:sp>
      <p:sp>
        <p:nvSpPr>
          <p:cNvPr id="146" name="Text Placeholder 145"/>
          <p:cNvSpPr>
            <a:spLocks noGrp="1"/>
          </p:cNvSpPr>
          <p:nvPr>
            <p:ph type="body" sz="quarter" idx="146"/>
          </p:nvPr>
        </p:nvSpPr>
        <p:spPr/>
        <p:txBody>
          <a:bodyPr/>
          <a:lstStyle/>
          <a:p>
            <a:endParaRPr lang="en-US"/>
          </a:p>
        </p:txBody>
      </p:sp>
      <p:sp>
        <p:nvSpPr>
          <p:cNvPr id="147" name="Text Placeholder 146"/>
          <p:cNvSpPr>
            <a:spLocks noGrp="1"/>
          </p:cNvSpPr>
          <p:nvPr>
            <p:ph type="body" sz="quarter" idx="147"/>
          </p:nvPr>
        </p:nvSpPr>
        <p:spPr/>
        <p:txBody>
          <a:bodyPr/>
          <a:lstStyle/>
          <a:p>
            <a:endParaRPr lang="en-US"/>
          </a:p>
        </p:txBody>
      </p:sp>
      <p:sp>
        <p:nvSpPr>
          <p:cNvPr id="148" name="Text Placeholder 147"/>
          <p:cNvSpPr>
            <a:spLocks noGrp="1"/>
          </p:cNvSpPr>
          <p:nvPr>
            <p:ph type="body" sz="quarter" idx="148"/>
          </p:nvPr>
        </p:nvSpPr>
        <p:spPr/>
        <p:txBody>
          <a:bodyPr/>
          <a:lstStyle/>
          <a:p>
            <a:endParaRPr lang="en-US"/>
          </a:p>
        </p:txBody>
      </p:sp>
      <p:sp>
        <p:nvSpPr>
          <p:cNvPr id="149" name="Text Placeholder 148"/>
          <p:cNvSpPr>
            <a:spLocks noGrp="1"/>
          </p:cNvSpPr>
          <p:nvPr>
            <p:ph type="body" sz="quarter" idx="149"/>
          </p:nvPr>
        </p:nvSpPr>
        <p:spPr/>
        <p:txBody>
          <a:bodyPr/>
          <a:lstStyle/>
          <a:p>
            <a:endParaRPr lang="en-US"/>
          </a:p>
        </p:txBody>
      </p:sp>
      <p:sp>
        <p:nvSpPr>
          <p:cNvPr id="150" name="Text Placeholder 149"/>
          <p:cNvSpPr>
            <a:spLocks noGrp="1"/>
          </p:cNvSpPr>
          <p:nvPr>
            <p:ph type="body" sz="quarter" idx="150"/>
          </p:nvPr>
        </p:nvSpPr>
        <p:spPr>
          <a:xfrm>
            <a:off x="4449444" y="1950721"/>
            <a:ext cx="25268555" cy="731519"/>
          </a:xfrm>
        </p:spPr>
        <p:txBody>
          <a:bodyPr>
            <a:noAutofit/>
          </a:bodyPr>
          <a:lstStyle/>
          <a:p>
            <a:r>
              <a:rPr lang="en-US" sz="4000" dirty="0"/>
              <a:t>Marina Milner-Bolotin</a:t>
            </a:r>
            <a:r>
              <a:rPr lang="en-US" sz="4000" baseline="30000" dirty="0"/>
              <a:t>1</a:t>
            </a:r>
            <a:r>
              <a:rPr lang="en-US" sz="4000" dirty="0"/>
              <a:t>, Kshamta </a:t>
            </a:r>
            <a:r>
              <a:rPr lang="en-US" sz="4000" dirty="0" err="1"/>
              <a:t>Bhupendra</a:t>
            </a:r>
            <a:r>
              <a:rPr lang="en-US" sz="4000" dirty="0"/>
              <a:t> Hunter</a:t>
            </a:r>
            <a:r>
              <a:rPr lang="en-US" sz="4000" baseline="30000" dirty="0"/>
              <a:t>1</a:t>
            </a:r>
            <a:r>
              <a:rPr lang="en-US" sz="4000" dirty="0"/>
              <a:t> and Jeongho Cha</a:t>
            </a:r>
            <a:r>
              <a:rPr lang="en-US" sz="4000" baseline="30000" dirty="0"/>
              <a:t>2</a:t>
            </a:r>
            <a:endParaRPr lang="en-CA" sz="4000" dirty="0"/>
          </a:p>
          <a:p>
            <a:r>
              <a:rPr lang="en-US" sz="3600" baseline="30000" dirty="0"/>
              <a:t>1 </a:t>
            </a:r>
            <a:r>
              <a:rPr lang="en-US" sz="3600" dirty="0" smtClean="0"/>
              <a:t>Dept. </a:t>
            </a:r>
            <a:r>
              <a:rPr lang="en-US" sz="3600" dirty="0"/>
              <a:t>of Curriculum &amp;</a:t>
            </a:r>
            <a:r>
              <a:rPr lang="en-US" sz="3600" dirty="0" smtClean="0"/>
              <a:t> </a:t>
            </a:r>
            <a:r>
              <a:rPr lang="en-US" sz="3600" dirty="0"/>
              <a:t>Pedagogy, Faculty of </a:t>
            </a:r>
            <a:r>
              <a:rPr lang="en-US" sz="3600" dirty="0" smtClean="0"/>
              <a:t>Education, UBC, Canada; </a:t>
            </a:r>
            <a:r>
              <a:rPr lang="en-US" sz="3600" baseline="30000" dirty="0" smtClean="0"/>
              <a:t>2 </a:t>
            </a:r>
            <a:r>
              <a:rPr lang="en-US" sz="3600" dirty="0"/>
              <a:t>Division of Science Education, Daegu University, South Korea</a:t>
            </a:r>
            <a:endParaRPr lang="en-CA" sz="3600" dirty="0"/>
          </a:p>
          <a:p>
            <a:endParaRPr lang="en-US" sz="3200" dirty="0"/>
          </a:p>
        </p:txBody>
      </p:sp>
      <p:pic>
        <p:nvPicPr>
          <p:cNvPr id="11" name="Picture Placeholder 10"/>
          <p:cNvPicPr>
            <a:picLocks noGrp="1" noChangeAspect="1"/>
          </p:cNvPicPr>
          <p:nvPr>
            <p:ph type="pic" sz="quarter" idx="15"/>
          </p:nvPr>
        </p:nvPicPr>
        <p:blipFill>
          <a:blip r:embed="rId5">
            <a:extLst>
              <a:ext uri="{28A0092B-C50C-407E-A947-70E740481C1C}">
                <a14:useLocalDpi xmlns:a14="http://schemas.microsoft.com/office/drawing/2010/main" val="0"/>
              </a:ext>
            </a:extLst>
          </a:blip>
          <a:srcRect t="827" b="827"/>
          <a:stretch>
            <a:fillRect/>
          </a:stretch>
        </p:blipFill>
        <p:spPr>
          <a:xfrm>
            <a:off x="677863" y="276225"/>
            <a:ext cx="2065337" cy="2771775"/>
          </a:xfrm>
        </p:spPr>
      </p:pic>
      <p:pic>
        <p:nvPicPr>
          <p:cNvPr id="14" name="Picture Placeholder 13"/>
          <p:cNvPicPr>
            <a:picLocks noGrp="1" noChangeAspect="1"/>
          </p:cNvPicPr>
          <p:nvPr>
            <p:ph type="pic" sz="quarter" idx="18"/>
          </p:nvPr>
        </p:nvPicPr>
        <p:blipFill>
          <a:blip r:embed="rId6">
            <a:extLst>
              <a:ext uri="{28A0092B-C50C-407E-A947-70E740481C1C}">
                <a14:useLocalDpi xmlns:a14="http://schemas.microsoft.com/office/drawing/2010/main" val="0"/>
              </a:ext>
            </a:extLst>
          </a:blip>
          <a:srcRect t="2063" b="2063"/>
          <a:stretch>
            <a:fillRect/>
          </a:stretch>
        </p:blipFill>
        <p:spPr>
          <a:xfrm>
            <a:off x="30189488" y="276225"/>
            <a:ext cx="2308225" cy="2212975"/>
          </a:xfrm>
        </p:spPr>
      </p:pic>
      <p:graphicFrame>
        <p:nvGraphicFramePr>
          <p:cNvPr id="57" name="Diagram 56"/>
          <p:cNvGraphicFramePr/>
          <p:nvPr>
            <p:extLst>
              <p:ext uri="{D42A27DB-BD31-4B8C-83A1-F6EECF244321}">
                <p14:modId xmlns:p14="http://schemas.microsoft.com/office/powerpoint/2010/main" val="2379495580"/>
              </p:ext>
            </p:extLst>
          </p:nvPr>
        </p:nvGraphicFramePr>
        <p:xfrm>
          <a:off x="835300" y="11423814"/>
          <a:ext cx="7228285" cy="505649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Rectangle 1"/>
          <p:cNvSpPr/>
          <p:nvPr/>
        </p:nvSpPr>
        <p:spPr>
          <a:xfrm>
            <a:off x="739456" y="16750963"/>
            <a:ext cx="7419975" cy="646331"/>
          </a:xfrm>
          <a:prstGeom prst="rect">
            <a:avLst/>
          </a:prstGeom>
        </p:spPr>
        <p:txBody>
          <a:bodyPr wrap="square">
            <a:spAutoFit/>
          </a:bodyPr>
          <a:lstStyle/>
          <a:p>
            <a:r>
              <a:rPr lang="en-US" sz="1800" b="1" dirty="0"/>
              <a:t>Figure 1: Functions of science questions in an elementary science </a:t>
            </a:r>
            <a:r>
              <a:rPr lang="en-US" sz="1800" b="1" dirty="0" smtClean="0"/>
              <a:t>classroom (NOS = Nature of Science) </a:t>
            </a:r>
            <a:endParaRPr lang="en-CA" sz="1800" b="1" dirty="0"/>
          </a:p>
        </p:txBody>
      </p:sp>
      <p:graphicFrame>
        <p:nvGraphicFramePr>
          <p:cNvPr id="61" name="내용 개체 틀 5"/>
          <p:cNvGraphicFramePr>
            <a:graphicFrameLocks/>
          </p:cNvGraphicFramePr>
          <p:nvPr>
            <p:extLst>
              <p:ext uri="{D42A27DB-BD31-4B8C-83A1-F6EECF244321}">
                <p14:modId xmlns:p14="http://schemas.microsoft.com/office/powerpoint/2010/main" val="3402391438"/>
              </p:ext>
            </p:extLst>
          </p:nvPr>
        </p:nvGraphicFramePr>
        <p:xfrm>
          <a:off x="8788894" y="15683118"/>
          <a:ext cx="7362428" cy="458773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62" name="Rectangle 61"/>
          <p:cNvSpPr/>
          <p:nvPr/>
        </p:nvSpPr>
        <p:spPr>
          <a:xfrm>
            <a:off x="8788894" y="12837390"/>
            <a:ext cx="6740125" cy="369332"/>
          </a:xfrm>
          <a:prstGeom prst="rect">
            <a:avLst/>
          </a:prstGeom>
        </p:spPr>
        <p:txBody>
          <a:bodyPr wrap="square">
            <a:spAutoFit/>
          </a:bodyPr>
          <a:lstStyle/>
          <a:p>
            <a:r>
              <a:rPr lang="en-US" sz="1800" b="1" dirty="0"/>
              <a:t>Figure </a:t>
            </a:r>
            <a:r>
              <a:rPr lang="en-US" sz="1800" b="1" dirty="0" smtClean="0"/>
              <a:t>2: Technological Pedagogical Content Knowledge</a:t>
            </a:r>
            <a:endParaRPr lang="en-CA" sz="1800" b="1" dirty="0"/>
          </a:p>
        </p:txBody>
      </p:sp>
      <p:pic>
        <p:nvPicPr>
          <p:cNvPr id="63" name="Picture 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795075" y="7163885"/>
            <a:ext cx="5350067" cy="540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8741560" y="13230866"/>
            <a:ext cx="7393985" cy="2246769"/>
          </a:xfrm>
          <a:prstGeom prst="rect">
            <a:avLst/>
          </a:prstGeom>
        </p:spPr>
        <p:txBody>
          <a:bodyPr wrap="square">
            <a:spAutoFit/>
          </a:bodyPr>
          <a:lstStyle/>
          <a:p>
            <a:r>
              <a:rPr lang="en-US" sz="2000" dirty="0" smtClean="0"/>
              <a:t>3. Clicker-enhanced </a:t>
            </a:r>
            <a:r>
              <a:rPr lang="en-US" sz="2000" dirty="0"/>
              <a:t>pedagogies can be implemented differently, yet all of them </a:t>
            </a:r>
            <a:r>
              <a:rPr lang="en-US" sz="2000" b="1" dirty="0">
                <a:solidFill>
                  <a:srgbClr val="FF0000"/>
                </a:solidFill>
              </a:rPr>
              <a:t>benefit from immediate feedback </a:t>
            </a:r>
            <a:r>
              <a:rPr lang="en-US" sz="2000" dirty="0"/>
              <a:t>– aggregated student responses to multiple-choice questions are displayed in real time. The teacher must be </a:t>
            </a:r>
            <a:r>
              <a:rPr lang="en-US" sz="2000" dirty="0" smtClean="0"/>
              <a:t>knowledgeable to find /design  effective questions – questions that will target key concepts and unveil student difficulties. Then a teacher must be  </a:t>
            </a:r>
            <a:r>
              <a:rPr lang="en-US" sz="2000" b="1" dirty="0" smtClean="0">
                <a:solidFill>
                  <a:srgbClr val="FF0000"/>
                </a:solidFill>
              </a:rPr>
              <a:t>flexible </a:t>
            </a:r>
            <a:r>
              <a:rPr lang="en-US" sz="2000" b="1" dirty="0">
                <a:solidFill>
                  <a:srgbClr val="FF0000"/>
                </a:solidFill>
              </a:rPr>
              <a:t>to adjust the lesson based </a:t>
            </a:r>
            <a:r>
              <a:rPr lang="en-US" sz="2000" dirty="0"/>
              <a:t>on </a:t>
            </a:r>
            <a:r>
              <a:rPr lang="en-US" sz="2000" dirty="0" smtClean="0"/>
              <a:t>students’ answers. </a:t>
            </a:r>
            <a:endParaRPr lang="en-US" sz="2000" dirty="0"/>
          </a:p>
        </p:txBody>
      </p:sp>
      <p:sp>
        <p:nvSpPr>
          <p:cNvPr id="65" name="Rectangle 64"/>
          <p:cNvSpPr/>
          <p:nvPr/>
        </p:nvSpPr>
        <p:spPr>
          <a:xfrm>
            <a:off x="8773117" y="20491832"/>
            <a:ext cx="6740125" cy="369332"/>
          </a:xfrm>
          <a:prstGeom prst="rect">
            <a:avLst/>
          </a:prstGeom>
        </p:spPr>
        <p:txBody>
          <a:bodyPr wrap="square">
            <a:spAutoFit/>
          </a:bodyPr>
          <a:lstStyle/>
          <a:p>
            <a:r>
              <a:rPr lang="en-US" sz="1800" b="1" dirty="0"/>
              <a:t>Figure </a:t>
            </a:r>
            <a:r>
              <a:rPr lang="en-US" sz="1800" b="1" dirty="0" smtClean="0"/>
              <a:t>3: A possible approach to a clicker-enhanced pedagogy</a:t>
            </a:r>
            <a:endParaRPr lang="en-CA" sz="1800" b="1" dirty="0"/>
          </a:p>
        </p:txBody>
      </p:sp>
      <p:pic>
        <p:nvPicPr>
          <p:cNvPr id="1028" name="Picture 4"/>
          <p:cNvPicPr>
            <a:picLocks noChangeAspect="1" noChangeArrowheads="1"/>
          </p:cNvPicPr>
          <p:nvPr/>
        </p:nvPicPr>
        <p:blipFill rotWithShape="1">
          <a:blip r:embed="rId18">
            <a:extLst>
              <a:ext uri="{28A0092B-C50C-407E-A947-70E740481C1C}">
                <a14:useLocalDpi xmlns:a14="http://schemas.microsoft.com/office/drawing/2010/main" val="0"/>
              </a:ext>
            </a:extLst>
          </a:blip>
          <a:srcRect t="6819"/>
          <a:stretch/>
        </p:blipFill>
        <p:spPr bwMode="auto">
          <a:xfrm>
            <a:off x="16880437" y="10725090"/>
            <a:ext cx="7202091" cy="4273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 name="Text Placeholder 100"/>
          <p:cNvSpPr>
            <a:spLocks noGrp="1"/>
          </p:cNvSpPr>
          <p:nvPr>
            <p:ph type="body" sz="quarter" idx="20"/>
          </p:nvPr>
        </p:nvSpPr>
        <p:spPr>
          <a:xfrm>
            <a:off x="16687800" y="15199522"/>
            <a:ext cx="7537847" cy="531993"/>
          </a:xfrm>
        </p:spPr>
        <p:txBody>
          <a:bodyPr/>
          <a:lstStyle/>
          <a:p>
            <a:r>
              <a:rPr lang="en-US" dirty="0" smtClean="0">
                <a:solidFill>
                  <a:srgbClr val="FF0000"/>
                </a:solidFill>
              </a:rPr>
              <a:t>E</a:t>
            </a:r>
            <a:r>
              <a:rPr lang="en-US" dirty="0" smtClean="0"/>
              <a:t>lementary </a:t>
            </a:r>
            <a:r>
              <a:rPr lang="en-US" dirty="0" smtClean="0">
                <a:solidFill>
                  <a:srgbClr val="FF0000"/>
                </a:solidFill>
              </a:rPr>
              <a:t>S</a:t>
            </a:r>
            <a:r>
              <a:rPr lang="en-US" dirty="0" smtClean="0"/>
              <a:t>cience </a:t>
            </a:r>
            <a:r>
              <a:rPr lang="en-US" dirty="0" smtClean="0">
                <a:solidFill>
                  <a:srgbClr val="FF0000"/>
                </a:solidFill>
              </a:rPr>
              <a:t>Q</a:t>
            </a:r>
            <a:r>
              <a:rPr lang="en-US" dirty="0" smtClean="0"/>
              <a:t>uestions </a:t>
            </a:r>
            <a:r>
              <a:rPr lang="en-US" dirty="0" smtClean="0">
                <a:solidFill>
                  <a:srgbClr val="FF0000"/>
                </a:solidFill>
              </a:rPr>
              <a:t>E</a:t>
            </a:r>
            <a:r>
              <a:rPr lang="en-US" dirty="0" smtClean="0"/>
              <a:t>valuation </a:t>
            </a:r>
            <a:r>
              <a:rPr lang="en-US" dirty="0" smtClean="0">
                <a:solidFill>
                  <a:srgbClr val="FF0000"/>
                </a:solidFill>
              </a:rPr>
              <a:t>R</a:t>
            </a:r>
            <a:r>
              <a:rPr lang="en-US" dirty="0" smtClean="0"/>
              <a:t>ubric </a:t>
            </a:r>
            <a:endParaRPr lang="en-US" dirty="0"/>
          </a:p>
        </p:txBody>
      </p:sp>
      <p:sp>
        <p:nvSpPr>
          <p:cNvPr id="6" name="Picture Placeholder 5"/>
          <p:cNvSpPr>
            <a:spLocks noGrp="1"/>
          </p:cNvSpPr>
          <p:nvPr>
            <p:ph type="pic" sz="quarter" idx="126"/>
          </p:nvPr>
        </p:nvSpPr>
        <p:spPr/>
      </p:sp>
      <p:sp>
        <p:nvSpPr>
          <p:cNvPr id="104" name="Text Placeholder 103"/>
          <p:cNvSpPr>
            <a:spLocks noGrp="1"/>
          </p:cNvSpPr>
          <p:nvPr>
            <p:ph type="body" sz="quarter" idx="23"/>
          </p:nvPr>
        </p:nvSpPr>
        <p:spPr>
          <a:xfrm>
            <a:off x="16801607" y="6335382"/>
            <a:ext cx="4875977" cy="883702"/>
          </a:xfrm>
          <a:solidFill>
            <a:schemeClr val="bg1"/>
          </a:solidFill>
        </p:spPr>
        <p:txBody>
          <a:bodyPr/>
          <a:lstStyle/>
          <a:p>
            <a:r>
              <a:rPr lang="en-US" b="1" dirty="0" smtClean="0">
                <a:latin typeface="+mn-lt"/>
              </a:rPr>
              <a:t>Figure 3: Examples of effective science “clicker” questions</a:t>
            </a:r>
            <a:endParaRPr lang="en-US" b="1" dirty="0">
              <a:latin typeface="+mn-lt"/>
            </a:endParaRPr>
          </a:p>
        </p:txBody>
      </p:sp>
      <p:sp>
        <p:nvSpPr>
          <p:cNvPr id="7" name="Rectangle 6"/>
          <p:cNvSpPr/>
          <p:nvPr/>
        </p:nvSpPr>
        <p:spPr>
          <a:xfrm>
            <a:off x="16735097" y="4137113"/>
            <a:ext cx="7363409" cy="2246769"/>
          </a:xfrm>
          <a:prstGeom prst="rect">
            <a:avLst/>
          </a:prstGeom>
          <a:solidFill>
            <a:schemeClr val="bg1"/>
          </a:solidFill>
        </p:spPr>
        <p:txBody>
          <a:bodyPr wrap="square">
            <a:spAutoFit/>
          </a:bodyPr>
          <a:lstStyle/>
          <a:p>
            <a:r>
              <a:rPr lang="en-US" sz="2000" dirty="0"/>
              <a:t>The study involved 49 pre-service elementary teachers enrolled in two 36-hour long elementary science methods courses taught by one of the researchers. </a:t>
            </a:r>
            <a:r>
              <a:rPr lang="en-US" sz="2000" dirty="0" smtClean="0"/>
              <a:t> Design and implementation of multiple-choice science questions was modeled using clickers. Pre-service teachers worked in groups to design and evaluate their own questions as one of the course assignments.  At the end of the course, they designed 83 science questions. The questions were evaluated using the Rubric.</a:t>
            </a:r>
            <a:endParaRPr lang="en-CA" sz="2000" dirty="0"/>
          </a:p>
        </p:txBody>
      </p:sp>
      <p:sp>
        <p:nvSpPr>
          <p:cNvPr id="5" name="TextBox 4"/>
          <p:cNvSpPr txBox="1"/>
          <p:nvPr/>
        </p:nvSpPr>
        <p:spPr>
          <a:xfrm>
            <a:off x="12076380" y="11855667"/>
            <a:ext cx="835572" cy="338554"/>
          </a:xfrm>
          <a:prstGeom prst="rect">
            <a:avLst/>
          </a:prstGeom>
          <a:noFill/>
        </p:spPr>
        <p:txBody>
          <a:bodyPr wrap="square" rtlCol="0">
            <a:spAutoFit/>
          </a:bodyPr>
          <a:lstStyle/>
          <a:p>
            <a:pPr algn="ctr"/>
            <a:r>
              <a:rPr lang="en-CA" sz="1600" dirty="0" smtClean="0"/>
              <a:t>(PCK)</a:t>
            </a:r>
            <a:endParaRPr lang="en-CA" sz="1600" dirty="0"/>
          </a:p>
        </p:txBody>
      </p:sp>
    </p:spTree>
  </p:cSld>
  <p:clrMapOvr>
    <a:masterClrMapping/>
  </p:clrMapOvr>
</p:sld>
</file>

<file path=ppt/theme/theme1.xml><?xml version="1.0" encoding="utf-8"?>
<a:theme xmlns:a="http://schemas.openxmlformats.org/drawingml/2006/main" name="PosterPresentations.com-48x72-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objectDefaults>
  <a:extraClrSchemeLst/>
</a:theme>
</file>

<file path=ppt/theme/theme4.xml><?xml version="1.0" encoding="utf-8"?>
<a:theme xmlns:a="http://schemas.openxmlformats.org/drawingml/2006/main" name="Right Highlight">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PosterPresentations.com-48x72-Template-V2b</Template>
  <TotalTime>2595</TotalTime>
  <Words>1333</Words>
  <Application>Microsoft Office PowerPoint</Application>
  <PresentationFormat>Custom</PresentationFormat>
  <Paragraphs>80</Paragraphs>
  <Slides>1</Slides>
  <Notes>1</Notes>
  <HiddenSlides>0</HiddenSlides>
  <MMClips>0</MMClips>
  <ScaleCrop>false</ScaleCrop>
  <HeadingPairs>
    <vt:vector size="4" baseType="variant">
      <vt:variant>
        <vt:lpstr>Theme</vt:lpstr>
      </vt:variant>
      <vt:variant>
        <vt:i4>4</vt:i4>
      </vt:variant>
      <vt:variant>
        <vt:lpstr>Slide Titles</vt:lpstr>
      </vt:variant>
      <vt:variant>
        <vt:i4>1</vt:i4>
      </vt:variant>
    </vt:vector>
  </HeadingPairs>
  <TitlesOfParts>
    <vt:vector size="5" baseType="lpstr">
      <vt:lpstr>PosterPresentations.com-48x72-Template-V2b</vt:lpstr>
      <vt:lpstr>1_Classic 3 Columns</vt:lpstr>
      <vt:lpstr>Classic - Wide Center</vt:lpstr>
      <vt:lpstr>Right Highlight</vt:lpstr>
      <vt:lpstr>Investigating Science Questioning Practices of Future Elementary Teachers  Design &amp; Implementation of Elementary Science Questions Evaluation Rubric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PosterPresentations.com - 510.649.3001</dc:creator>
  <dc:description>This template is the property of PosterPresentations.com. Call us if you need help with this poster template._x000d_
1-866-649-3004           _x000d_
 (c)PosterPresentations.com</dc:description>
  <cp:lastModifiedBy>Marina Milner-Bolotin</cp:lastModifiedBy>
  <cp:revision>26</cp:revision>
  <dcterms:created xsi:type="dcterms:W3CDTF">2011-04-21T17:26:56Z</dcterms:created>
  <dcterms:modified xsi:type="dcterms:W3CDTF">2012-04-06T02:48:20Z</dcterms:modified>
</cp:coreProperties>
</file>