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/>
              <a:t>Cell organelles</a:t>
            </a:r>
            <a:endParaRPr lang="en-CA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3543" y="2171699"/>
            <a:ext cx="4092669" cy="409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16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cytoplasm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Fluid that fills the cell</a:t>
            </a:r>
          </a:p>
          <a:p>
            <a:r>
              <a:rPr lang="en-CA" sz="3200" dirty="0" smtClean="0"/>
              <a:t>All the organelles are floating in it</a:t>
            </a:r>
          </a:p>
          <a:p>
            <a:r>
              <a:rPr lang="en-CA" sz="3200" dirty="0" smtClean="0"/>
              <a:t>Like the roads and land in a city</a:t>
            </a:r>
            <a:endParaRPr lang="en-C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64" y="2354729"/>
            <a:ext cx="4078941" cy="407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988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ribosomes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Create proteins for the cell</a:t>
            </a:r>
          </a:p>
          <a:p>
            <a:r>
              <a:rPr lang="en-CA" sz="3200" dirty="0" smtClean="0"/>
              <a:t>Found on the rough ER or free floating in the cytoplasm</a:t>
            </a:r>
          </a:p>
          <a:p>
            <a:r>
              <a:rPr lang="en-CA" sz="3200" dirty="0" smtClean="0"/>
              <a:t>The “dairy farm” of the cell</a:t>
            </a:r>
            <a:endParaRPr lang="en-C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0216" y="3496515"/>
            <a:ext cx="4552501" cy="289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45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chloroplasts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Only found in plant cells</a:t>
            </a:r>
          </a:p>
          <a:p>
            <a:r>
              <a:rPr lang="en-CA" sz="3200" dirty="0" smtClean="0"/>
              <a:t>Use light energy to create energy for the cell</a:t>
            </a:r>
          </a:p>
          <a:p>
            <a:r>
              <a:rPr lang="en-CA" sz="3200" dirty="0" smtClean="0"/>
              <a:t>Found in the cytoplasm </a:t>
            </a:r>
          </a:p>
          <a:p>
            <a:r>
              <a:rPr lang="en-CA" sz="3200" dirty="0" smtClean="0"/>
              <a:t>The “solar panels” for the cell</a:t>
            </a:r>
            <a:endParaRPr lang="en-C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7635" y="3793564"/>
            <a:ext cx="4494008" cy="249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3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/>
              <a:t>vesicles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Transportation compartments</a:t>
            </a:r>
          </a:p>
          <a:p>
            <a:r>
              <a:rPr lang="en-CA" sz="2800" dirty="0" smtClean="0"/>
              <a:t>Formed by </a:t>
            </a:r>
            <a:r>
              <a:rPr lang="en-CA" sz="2800" dirty="0" err="1" smtClean="0"/>
              <a:t>golgi</a:t>
            </a:r>
            <a:r>
              <a:rPr lang="en-CA" sz="2800" dirty="0" smtClean="0"/>
              <a:t> bodies</a:t>
            </a:r>
          </a:p>
          <a:p>
            <a:r>
              <a:rPr lang="en-CA" sz="2800" dirty="0" smtClean="0"/>
              <a:t>Made to send particles around or out of the cell</a:t>
            </a:r>
          </a:p>
          <a:p>
            <a:r>
              <a:rPr lang="en-CA" sz="2800" dirty="0" smtClean="0"/>
              <a:t>A cell’s “letters”</a:t>
            </a:r>
          </a:p>
          <a:p>
            <a:endParaRPr lang="en-C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1959" y="3401545"/>
            <a:ext cx="4533305" cy="28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70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mitochondria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Creates energy for the cell using cellular respiration</a:t>
            </a:r>
          </a:p>
          <a:p>
            <a:r>
              <a:rPr lang="en-CA" sz="2800" dirty="0" smtClean="0"/>
              <a:t>Found floating in the cytoplasm</a:t>
            </a:r>
          </a:p>
          <a:p>
            <a:r>
              <a:rPr lang="en-CA" sz="2800" dirty="0"/>
              <a:t>H</a:t>
            </a:r>
            <a:r>
              <a:rPr lang="en-CA" sz="2800" dirty="0" smtClean="0"/>
              <a:t>as of two membranes</a:t>
            </a:r>
            <a:endParaRPr lang="en-CA" sz="2800" dirty="0"/>
          </a:p>
          <a:p>
            <a:r>
              <a:rPr lang="en-CA" sz="2800" dirty="0" smtClean="0"/>
              <a:t>Cell “power plant”</a:t>
            </a:r>
            <a:endParaRPr lang="en-C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0243" y="2493433"/>
            <a:ext cx="3690097" cy="357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874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nucleus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Contains all the genetic material for the cell (DNA)</a:t>
            </a:r>
          </a:p>
          <a:p>
            <a:r>
              <a:rPr lang="en-CA" sz="2800" dirty="0" smtClean="0"/>
              <a:t>Found near the center of the cell </a:t>
            </a:r>
          </a:p>
          <a:p>
            <a:r>
              <a:rPr lang="en-CA" sz="2800" dirty="0" smtClean="0"/>
              <a:t>If it happens in the cell, the nucleus knows about it</a:t>
            </a:r>
          </a:p>
          <a:p>
            <a:r>
              <a:rPr lang="en-CA" sz="2800" dirty="0" smtClean="0"/>
              <a:t>The cell’s mayor or boss</a:t>
            </a:r>
            <a:endParaRPr lang="en-C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3048" y="3150267"/>
            <a:ext cx="3590364" cy="342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4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Golgi body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Builds and packages molecules for transport</a:t>
            </a:r>
            <a:endParaRPr lang="en-CA" sz="2800" dirty="0"/>
          </a:p>
          <a:p>
            <a:r>
              <a:rPr lang="en-CA" sz="2800" dirty="0" smtClean="0"/>
              <a:t>Takes simple molecules and combines them to make big molecules</a:t>
            </a:r>
          </a:p>
          <a:p>
            <a:r>
              <a:rPr lang="en-CA" sz="2800" dirty="0" smtClean="0"/>
              <a:t>Floats in the cytoplasm</a:t>
            </a:r>
          </a:p>
          <a:p>
            <a:r>
              <a:rPr lang="en-CA" sz="2800" dirty="0" smtClean="0"/>
              <a:t>The “post office” of the cell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503" y="2912409"/>
            <a:ext cx="4532218" cy="344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03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588" y="458146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 smtClean="0"/>
              <a:t>Endoplasmic reticulum</a:t>
            </a:r>
            <a:endParaRPr lang="en-CA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21071" y="3590588"/>
            <a:ext cx="4666130" cy="30271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9587" y="733726"/>
            <a:ext cx="104483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bg2">
                    <a:lumMod val="50000"/>
                  </a:schemeClr>
                </a:solidFill>
              </a:rPr>
              <a:t>Rough ER </a:t>
            </a:r>
            <a:r>
              <a:rPr lang="en-CA" sz="2800" b="1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  attached ribosomes make it “rough” 									packages proteins</a:t>
            </a:r>
          </a:p>
          <a:p>
            <a:endParaRPr lang="en-CA" sz="2800" b="1" dirty="0">
              <a:solidFill>
                <a:schemeClr val="bg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r>
              <a:rPr lang="en-CA" sz="2800" b="1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Smooth ER  no ribosomes make it “smooth”</a:t>
            </a:r>
          </a:p>
          <a:p>
            <a:r>
              <a:rPr lang="en-CA" sz="2800" b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n-CA" sz="2800" b="1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		   		stores proteins</a:t>
            </a:r>
          </a:p>
          <a:p>
            <a:endParaRPr lang="en-CA" sz="2800" b="1" dirty="0">
              <a:solidFill>
                <a:schemeClr val="bg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r>
              <a:rPr lang="en-CA" sz="2800" b="1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Found attached to the nucleus</a:t>
            </a:r>
          </a:p>
          <a:p>
            <a:endParaRPr lang="en-CA" sz="2800" b="1" dirty="0">
              <a:solidFill>
                <a:schemeClr val="bg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r>
              <a:rPr lang="en-CA" sz="2800" b="1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The “butcher shop” of the cell</a:t>
            </a:r>
          </a:p>
          <a:p>
            <a:endParaRPr lang="en-CA" b="1" dirty="0">
              <a:solidFill>
                <a:schemeClr val="bg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endParaRPr lang="en-CA" b="1" dirty="0" smtClean="0">
              <a:solidFill>
                <a:schemeClr val="bg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endParaRPr lang="en-CA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Vacuoles</a:t>
            </a:r>
            <a:endParaRPr lang="en-CA" sz="4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7949" y="2906664"/>
            <a:ext cx="4166034" cy="34268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4059" y="701680"/>
            <a:ext cx="69655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chemeClr val="bg2">
                    <a:lumMod val="50000"/>
                  </a:schemeClr>
                </a:solidFill>
              </a:rPr>
              <a:t>Storage compartments for the cell (water, nutrients, waste)</a:t>
            </a:r>
          </a:p>
          <a:p>
            <a:endParaRPr lang="en-CA" sz="24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CA" sz="2400" b="1" dirty="0" smtClean="0">
                <a:solidFill>
                  <a:schemeClr val="bg2">
                    <a:lumMod val="50000"/>
                  </a:schemeClr>
                </a:solidFill>
              </a:rPr>
              <a:t>One central large one in plants (for water)</a:t>
            </a:r>
          </a:p>
          <a:p>
            <a:endParaRPr lang="en-CA" sz="24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CA" sz="2400" b="1" dirty="0" smtClean="0">
                <a:solidFill>
                  <a:schemeClr val="bg2">
                    <a:lumMod val="50000"/>
                  </a:schemeClr>
                </a:solidFill>
              </a:rPr>
              <a:t>Helps a plant stand up straight </a:t>
            </a:r>
          </a:p>
          <a:p>
            <a:endParaRPr lang="en-CA" sz="24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CA" sz="2400" b="1" dirty="0" smtClean="0">
                <a:solidFill>
                  <a:schemeClr val="bg2">
                    <a:lumMod val="50000"/>
                  </a:schemeClr>
                </a:solidFill>
              </a:rPr>
              <a:t>Floats in the cytoplasm</a:t>
            </a:r>
          </a:p>
          <a:p>
            <a:endParaRPr lang="en-CA" sz="24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CA" sz="2400" b="1" dirty="0" smtClean="0">
                <a:solidFill>
                  <a:schemeClr val="bg2">
                    <a:lumMod val="50000"/>
                  </a:schemeClr>
                </a:solidFill>
              </a:rPr>
              <a:t>The “public storage” of the cell</a:t>
            </a:r>
            <a:endParaRPr lang="en-CA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7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lysosomes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Breaks down food and old cell parts</a:t>
            </a:r>
          </a:p>
          <a:p>
            <a:r>
              <a:rPr lang="en-CA" sz="3200" dirty="0" smtClean="0"/>
              <a:t>Contains enzymes to digest particles</a:t>
            </a:r>
            <a:endParaRPr lang="en-CA" sz="3200" dirty="0"/>
          </a:p>
          <a:p>
            <a:r>
              <a:rPr lang="en-CA" sz="3200" dirty="0" smtClean="0"/>
              <a:t>Floats around in the nucleus</a:t>
            </a:r>
          </a:p>
          <a:p>
            <a:r>
              <a:rPr lang="en-CA" sz="3200" dirty="0" smtClean="0"/>
              <a:t>The “recycling plant” of the cell</a:t>
            </a:r>
          </a:p>
          <a:p>
            <a:endParaRPr lang="en-C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174" y="3469622"/>
            <a:ext cx="476250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9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Cell membrane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29" y="201706"/>
            <a:ext cx="8534400" cy="3615267"/>
          </a:xfrm>
        </p:spPr>
        <p:txBody>
          <a:bodyPr>
            <a:normAutofit/>
          </a:bodyPr>
          <a:lstStyle/>
          <a:p>
            <a:r>
              <a:rPr lang="en-CA" sz="3200" dirty="0" smtClean="0"/>
              <a:t>Surrounds the outside of the cell</a:t>
            </a:r>
          </a:p>
          <a:p>
            <a:r>
              <a:rPr lang="en-CA" sz="3200" dirty="0" smtClean="0"/>
              <a:t>Allows particles to move in and out of the cell</a:t>
            </a:r>
          </a:p>
          <a:p>
            <a:r>
              <a:rPr lang="en-CA" sz="3200" dirty="0" smtClean="0"/>
              <a:t>Selectively permeable</a:t>
            </a:r>
            <a:endParaRPr lang="en-CA" sz="3200" dirty="0"/>
          </a:p>
          <a:p>
            <a:r>
              <a:rPr lang="en-CA" sz="3200" dirty="0" smtClean="0"/>
              <a:t>The “border guard” of the cell</a:t>
            </a:r>
            <a:endParaRPr lang="en-C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795" y="3589180"/>
            <a:ext cx="5567634" cy="304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12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Cell wall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Found only in plant cells</a:t>
            </a:r>
          </a:p>
          <a:p>
            <a:r>
              <a:rPr lang="en-CA" sz="3200" dirty="0" smtClean="0"/>
              <a:t>Made of cellulose</a:t>
            </a:r>
          </a:p>
          <a:p>
            <a:r>
              <a:rPr lang="en-CA" sz="3200" dirty="0" smtClean="0"/>
              <a:t>Gives the cell structure and protection</a:t>
            </a:r>
          </a:p>
          <a:p>
            <a:r>
              <a:rPr lang="en-CA" sz="3200" dirty="0" smtClean="0"/>
              <a:t>Like a dome around the city</a:t>
            </a:r>
          </a:p>
          <a:p>
            <a:endParaRPr lang="en-C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8999" y="3114955"/>
            <a:ext cx="4303408" cy="346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14454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75</TotalTime>
  <Words>315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Century Gothic</vt:lpstr>
      <vt:lpstr>Wingdings</vt:lpstr>
      <vt:lpstr>Wingdings 3</vt:lpstr>
      <vt:lpstr>Slice</vt:lpstr>
      <vt:lpstr>Cell organelles</vt:lpstr>
      <vt:lpstr>mitochondria</vt:lpstr>
      <vt:lpstr>nucleus</vt:lpstr>
      <vt:lpstr>Golgi body</vt:lpstr>
      <vt:lpstr>Endoplasmic reticulum</vt:lpstr>
      <vt:lpstr>Vacuoles</vt:lpstr>
      <vt:lpstr>lysosomes</vt:lpstr>
      <vt:lpstr>Cell membrane</vt:lpstr>
      <vt:lpstr>Cell wall</vt:lpstr>
      <vt:lpstr>cytoplasm</vt:lpstr>
      <vt:lpstr>ribosomes</vt:lpstr>
      <vt:lpstr>chloroplasts</vt:lpstr>
      <vt:lpstr>vesicles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organelles</dc:title>
  <dc:creator>Bri Truss</dc:creator>
  <cp:lastModifiedBy>Bri Truss</cp:lastModifiedBy>
  <cp:revision>9</cp:revision>
  <dcterms:created xsi:type="dcterms:W3CDTF">2015-04-17T02:13:00Z</dcterms:created>
  <dcterms:modified xsi:type="dcterms:W3CDTF">2015-04-17T03:28:08Z</dcterms:modified>
</cp:coreProperties>
</file>