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Bacterial Reproduction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29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Binary Fission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764305" cy="331893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Bacteria begins to grow until it has doubled in size</a:t>
            </a:r>
          </a:p>
          <a:p>
            <a:r>
              <a:rPr lang="en-CA" sz="2800" dirty="0" smtClean="0"/>
              <a:t>Replicates DNA</a:t>
            </a:r>
          </a:p>
          <a:p>
            <a:r>
              <a:rPr lang="en-CA" sz="2800" dirty="0" smtClean="0"/>
              <a:t>Divides to make 2 daughter cells</a:t>
            </a:r>
          </a:p>
          <a:p>
            <a:r>
              <a:rPr lang="en-CA" sz="2800" dirty="0" smtClean="0"/>
              <a:t>No exchange of genetic material = asexual reproduction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35" y="2830325"/>
            <a:ext cx="4122626" cy="28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93576" y="874619"/>
            <a:ext cx="7502525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Conjugation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56728" cy="3318936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Protein bridge forms between bacteria cells</a:t>
            </a:r>
          </a:p>
          <a:p>
            <a:r>
              <a:rPr lang="en-CA" sz="2800" dirty="0" smtClean="0"/>
              <a:t>Genetic material passed between bacteria</a:t>
            </a:r>
          </a:p>
          <a:p>
            <a:r>
              <a:rPr lang="en-CA" sz="2800" dirty="0" smtClean="0"/>
              <a:t>Genetic exchange = sexual reproduction</a:t>
            </a:r>
          </a:p>
          <a:p>
            <a:r>
              <a:rPr lang="en-CA" sz="2800" dirty="0" smtClean="0"/>
              <a:t>Increases genetic diversity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1" y="2401609"/>
            <a:ext cx="3334871" cy="36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81635" y="1528763"/>
            <a:ext cx="10220325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2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Spore Formation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38364" cy="3318936"/>
          </a:xfrm>
        </p:spPr>
        <p:txBody>
          <a:bodyPr>
            <a:noAutofit/>
          </a:bodyPr>
          <a:lstStyle/>
          <a:p>
            <a:r>
              <a:rPr lang="en-CA" sz="2800" dirty="0" smtClean="0"/>
              <a:t>Formed when living conditions become unfavourable</a:t>
            </a:r>
          </a:p>
          <a:p>
            <a:r>
              <a:rPr lang="en-CA" sz="2800" dirty="0" smtClean="0"/>
              <a:t>Enclose DNA and cytoplasm in </a:t>
            </a:r>
            <a:r>
              <a:rPr lang="en-CA" sz="2800" b="1" dirty="0" smtClean="0"/>
              <a:t>endospore</a:t>
            </a:r>
            <a:endParaRPr lang="en-CA" sz="2800" dirty="0" smtClean="0"/>
          </a:p>
          <a:p>
            <a:r>
              <a:rPr lang="en-CA" sz="2800" dirty="0" smtClean="0"/>
              <a:t>Able to stay dormant until conditions improve</a:t>
            </a:r>
          </a:p>
          <a:p>
            <a:r>
              <a:rPr lang="en-CA" sz="2800" dirty="0" smtClean="0"/>
              <a:t>Technically not reproduction, be a method to prolong life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45595" y="2921174"/>
            <a:ext cx="3740062" cy="25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78422" y="1123015"/>
            <a:ext cx="7516907" cy="47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47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Bacterial Reproduction</vt:lpstr>
      <vt:lpstr>Binary Fission</vt:lpstr>
      <vt:lpstr>PowerPoint Presentation</vt:lpstr>
      <vt:lpstr>Conjugation</vt:lpstr>
      <vt:lpstr>PowerPoint Presentation</vt:lpstr>
      <vt:lpstr>Spore 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Reproduction</dc:title>
  <dc:creator>Bri Truss</dc:creator>
  <cp:lastModifiedBy>Bri Truss</cp:lastModifiedBy>
  <cp:revision>2</cp:revision>
  <dcterms:created xsi:type="dcterms:W3CDTF">2015-04-16T06:57:48Z</dcterms:created>
  <dcterms:modified xsi:type="dcterms:W3CDTF">2015-04-16T07:12:48Z</dcterms:modified>
</cp:coreProperties>
</file>