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NKGS4bj7c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wfGxVWY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46150" y="2193925"/>
            <a:ext cx="11245850" cy="173831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What do soy sauce, a Begonia and a dented can have in common?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40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Useful Bacteria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514600"/>
            <a:ext cx="3851681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Insulin production </a:t>
            </a:r>
            <a:r>
              <a:rPr lang="en-US" sz="4000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sz="4000" dirty="0" smtClean="0">
                <a:sym typeface="Wingdings" panose="05000000000000000000" pitchFamily="2" charset="2"/>
              </a:rPr>
              <a:t>faster and more effective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7" y="2223135"/>
            <a:ext cx="3903663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2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Harmful bacteria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2011680"/>
            <a:ext cx="3848100" cy="44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Harmful Bacteria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4194581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P</a:t>
            </a:r>
            <a:r>
              <a:rPr lang="en-US" sz="4400" dirty="0" smtClean="0"/>
              <a:t>athogens!!</a:t>
            </a:r>
          </a:p>
          <a:p>
            <a:endParaRPr lang="en-US" sz="4400" dirty="0"/>
          </a:p>
          <a:p>
            <a:r>
              <a:rPr lang="en-US" sz="4400" dirty="0" smtClean="0"/>
              <a:t>Bubonic Plague/ Black Death  </a:t>
            </a:r>
            <a:r>
              <a:rPr lang="en-US" sz="4400" dirty="0" smtClean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3900" dirty="0" smtClean="0">
                <a:sym typeface="Wingdings" panose="05000000000000000000" pitchFamily="2" charset="2"/>
              </a:rPr>
              <a:t>Killed half the population of Britain in the 14</a:t>
            </a:r>
            <a:r>
              <a:rPr lang="en-US" sz="3900" baseline="30000" dirty="0" smtClean="0">
                <a:sym typeface="Wingdings" panose="05000000000000000000" pitchFamily="2" charset="2"/>
              </a:rPr>
              <a:t>th</a:t>
            </a:r>
            <a:r>
              <a:rPr lang="en-US" sz="3900" dirty="0" smtClean="0">
                <a:sym typeface="Wingdings" panose="05000000000000000000" pitchFamily="2" charset="2"/>
              </a:rPr>
              <a:t> century</a:t>
            </a:r>
            <a:endParaRPr lang="en-US" sz="3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12" y="2581275"/>
            <a:ext cx="5164367" cy="30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Harmful Bacteria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0" y="3001961"/>
            <a:ext cx="3534181" cy="275082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Anthrax </a:t>
            </a:r>
            <a:r>
              <a:rPr lang="en-US" sz="4400" dirty="0" smtClean="0">
                <a:sym typeface="Wingdings" panose="05000000000000000000" pitchFamily="2" charset="2"/>
              </a:rPr>
              <a:t></a:t>
            </a:r>
          </a:p>
          <a:p>
            <a:pPr marL="0" indent="0" algn="ctr">
              <a:buNone/>
            </a:pPr>
            <a:r>
              <a:rPr lang="en-US" sz="3600" dirty="0" smtClean="0">
                <a:sym typeface="Wingdings" panose="05000000000000000000" pitchFamily="2" charset="2"/>
              </a:rPr>
              <a:t>Sent out in mail in 2001, killed 5</a:t>
            </a:r>
          </a:p>
          <a:p>
            <a:pPr algn="ctr"/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21" y="3001961"/>
            <a:ext cx="4485788" cy="2725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118" y="3001961"/>
            <a:ext cx="3639002" cy="27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Harmful Bacteria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76" y="2722562"/>
            <a:ext cx="3699281" cy="37668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Botulism </a:t>
            </a:r>
            <a:r>
              <a:rPr lang="en-US" sz="4800" dirty="0" smtClean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4000" dirty="0" smtClean="0">
                <a:sym typeface="Wingdings" panose="05000000000000000000" pitchFamily="2" charset="2"/>
              </a:rPr>
              <a:t>Anaerobic bacteria creates toxins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2514600"/>
            <a:ext cx="2953356" cy="315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499" y="2722562"/>
            <a:ext cx="3555691" cy="27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 and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Good, the Bad and the Essential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19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Essential Bacteria</a:t>
            </a:r>
            <a:endParaRPr lang="en-US" sz="4800" dirty="0"/>
          </a:p>
        </p:txBody>
      </p:sp>
      <p:pic>
        <p:nvPicPr>
          <p:cNvPr id="4" name="4NKGS4bj7c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1914525"/>
            <a:ext cx="8572500" cy="48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Essential Bacteria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19" y="2075180"/>
            <a:ext cx="4042181" cy="4206240"/>
          </a:xfrm>
        </p:spPr>
        <p:txBody>
          <a:bodyPr>
            <a:noAutofit/>
          </a:bodyPr>
          <a:lstStyle/>
          <a:p>
            <a:r>
              <a:rPr lang="en-US" sz="4800" dirty="0" smtClean="0"/>
              <a:t>Nitrogen fixing bacteria </a:t>
            </a:r>
            <a:r>
              <a:rPr lang="en-US" sz="4800" dirty="0" smtClean="0">
                <a:sym typeface="Wingdings" panose="05000000000000000000" pitchFamily="2" charset="2"/>
              </a:rPr>
              <a:t> Atmospheric N₂ into NH₄</a:t>
            </a: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87" y="2308225"/>
            <a:ext cx="5561013" cy="36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Essential Bacteria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4461281" cy="4376420"/>
          </a:xfrm>
        </p:spPr>
        <p:txBody>
          <a:bodyPr>
            <a:noAutofit/>
          </a:bodyPr>
          <a:lstStyle/>
          <a:p>
            <a:endParaRPr lang="en-US" sz="4800" dirty="0">
              <a:sym typeface="Wingdings" panose="05000000000000000000" pitchFamily="2" charset="2"/>
            </a:endParaRPr>
          </a:p>
          <a:p>
            <a:r>
              <a:rPr lang="en-US" sz="4800" dirty="0" smtClean="0">
                <a:sym typeface="Wingdings" panose="05000000000000000000" pitchFamily="2" charset="2"/>
              </a:rPr>
              <a:t>Gut flora  helps animals digest food</a:t>
            </a:r>
          </a:p>
          <a:p>
            <a:endParaRPr lang="en-US" sz="4800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2349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08300" y="466725"/>
            <a:ext cx="61595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Essential Bacteria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78" y="1792936"/>
            <a:ext cx="4969281" cy="4206240"/>
          </a:xfrm>
        </p:spPr>
        <p:txBody>
          <a:bodyPr>
            <a:noAutofit/>
          </a:bodyPr>
          <a:lstStyle/>
          <a:p>
            <a:endParaRPr lang="en-US" sz="4800" dirty="0">
              <a:sym typeface="Wingdings" panose="05000000000000000000" pitchFamily="2" charset="2"/>
            </a:endParaRPr>
          </a:p>
          <a:p>
            <a:r>
              <a:rPr lang="en-US" sz="4800" dirty="0" smtClean="0">
                <a:sym typeface="Wingdings" panose="05000000000000000000" pitchFamily="2" charset="2"/>
              </a:rPr>
              <a:t>Cyanobacteria 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 blue-green algae, create oxygen with photosynthesis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737" y="51593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259" y="2794330"/>
            <a:ext cx="5123903" cy="38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Useful Bacteria</a:t>
            </a:r>
            <a:endParaRPr lang="en-US" sz="5400" dirty="0"/>
          </a:p>
        </p:txBody>
      </p:sp>
      <p:pic>
        <p:nvPicPr>
          <p:cNvPr id="4" name="1vwfGxVWYN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00" y="1914525"/>
            <a:ext cx="8610600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Useful Bacteria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4245381" cy="420624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ym typeface="Wingdings" panose="05000000000000000000" pitchFamily="2" charset="2"/>
              </a:rPr>
              <a:t>Food  </a:t>
            </a:r>
          </a:p>
          <a:p>
            <a:pPr marL="0" indent="0">
              <a:buNone/>
            </a:pPr>
            <a:r>
              <a:rPr lang="en-US" sz="5400" dirty="0" smtClean="0">
                <a:sym typeface="Wingdings" panose="05000000000000000000" pitchFamily="2" charset="2"/>
              </a:rPr>
              <a:t>yogurt, cheese, soy sauce, pickles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8" y="1959846"/>
            <a:ext cx="2095500" cy="2280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36" y="1959846"/>
            <a:ext cx="2899563" cy="2280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38" y="4240531"/>
            <a:ext cx="2096770" cy="2096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036" y="4240530"/>
            <a:ext cx="2899563" cy="20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86</TotalTime>
  <Words>127</Words>
  <Application>Microsoft Office PowerPoint</Application>
  <PresentationFormat>Widescreen</PresentationFormat>
  <Paragraphs>33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Wingdings</vt:lpstr>
      <vt:lpstr>Banded</vt:lpstr>
      <vt:lpstr>What do soy sauce, a Begonia and a dented can have in common?</vt:lpstr>
      <vt:lpstr>Bacteria and People</vt:lpstr>
      <vt:lpstr>Essential Bacteria</vt:lpstr>
      <vt:lpstr>Essential Bacteria</vt:lpstr>
      <vt:lpstr>Essential Bacteria</vt:lpstr>
      <vt:lpstr>PowerPoint Presentation</vt:lpstr>
      <vt:lpstr>Essential Bacteria</vt:lpstr>
      <vt:lpstr>Useful Bacteria</vt:lpstr>
      <vt:lpstr>Useful Bacteria</vt:lpstr>
      <vt:lpstr>Useful Bacteria</vt:lpstr>
      <vt:lpstr>Harmful bacteria</vt:lpstr>
      <vt:lpstr>Harmful Bacteria</vt:lpstr>
      <vt:lpstr>Harmful Bacteria</vt:lpstr>
      <vt:lpstr>Harmful Bacteria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 and People</dc:title>
  <dc:creator>Ryan</dc:creator>
  <cp:lastModifiedBy>Ryan</cp:lastModifiedBy>
  <cp:revision>7</cp:revision>
  <dcterms:created xsi:type="dcterms:W3CDTF">2015-04-19T16:31:29Z</dcterms:created>
  <dcterms:modified xsi:type="dcterms:W3CDTF">2015-04-19T17:57:33Z</dcterms:modified>
</cp:coreProperties>
</file>