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</p:sldMasterIdLst>
  <p:notesMasterIdLst>
    <p:notesMasterId r:id="rId7"/>
  </p:notesMasterIdLst>
  <p:sldIdLst>
    <p:sldId id="256" r:id="rId2"/>
    <p:sldId id="285" r:id="rId3"/>
    <p:sldId id="263" r:id="rId4"/>
    <p:sldId id="309" r:id="rId5"/>
    <p:sldId id="310" r:id="rId6"/>
  </p:sldIdLst>
  <p:sldSz cx="9144000" cy="6858000" type="screen4x3"/>
  <p:notesSz cx="6858000" cy="9144000"/>
  <p:custDataLst>
    <p:tags r:id="rId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ECD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FFA6E90-C098-461F-818E-8FB4AE212C42}">
  <a:tblStyle styleId="{EFFA6E90-C098-461F-818E-8FB4AE212C42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781235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7754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9105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1386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6979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9686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solidFill>
          <a:srgbClr val="C7F464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3012325" y="2960550"/>
            <a:ext cx="5445899" cy="240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>
              <a:spcBef>
                <a:spcPts val="0"/>
              </a:spcBef>
              <a:buSzPct val="100000"/>
              <a:defRPr sz="4800"/>
            </a:lvl1pPr>
            <a:lvl2pPr lvl="1" algn="r">
              <a:spcBef>
                <a:spcPts val="0"/>
              </a:spcBef>
              <a:buSzPct val="100000"/>
              <a:defRPr sz="6000"/>
            </a:lvl2pPr>
            <a:lvl3pPr lvl="2" algn="r">
              <a:spcBef>
                <a:spcPts val="0"/>
              </a:spcBef>
              <a:buSzPct val="100000"/>
              <a:defRPr sz="6000"/>
            </a:lvl3pPr>
            <a:lvl4pPr lvl="3" algn="r">
              <a:spcBef>
                <a:spcPts val="0"/>
              </a:spcBef>
              <a:buSzPct val="100000"/>
              <a:defRPr sz="6000"/>
            </a:lvl4pPr>
            <a:lvl5pPr lvl="4" algn="r">
              <a:spcBef>
                <a:spcPts val="0"/>
              </a:spcBef>
              <a:buSzPct val="100000"/>
              <a:defRPr sz="6000"/>
            </a:lvl5pPr>
            <a:lvl6pPr lvl="5" algn="r">
              <a:spcBef>
                <a:spcPts val="0"/>
              </a:spcBef>
              <a:buSzPct val="100000"/>
              <a:defRPr sz="6000"/>
            </a:lvl6pPr>
            <a:lvl7pPr lvl="6" algn="r">
              <a:spcBef>
                <a:spcPts val="0"/>
              </a:spcBef>
              <a:buSzPct val="100000"/>
              <a:defRPr sz="6000"/>
            </a:lvl7pPr>
            <a:lvl8pPr lvl="7" algn="r">
              <a:spcBef>
                <a:spcPts val="0"/>
              </a:spcBef>
              <a:buSzPct val="100000"/>
              <a:defRPr sz="6000"/>
            </a:lvl8pPr>
            <a:lvl9pPr lvl="8" algn="r">
              <a:spcBef>
                <a:spcPts val="0"/>
              </a:spcBef>
              <a:buSzPct val="100000"/>
              <a:defRPr sz="6000"/>
            </a:lvl9pPr>
          </a:lstStyle>
          <a:p>
            <a:endParaRPr/>
          </a:p>
        </p:txBody>
      </p:sp>
      <p:sp>
        <p:nvSpPr>
          <p:cNvPr id="10" name="Shape 10"/>
          <p:cNvSpPr/>
          <p:nvPr/>
        </p:nvSpPr>
        <p:spPr>
          <a:xfrm>
            <a:off x="6208125" y="5619450"/>
            <a:ext cx="2250000" cy="137699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bg>
      <p:bgPr>
        <a:solidFill>
          <a:srgbClr val="4ECDC4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>
            <a:off x="5680600" y="0"/>
            <a:ext cx="34631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685800" y="3863725"/>
            <a:ext cx="4505399" cy="1910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Clr>
                <a:srgbClr val="FFFFFF"/>
              </a:buClr>
              <a:buSzPct val="100000"/>
              <a:defRPr sz="4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6101100" y="3817851"/>
            <a:ext cx="2446500" cy="1910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1pPr>
            <a:lvl2pPr lvl="1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2pPr>
            <a:lvl3pPr lvl="2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3pPr>
            <a:lvl4pPr lvl="3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4pPr>
            <a:lvl5pPr lvl="4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5pPr>
            <a:lvl6pPr lvl="5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6pPr>
            <a:lvl7pPr lvl="6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7pPr>
            <a:lvl8pPr lvl="7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8pPr>
            <a:lvl9pPr lvl="8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691200" y="1857900"/>
            <a:ext cx="3767400" cy="4710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685500" y="1857900"/>
            <a:ext cx="3767400" cy="4710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/>
          <p:nvPr/>
        </p:nvSpPr>
        <p:spPr>
          <a:xfrm>
            <a:off x="813272" y="1506188"/>
            <a:ext cx="1533600" cy="137699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" name="Shape 31"/>
          <p:cNvSpPr/>
          <p:nvPr/>
        </p:nvSpPr>
        <p:spPr>
          <a:xfrm>
            <a:off x="0" y="0"/>
            <a:ext cx="137699" cy="68580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91200" y="1811604"/>
            <a:ext cx="7761599" cy="4412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C7F464"/>
              </a:buClr>
              <a:buSzPct val="100000"/>
              <a:buFont typeface="Montserrat"/>
              <a:buChar char="▣"/>
              <a:defRPr sz="24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480"/>
              </a:spcBef>
              <a:buClr>
                <a:srgbClr val="C7F464"/>
              </a:buClr>
              <a:buSzPct val="100000"/>
              <a:buFont typeface="Montserrat"/>
              <a:buChar char="□"/>
              <a:defRPr sz="20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480"/>
              </a:spcBef>
              <a:buClr>
                <a:srgbClr val="C7F464"/>
              </a:buClr>
              <a:buSzPct val="100000"/>
              <a:buFont typeface="Montserrat"/>
              <a:defRPr sz="20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1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dc.ca/en/articles-tools/entrepreneur-toolkit/business-assessments/pages/self-assessment-test-your-entrepreneurial-potential.asp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ctrTitle"/>
          </p:nvPr>
        </p:nvSpPr>
        <p:spPr>
          <a:xfrm>
            <a:off x="2721167" y="2960550"/>
            <a:ext cx="5737058" cy="2405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Chapter 1.</a:t>
            </a:r>
            <a:br>
              <a:rPr lang="en" dirty="0" smtClean="0"/>
            </a:br>
            <a:r>
              <a:rPr lang="en" dirty="0" smtClean="0"/>
              <a:t>Introduction to Business</a:t>
            </a:r>
            <a:endParaRPr lang="e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ctrTitle"/>
          </p:nvPr>
        </p:nvSpPr>
        <p:spPr>
          <a:xfrm>
            <a:off x="143219" y="3863725"/>
            <a:ext cx="5376231" cy="19103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600" dirty="0">
                <a:solidFill>
                  <a:srgbClr val="C7F464"/>
                </a:solidFill>
              </a:rPr>
              <a:t>1.</a:t>
            </a:r>
          </a:p>
          <a:p>
            <a:pPr lvl="0" rtl="0">
              <a:spcBef>
                <a:spcPts val="0"/>
              </a:spcBef>
              <a:buNone/>
            </a:pPr>
            <a:r>
              <a:rPr lang="en" smtClean="0"/>
              <a:t>Entrepreneurship</a:t>
            </a:r>
            <a:endParaRPr lang="en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6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91199" y="1857900"/>
            <a:ext cx="7932101" cy="471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sz="4000" dirty="0" smtClean="0"/>
              <a:t>Entrepreneur is a person who organizes and operates a business. </a:t>
            </a:r>
            <a:endParaRPr lang="en" sz="4000" dirty="0" smtClean="0"/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Who is an entrepreneur?</a:t>
            </a:r>
            <a:endParaRPr lang="e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99" y="3788399"/>
            <a:ext cx="1875072" cy="26251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927" y="3788398"/>
            <a:ext cx="1875072" cy="26251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577" y="3788398"/>
            <a:ext cx="1875072" cy="26251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227" y="3788398"/>
            <a:ext cx="1875073" cy="26251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91199" y="1857900"/>
            <a:ext cx="7932101" cy="471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sz="3200" dirty="0" smtClean="0"/>
              <a:t>Characteristics of an entrepreneur:</a:t>
            </a:r>
          </a:p>
          <a:p>
            <a:pPr marL="457200" indent="-457200"/>
            <a:r>
              <a:rPr lang="en" sz="3200" dirty="0" smtClean="0"/>
              <a:t>Self-confidence</a:t>
            </a:r>
          </a:p>
          <a:p>
            <a:pPr marL="457200" indent="-457200"/>
            <a:r>
              <a:rPr lang="en-US" sz="3200" dirty="0" smtClean="0"/>
              <a:t>A</a:t>
            </a:r>
            <a:r>
              <a:rPr lang="en" sz="3200" dirty="0" smtClean="0"/>
              <a:t> flair for innovation</a:t>
            </a:r>
          </a:p>
          <a:p>
            <a:pPr marL="457200" indent="-457200"/>
            <a:r>
              <a:rPr lang="en-US" sz="3200" dirty="0" smtClean="0"/>
              <a:t>R</a:t>
            </a:r>
            <a:r>
              <a:rPr lang="en" sz="3200" dirty="0" smtClean="0"/>
              <a:t>ick-taking</a:t>
            </a:r>
          </a:p>
          <a:p>
            <a:pPr marL="457200" indent="-457200"/>
            <a:r>
              <a:rPr lang="en-US" sz="3200" dirty="0" smtClean="0"/>
              <a:t>T</a:t>
            </a:r>
            <a:r>
              <a:rPr lang="en" sz="3200" dirty="0" smtClean="0"/>
              <a:t>he ability to work alone</a:t>
            </a:r>
          </a:p>
          <a:p>
            <a:pPr marL="457200" indent="-457200"/>
            <a:r>
              <a:rPr lang="en-US" sz="3200" dirty="0" smtClean="0"/>
              <a:t>A</a:t>
            </a:r>
            <a:r>
              <a:rPr lang="en" sz="3200" dirty="0" smtClean="0"/>
              <a:t>n aptitude of managing others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Do you have what it takes to be an entrepreneur?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5206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91199" y="1857900"/>
            <a:ext cx="7932101" cy="471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US" sz="3200" dirty="0">
                <a:hlinkClick r:id="rId3"/>
              </a:rPr>
              <a:t>https://</a:t>
            </a:r>
            <a:r>
              <a:rPr lang="en-US" sz="3200" dirty="0" smtClean="0">
                <a:hlinkClick r:id="rId3"/>
              </a:rPr>
              <a:t>www.bdc.ca/en/articles-tools/entrepreneur-toolkit/business-assessments/pages/self-assessment-test-your-entrepreneurial-potential.aspx</a:t>
            </a:r>
            <a:endParaRPr lang="en-US" sz="3200" dirty="0" smtClean="0"/>
          </a:p>
          <a:p>
            <a:pPr lvl="0">
              <a:buNone/>
            </a:pPr>
            <a:endParaRPr lang="en" sz="3200" dirty="0" smtClean="0"/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Do you have what it takes to be an entrepreneur?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35516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Chapter 1. Introduction to Business&amp;quot;&quot;/&gt;&lt;property id=&quot;20307&quot; value=&quot;256&quot;/&gt;&lt;/object&gt;&lt;object type=&quot;3&quot; unique_id=&quot;10006&quot;&gt;&lt;property id=&quot;20148&quot; value=&quot;5&quot;/&gt;&lt;property id=&quot;20300&quot; value=&quot;Slide 6 - &amp;quot;2.&amp;#x0D;Claims against the Asset&amp;quot;&quot;/&gt;&lt;property id=&quot;20307&quot; value=&quot;259&quot;/&gt;&lt;/object&gt;&lt;object type=&quot;3&quot; unique_id=&quot;10008&quot;&gt;&lt;property id=&quot;20148&quot; value=&quot;5&quot;/&gt;&lt;property id=&quot;20300&quot; value=&quot;Slide 7 - &amp;quot;Claims against the Assets&amp;quot;&quot;/&gt;&lt;property id=&quot;20307&quot; value=&quot;261&quot;/&gt;&lt;/object&gt;&lt;object type=&quot;3&quot; unique_id=&quot;10010&quot;&gt;&lt;property id=&quot;20148&quot; value=&quot;5&quot;/&gt;&lt;property id=&quot;20300&quot; value=&quot;Slide 3 - &amp;quot;Who is an entrepreneur?&amp;quot;&quot;/&gt;&lt;property id=&quot;20307&quot; value=&quot;263&quot;/&gt;&lt;/object&gt;&lt;object type=&quot;3&quot; unique_id=&quot;10691&quot;&gt;&lt;property id=&quot;20148&quot; value=&quot;5&quot;/&gt;&lt;property id=&quot;20300&quot; value=&quot;Slide 2 - &amp;quot;1.&amp;#x0D;Entrepreneurship&amp;quot;&quot;/&gt;&lt;property id=&quot;20307&quot; value=&quot;285&quot;/&gt;&lt;/object&gt;&lt;object type=&quot;3&quot; unique_id=&quot;10695&quot;&gt;&lt;property id=&quot;20148&quot; value=&quot;5&quot;/&gt;&lt;property id=&quot;20300&quot; value=&quot;Slide 10&quot;/&gt;&lt;property id=&quot;20307&quot; value=&quot;288&quot;/&gt;&lt;/object&gt;&lt;object type=&quot;3&quot; unique_id=&quot;10696&quot;&gt;&lt;property id=&quot;20148&quot; value=&quot;5&quot;/&gt;&lt;property id=&quot;20300&quot; value=&quot;Slide 9 - &amp;quot;3.&amp;#x0D;GAAP&amp;quot;&quot;/&gt;&lt;property id=&quot;20307&quot; value=&quot;289&quot;/&gt;&lt;/object&gt;&lt;object type=&quot;3&quot; unique_id=&quot;10710&quot;&gt;&lt;property id=&quot;20148&quot; value=&quot;5&quot;/&gt;&lt;property id=&quot;20300&quot; value=&quot;Slide 14 - &amp;quot;4.&amp;#x0D;Review Questions and Exercises&amp;quot;&quot;/&gt;&lt;property id=&quot;20307&quot; value=&quot;303&quot;/&gt;&lt;/object&gt;&lt;object type=&quot;3&quot; unique_id=&quot;11133&quot;&gt;&lt;property id=&quot;20148&quot; value=&quot;5&quot;/&gt;&lt;property id=&quot;20300&quot; value=&quot;Slide 8 - &amp;quot;Creditors’ Claims First&amp;quot;&quot;/&gt;&lt;property id=&quot;20307&quot; value=&quot;304&quot;/&gt;&lt;/object&gt;&lt;object type=&quot;3&quot; unique_id=&quot;11134&quot;&gt;&lt;property id=&quot;20148&quot; value=&quot;5&quot;/&gt;&lt;property id=&quot;20300&quot; value=&quot;Slide 11&quot;/&gt;&lt;property id=&quot;20307&quot; value=&quot;305&quot;/&gt;&lt;/object&gt;&lt;object type=&quot;3&quot; unique_id=&quot;11135&quot;&gt;&lt;property id=&quot;20148&quot; value=&quot;5&quot;/&gt;&lt;property id=&quot;20300&quot; value=&quot;Slide 12&quot;/&gt;&lt;property id=&quot;20307&quot; value=&quot;306&quot;/&gt;&lt;/object&gt;&lt;object type=&quot;3&quot; unique_id=&quot;11136&quot;&gt;&lt;property id=&quot;20148&quot; value=&quot;5&quot;/&gt;&lt;property id=&quot;20300&quot; value=&quot;Slide 13&quot;/&gt;&lt;property id=&quot;20307&quot; value=&quot;307&quot;/&gt;&lt;/object&gt;&lt;object type=&quot;3&quot; unique_id=&quot;11990&quot;&gt;&lt;property id=&quot;20148&quot; value=&quot;5&quot;/&gt;&lt;property id=&quot;20300&quot; value=&quot;Slide 4 - &amp;quot;Do you have what it takes to be an entrepreneur?&amp;quot;&quot;/&gt;&lt;property id=&quot;20307&quot; value=&quot;309&quot;/&gt;&lt;/object&gt;&lt;object type=&quot;3&quot; unique_id=&quot;11991&quot;&gt;&lt;property id=&quot;20148&quot; value=&quot;5&quot;/&gt;&lt;property id=&quot;20300&quot; value=&quot;Slide 5 - &amp;quot;Do you have what it takes to be an entrepreneur?&amp;quot;&quot;/&gt;&lt;property id=&quot;20307&quot; value=&quot;310&quot;/&gt;&lt;/object&gt;&lt;/object&gt;&lt;object type=&quot;8&quot; unique_id=&quot;1006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sdemon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71</Words>
  <Application>Microsoft Office PowerPoint</Application>
  <PresentationFormat>On-screen Show (4:3)</PresentationFormat>
  <Paragraphs>14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Montserrat</vt:lpstr>
      <vt:lpstr>Desdemona template</vt:lpstr>
      <vt:lpstr>Chapter 1. Introduction to Business</vt:lpstr>
      <vt:lpstr>1. Entrepreneurship</vt:lpstr>
      <vt:lpstr>Who is an entrepreneur?</vt:lpstr>
      <vt:lpstr>Do you have what it takes to be an entrepreneur?</vt:lpstr>
      <vt:lpstr>Do you have what it takes to be an entrepreneur?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2. The Balance Sheet</dc:title>
  <dc:creator>Clara Kang</dc:creator>
  <cp:lastModifiedBy>Clara Kang</cp:lastModifiedBy>
  <cp:revision>20</cp:revision>
  <dcterms:modified xsi:type="dcterms:W3CDTF">2017-02-09T18:39:30Z</dcterms:modified>
</cp:coreProperties>
</file>