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4"/>
  </p:notesMasterIdLst>
  <p:sldIdLst>
    <p:sldId id="256" r:id="rId2"/>
    <p:sldId id="296" r:id="rId3"/>
    <p:sldId id="261" r:id="rId4"/>
    <p:sldId id="295" r:id="rId5"/>
    <p:sldId id="297" r:id="rId6"/>
    <p:sldId id="260" r:id="rId7"/>
    <p:sldId id="259" r:id="rId8"/>
    <p:sldId id="298" r:id="rId9"/>
    <p:sldId id="299" r:id="rId10"/>
    <p:sldId id="300" r:id="rId11"/>
    <p:sldId id="309" r:id="rId12"/>
    <p:sldId id="302" r:id="rId13"/>
    <p:sldId id="310" r:id="rId14"/>
    <p:sldId id="304" r:id="rId15"/>
    <p:sldId id="311" r:id="rId16"/>
    <p:sldId id="306" r:id="rId17"/>
    <p:sldId id="312" r:id="rId18"/>
    <p:sldId id="308" r:id="rId19"/>
    <p:sldId id="313" r:id="rId20"/>
    <p:sldId id="315" r:id="rId21"/>
    <p:sldId id="314" r:id="rId22"/>
    <p:sldId id="316" r:id="rId23"/>
  </p:sldIdLst>
  <p:sldSz cx="9144000" cy="5143500" type="screen16x9"/>
  <p:notesSz cx="6858000" cy="9144000"/>
  <p:embeddedFontLst>
    <p:embeddedFont>
      <p:font typeface="Yellowtail" panose="020B0604020202020204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Neuton" panose="020B0604020202020204" charset="0"/>
      <p:regular r:id="rId30"/>
      <p:bold r:id="rId31"/>
      <p:italic r:id="rId32"/>
    </p:embeddedFont>
  </p:embeddedFontLst>
  <p:custDataLst>
    <p:tags r:id="rId3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  <a:srgbClr val="93B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59AE744-72A5-4303-B358-338CD714D566}">
  <a:tblStyle styleId="{259AE744-72A5-4303-B358-338CD714D566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0" d="100"/>
          <a:sy n="140" d="100"/>
        </p:scale>
        <p:origin x="13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2437055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Shape 6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7" name="Shape 6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52596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18327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49614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01608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99971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37038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38678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208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87020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94925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4489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Shape 6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8" name="Shape 6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35976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Shape 6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Shape 6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25188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Shape 6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8" name="Shape 6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13809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2788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Shape 6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9" name="Shape 6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3298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Shape 6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9" name="Shape 6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01831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Shape 6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9" name="Shape 6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5156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Shape 6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Shape 6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6696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Shape 6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8" name="Shape 6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18347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71506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5641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Pr>
        <a:solidFill>
          <a:srgbClr val="93B770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2192225" y="1991825"/>
            <a:ext cx="4759500" cy="1159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Clr>
                <a:srgbClr val="FFFFFF"/>
              </a:buClr>
              <a:buSzPct val="100000"/>
              <a:defRPr sz="56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buClr>
                <a:srgbClr val="FFFFFF"/>
              </a:buClr>
              <a:buSzPct val="100000"/>
              <a:defRPr sz="56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buClr>
                <a:srgbClr val="FFFFFF"/>
              </a:buClr>
              <a:buSzPct val="100000"/>
              <a:defRPr sz="56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buClr>
                <a:srgbClr val="FFFFFF"/>
              </a:buClr>
              <a:buSzPct val="100000"/>
              <a:defRPr sz="56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buClr>
                <a:srgbClr val="FFFFFF"/>
              </a:buClr>
              <a:buSzPct val="100000"/>
              <a:defRPr sz="56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buClr>
                <a:srgbClr val="FFFFFF"/>
              </a:buClr>
              <a:buSzPct val="100000"/>
              <a:defRPr sz="56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buClr>
                <a:srgbClr val="FFFFFF"/>
              </a:buClr>
              <a:buSzPct val="100000"/>
              <a:defRPr sz="56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buClr>
                <a:srgbClr val="FFFFFF"/>
              </a:buClr>
              <a:buSzPct val="100000"/>
              <a:defRPr sz="56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buClr>
                <a:srgbClr val="FFFFFF"/>
              </a:buClr>
              <a:buSzPct val="100000"/>
              <a:defRPr sz="5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10" name="Shape 10"/>
          <p:cNvGrpSpPr/>
          <p:nvPr/>
        </p:nvGrpSpPr>
        <p:grpSpPr>
          <a:xfrm rot="-5400000">
            <a:off x="1853066" y="1584394"/>
            <a:ext cx="1401157" cy="5259704"/>
            <a:chOff x="818425" y="238125"/>
            <a:chExt cx="1395575" cy="5238750"/>
          </a:xfrm>
        </p:grpSpPr>
        <p:sp>
          <p:nvSpPr>
            <p:cNvPr id="11" name="Shape 11"/>
            <p:cNvSpPr/>
            <p:nvPr/>
          </p:nvSpPr>
          <p:spPr>
            <a:xfrm>
              <a:off x="1253650" y="245150"/>
              <a:ext cx="731300" cy="1178875"/>
            </a:xfrm>
            <a:custGeom>
              <a:avLst/>
              <a:gdLst/>
              <a:ahLst/>
              <a:cxnLst/>
              <a:rect l="0" t="0" r="0" b="0"/>
              <a:pathLst>
                <a:path w="29252" h="47155" extrusionOk="0">
                  <a:moveTo>
                    <a:pt x="17692" y="8600"/>
                  </a:moveTo>
                  <a:lnTo>
                    <a:pt x="14872" y="9305"/>
                  </a:lnTo>
                  <a:lnTo>
                    <a:pt x="11771" y="10080"/>
                  </a:lnTo>
                  <a:lnTo>
                    <a:pt x="8811" y="10856"/>
                  </a:lnTo>
                  <a:lnTo>
                    <a:pt x="7542" y="11278"/>
                  </a:lnTo>
                  <a:lnTo>
                    <a:pt x="6485" y="11631"/>
                  </a:lnTo>
                  <a:lnTo>
                    <a:pt x="9234" y="10503"/>
                  </a:lnTo>
                  <a:lnTo>
                    <a:pt x="10573" y="10010"/>
                  </a:lnTo>
                  <a:lnTo>
                    <a:pt x="11983" y="9587"/>
                  </a:lnTo>
                  <a:lnTo>
                    <a:pt x="13392" y="9164"/>
                  </a:lnTo>
                  <a:lnTo>
                    <a:pt x="14802" y="8882"/>
                  </a:lnTo>
                  <a:lnTo>
                    <a:pt x="16282" y="8671"/>
                  </a:lnTo>
                  <a:lnTo>
                    <a:pt x="17692" y="8600"/>
                  </a:lnTo>
                  <a:close/>
                  <a:moveTo>
                    <a:pt x="20652" y="3102"/>
                  </a:moveTo>
                  <a:lnTo>
                    <a:pt x="20934" y="3173"/>
                  </a:lnTo>
                  <a:lnTo>
                    <a:pt x="21709" y="3455"/>
                  </a:lnTo>
                  <a:lnTo>
                    <a:pt x="22414" y="3807"/>
                  </a:lnTo>
                  <a:lnTo>
                    <a:pt x="23049" y="4160"/>
                  </a:lnTo>
                  <a:lnTo>
                    <a:pt x="23683" y="4582"/>
                  </a:lnTo>
                  <a:lnTo>
                    <a:pt x="24247" y="5076"/>
                  </a:lnTo>
                  <a:lnTo>
                    <a:pt x="24740" y="5569"/>
                  </a:lnTo>
                  <a:lnTo>
                    <a:pt x="25234" y="6133"/>
                  </a:lnTo>
                  <a:lnTo>
                    <a:pt x="25656" y="6697"/>
                  </a:lnTo>
                  <a:lnTo>
                    <a:pt x="26079" y="7331"/>
                  </a:lnTo>
                  <a:lnTo>
                    <a:pt x="26432" y="7966"/>
                  </a:lnTo>
                  <a:lnTo>
                    <a:pt x="26714" y="8671"/>
                  </a:lnTo>
                  <a:lnTo>
                    <a:pt x="26996" y="9305"/>
                  </a:lnTo>
                  <a:lnTo>
                    <a:pt x="27278" y="10080"/>
                  </a:lnTo>
                  <a:lnTo>
                    <a:pt x="27489" y="10856"/>
                  </a:lnTo>
                  <a:lnTo>
                    <a:pt x="27771" y="12406"/>
                  </a:lnTo>
                  <a:lnTo>
                    <a:pt x="27348" y="11631"/>
                  </a:lnTo>
                  <a:lnTo>
                    <a:pt x="26996" y="10856"/>
                  </a:lnTo>
                  <a:lnTo>
                    <a:pt x="26502" y="10151"/>
                  </a:lnTo>
                  <a:lnTo>
                    <a:pt x="26009" y="9516"/>
                  </a:lnTo>
                  <a:lnTo>
                    <a:pt x="25022" y="8177"/>
                  </a:lnTo>
                  <a:lnTo>
                    <a:pt x="23894" y="6908"/>
                  </a:lnTo>
                  <a:lnTo>
                    <a:pt x="22837" y="5851"/>
                  </a:lnTo>
                  <a:lnTo>
                    <a:pt x="21850" y="4723"/>
                  </a:lnTo>
                  <a:lnTo>
                    <a:pt x="21427" y="4300"/>
                  </a:lnTo>
                  <a:lnTo>
                    <a:pt x="20864" y="3666"/>
                  </a:lnTo>
                  <a:lnTo>
                    <a:pt x="20652" y="3384"/>
                  </a:lnTo>
                  <a:lnTo>
                    <a:pt x="20511" y="3173"/>
                  </a:lnTo>
                  <a:lnTo>
                    <a:pt x="20582" y="3102"/>
                  </a:lnTo>
                  <a:close/>
                  <a:moveTo>
                    <a:pt x="18185" y="9516"/>
                  </a:moveTo>
                  <a:lnTo>
                    <a:pt x="17480" y="10151"/>
                  </a:lnTo>
                  <a:lnTo>
                    <a:pt x="16776" y="10715"/>
                  </a:lnTo>
                  <a:lnTo>
                    <a:pt x="15930" y="11208"/>
                  </a:lnTo>
                  <a:lnTo>
                    <a:pt x="15084" y="11560"/>
                  </a:lnTo>
                  <a:lnTo>
                    <a:pt x="14238" y="11913"/>
                  </a:lnTo>
                  <a:lnTo>
                    <a:pt x="13322" y="12124"/>
                  </a:lnTo>
                  <a:lnTo>
                    <a:pt x="12406" y="12336"/>
                  </a:lnTo>
                  <a:lnTo>
                    <a:pt x="11489" y="12477"/>
                  </a:lnTo>
                  <a:lnTo>
                    <a:pt x="9586" y="12688"/>
                  </a:lnTo>
                  <a:lnTo>
                    <a:pt x="7754" y="12759"/>
                  </a:lnTo>
                  <a:lnTo>
                    <a:pt x="5851" y="12759"/>
                  </a:lnTo>
                  <a:lnTo>
                    <a:pt x="4018" y="12829"/>
                  </a:lnTo>
                  <a:lnTo>
                    <a:pt x="4582" y="12547"/>
                  </a:lnTo>
                  <a:lnTo>
                    <a:pt x="5287" y="12336"/>
                  </a:lnTo>
                  <a:lnTo>
                    <a:pt x="6062" y="12195"/>
                  </a:lnTo>
                  <a:lnTo>
                    <a:pt x="6978" y="12054"/>
                  </a:lnTo>
                  <a:lnTo>
                    <a:pt x="8670" y="11913"/>
                  </a:lnTo>
                  <a:lnTo>
                    <a:pt x="9445" y="11842"/>
                  </a:lnTo>
                  <a:lnTo>
                    <a:pt x="10150" y="11701"/>
                  </a:lnTo>
                  <a:lnTo>
                    <a:pt x="12124" y="11278"/>
                  </a:lnTo>
                  <a:lnTo>
                    <a:pt x="14168" y="10715"/>
                  </a:lnTo>
                  <a:lnTo>
                    <a:pt x="16212" y="10151"/>
                  </a:lnTo>
                  <a:lnTo>
                    <a:pt x="18185" y="9516"/>
                  </a:lnTo>
                  <a:close/>
                  <a:moveTo>
                    <a:pt x="20511" y="3948"/>
                  </a:moveTo>
                  <a:lnTo>
                    <a:pt x="20864" y="4512"/>
                  </a:lnTo>
                  <a:lnTo>
                    <a:pt x="21216" y="5146"/>
                  </a:lnTo>
                  <a:lnTo>
                    <a:pt x="22062" y="6204"/>
                  </a:lnTo>
                  <a:lnTo>
                    <a:pt x="23824" y="8248"/>
                  </a:lnTo>
                  <a:lnTo>
                    <a:pt x="24881" y="9587"/>
                  </a:lnTo>
                  <a:lnTo>
                    <a:pt x="25797" y="10996"/>
                  </a:lnTo>
                  <a:lnTo>
                    <a:pt x="26220" y="11701"/>
                  </a:lnTo>
                  <a:lnTo>
                    <a:pt x="26573" y="12477"/>
                  </a:lnTo>
                  <a:lnTo>
                    <a:pt x="26925" y="13252"/>
                  </a:lnTo>
                  <a:lnTo>
                    <a:pt x="27207" y="14027"/>
                  </a:lnTo>
                  <a:lnTo>
                    <a:pt x="25022" y="11701"/>
                  </a:lnTo>
                  <a:lnTo>
                    <a:pt x="24035" y="10574"/>
                  </a:lnTo>
                  <a:lnTo>
                    <a:pt x="23119" y="9375"/>
                  </a:lnTo>
                  <a:lnTo>
                    <a:pt x="22344" y="8177"/>
                  </a:lnTo>
                  <a:lnTo>
                    <a:pt x="21568" y="6908"/>
                  </a:lnTo>
                  <a:lnTo>
                    <a:pt x="21286" y="6204"/>
                  </a:lnTo>
                  <a:lnTo>
                    <a:pt x="21005" y="5499"/>
                  </a:lnTo>
                  <a:lnTo>
                    <a:pt x="20723" y="4723"/>
                  </a:lnTo>
                  <a:lnTo>
                    <a:pt x="20511" y="3948"/>
                  </a:lnTo>
                  <a:close/>
                  <a:moveTo>
                    <a:pt x="12194" y="25657"/>
                  </a:moveTo>
                  <a:lnTo>
                    <a:pt x="9375" y="26855"/>
                  </a:lnTo>
                  <a:lnTo>
                    <a:pt x="6485" y="28195"/>
                  </a:lnTo>
                  <a:lnTo>
                    <a:pt x="4441" y="29181"/>
                  </a:lnTo>
                  <a:lnTo>
                    <a:pt x="2467" y="30098"/>
                  </a:lnTo>
                  <a:lnTo>
                    <a:pt x="3525" y="29252"/>
                  </a:lnTo>
                  <a:lnTo>
                    <a:pt x="4582" y="28406"/>
                  </a:lnTo>
                  <a:lnTo>
                    <a:pt x="5780" y="27701"/>
                  </a:lnTo>
                  <a:lnTo>
                    <a:pt x="6978" y="26996"/>
                  </a:lnTo>
                  <a:lnTo>
                    <a:pt x="8177" y="26503"/>
                  </a:lnTo>
                  <a:lnTo>
                    <a:pt x="9516" y="26080"/>
                  </a:lnTo>
                  <a:lnTo>
                    <a:pt x="10855" y="25798"/>
                  </a:lnTo>
                  <a:lnTo>
                    <a:pt x="12194" y="25657"/>
                  </a:lnTo>
                  <a:close/>
                  <a:moveTo>
                    <a:pt x="12194" y="26855"/>
                  </a:moveTo>
                  <a:lnTo>
                    <a:pt x="11207" y="27701"/>
                  </a:lnTo>
                  <a:lnTo>
                    <a:pt x="10221" y="28477"/>
                  </a:lnTo>
                  <a:lnTo>
                    <a:pt x="9234" y="29181"/>
                  </a:lnTo>
                  <a:lnTo>
                    <a:pt x="8106" y="29816"/>
                  </a:lnTo>
                  <a:lnTo>
                    <a:pt x="7260" y="30239"/>
                  </a:lnTo>
                  <a:lnTo>
                    <a:pt x="6414" y="30591"/>
                  </a:lnTo>
                  <a:lnTo>
                    <a:pt x="5498" y="30873"/>
                  </a:lnTo>
                  <a:lnTo>
                    <a:pt x="4582" y="31155"/>
                  </a:lnTo>
                  <a:lnTo>
                    <a:pt x="3666" y="31296"/>
                  </a:lnTo>
                  <a:lnTo>
                    <a:pt x="2679" y="31437"/>
                  </a:lnTo>
                  <a:lnTo>
                    <a:pt x="1763" y="31578"/>
                  </a:lnTo>
                  <a:lnTo>
                    <a:pt x="846" y="31578"/>
                  </a:lnTo>
                  <a:lnTo>
                    <a:pt x="1269" y="31296"/>
                  </a:lnTo>
                  <a:lnTo>
                    <a:pt x="1833" y="31014"/>
                  </a:lnTo>
                  <a:lnTo>
                    <a:pt x="3172" y="30521"/>
                  </a:lnTo>
                  <a:lnTo>
                    <a:pt x="4652" y="30027"/>
                  </a:lnTo>
                  <a:lnTo>
                    <a:pt x="5780" y="29675"/>
                  </a:lnTo>
                  <a:lnTo>
                    <a:pt x="9022" y="28265"/>
                  </a:lnTo>
                  <a:lnTo>
                    <a:pt x="12194" y="26855"/>
                  </a:lnTo>
                  <a:close/>
                  <a:moveTo>
                    <a:pt x="17762" y="20300"/>
                  </a:moveTo>
                  <a:lnTo>
                    <a:pt x="18608" y="21851"/>
                  </a:lnTo>
                  <a:lnTo>
                    <a:pt x="19383" y="23402"/>
                  </a:lnTo>
                  <a:lnTo>
                    <a:pt x="20018" y="25023"/>
                  </a:lnTo>
                  <a:lnTo>
                    <a:pt x="20652" y="26644"/>
                  </a:lnTo>
                  <a:lnTo>
                    <a:pt x="21780" y="29886"/>
                  </a:lnTo>
                  <a:lnTo>
                    <a:pt x="22485" y="31507"/>
                  </a:lnTo>
                  <a:lnTo>
                    <a:pt x="23190" y="33129"/>
                  </a:lnTo>
                  <a:lnTo>
                    <a:pt x="22414" y="32565"/>
                  </a:lnTo>
                  <a:lnTo>
                    <a:pt x="21639" y="31930"/>
                  </a:lnTo>
                  <a:lnTo>
                    <a:pt x="21005" y="31296"/>
                  </a:lnTo>
                  <a:lnTo>
                    <a:pt x="20370" y="30662"/>
                  </a:lnTo>
                  <a:lnTo>
                    <a:pt x="19806" y="29957"/>
                  </a:lnTo>
                  <a:lnTo>
                    <a:pt x="19313" y="29322"/>
                  </a:lnTo>
                  <a:lnTo>
                    <a:pt x="18890" y="28547"/>
                  </a:lnTo>
                  <a:lnTo>
                    <a:pt x="18467" y="27842"/>
                  </a:lnTo>
                  <a:lnTo>
                    <a:pt x="18115" y="26996"/>
                  </a:lnTo>
                  <a:lnTo>
                    <a:pt x="17833" y="26221"/>
                  </a:lnTo>
                  <a:lnTo>
                    <a:pt x="17621" y="25375"/>
                  </a:lnTo>
                  <a:lnTo>
                    <a:pt x="17480" y="24529"/>
                  </a:lnTo>
                  <a:lnTo>
                    <a:pt x="17410" y="23613"/>
                  </a:lnTo>
                  <a:lnTo>
                    <a:pt x="17339" y="22697"/>
                  </a:lnTo>
                  <a:lnTo>
                    <a:pt x="17339" y="21710"/>
                  </a:lnTo>
                  <a:lnTo>
                    <a:pt x="17480" y="20723"/>
                  </a:lnTo>
                  <a:lnTo>
                    <a:pt x="17480" y="21569"/>
                  </a:lnTo>
                  <a:lnTo>
                    <a:pt x="17480" y="22415"/>
                  </a:lnTo>
                  <a:lnTo>
                    <a:pt x="17551" y="23190"/>
                  </a:lnTo>
                  <a:lnTo>
                    <a:pt x="17692" y="24036"/>
                  </a:lnTo>
                  <a:lnTo>
                    <a:pt x="18115" y="25587"/>
                  </a:lnTo>
                  <a:lnTo>
                    <a:pt x="18608" y="27137"/>
                  </a:lnTo>
                  <a:lnTo>
                    <a:pt x="19172" y="28618"/>
                  </a:lnTo>
                  <a:lnTo>
                    <a:pt x="19524" y="29393"/>
                  </a:lnTo>
                  <a:lnTo>
                    <a:pt x="19736" y="29675"/>
                  </a:lnTo>
                  <a:lnTo>
                    <a:pt x="19877" y="29745"/>
                  </a:lnTo>
                  <a:lnTo>
                    <a:pt x="20159" y="29816"/>
                  </a:lnTo>
                  <a:lnTo>
                    <a:pt x="20511" y="29886"/>
                  </a:lnTo>
                  <a:lnTo>
                    <a:pt x="20652" y="29886"/>
                  </a:lnTo>
                  <a:lnTo>
                    <a:pt x="20723" y="29745"/>
                  </a:lnTo>
                  <a:lnTo>
                    <a:pt x="20793" y="29604"/>
                  </a:lnTo>
                  <a:lnTo>
                    <a:pt x="20723" y="29393"/>
                  </a:lnTo>
                  <a:lnTo>
                    <a:pt x="19806" y="27137"/>
                  </a:lnTo>
                  <a:lnTo>
                    <a:pt x="19031" y="24882"/>
                  </a:lnTo>
                  <a:lnTo>
                    <a:pt x="18397" y="22626"/>
                  </a:lnTo>
                  <a:lnTo>
                    <a:pt x="17762" y="20300"/>
                  </a:lnTo>
                  <a:close/>
                  <a:moveTo>
                    <a:pt x="10503" y="36723"/>
                  </a:moveTo>
                  <a:lnTo>
                    <a:pt x="10080" y="37569"/>
                  </a:lnTo>
                  <a:lnTo>
                    <a:pt x="9516" y="38697"/>
                  </a:lnTo>
                  <a:lnTo>
                    <a:pt x="9304" y="39261"/>
                  </a:lnTo>
                  <a:lnTo>
                    <a:pt x="9163" y="39825"/>
                  </a:lnTo>
                  <a:lnTo>
                    <a:pt x="9093" y="40036"/>
                  </a:lnTo>
                  <a:lnTo>
                    <a:pt x="9163" y="40248"/>
                  </a:lnTo>
                  <a:lnTo>
                    <a:pt x="9234" y="40388"/>
                  </a:lnTo>
                  <a:lnTo>
                    <a:pt x="9304" y="40529"/>
                  </a:lnTo>
                  <a:lnTo>
                    <a:pt x="9516" y="40600"/>
                  </a:lnTo>
                  <a:lnTo>
                    <a:pt x="9657" y="40529"/>
                  </a:lnTo>
                  <a:lnTo>
                    <a:pt x="9868" y="40459"/>
                  </a:lnTo>
                  <a:lnTo>
                    <a:pt x="10009" y="40248"/>
                  </a:lnTo>
                  <a:lnTo>
                    <a:pt x="10362" y="39754"/>
                  </a:lnTo>
                  <a:lnTo>
                    <a:pt x="10714" y="39120"/>
                  </a:lnTo>
                  <a:lnTo>
                    <a:pt x="11278" y="37851"/>
                  </a:lnTo>
                  <a:lnTo>
                    <a:pt x="11630" y="37005"/>
                  </a:lnTo>
                  <a:lnTo>
                    <a:pt x="12053" y="37569"/>
                  </a:lnTo>
                  <a:lnTo>
                    <a:pt x="12406" y="38274"/>
                  </a:lnTo>
                  <a:lnTo>
                    <a:pt x="12547" y="38626"/>
                  </a:lnTo>
                  <a:lnTo>
                    <a:pt x="12617" y="38979"/>
                  </a:lnTo>
                  <a:lnTo>
                    <a:pt x="12617" y="39331"/>
                  </a:lnTo>
                  <a:lnTo>
                    <a:pt x="12617" y="39684"/>
                  </a:lnTo>
                  <a:lnTo>
                    <a:pt x="12476" y="40248"/>
                  </a:lnTo>
                  <a:lnTo>
                    <a:pt x="12265" y="40741"/>
                  </a:lnTo>
                  <a:lnTo>
                    <a:pt x="11983" y="41305"/>
                  </a:lnTo>
                  <a:lnTo>
                    <a:pt x="11630" y="41869"/>
                  </a:lnTo>
                  <a:lnTo>
                    <a:pt x="11207" y="42433"/>
                  </a:lnTo>
                  <a:lnTo>
                    <a:pt x="10714" y="42996"/>
                  </a:lnTo>
                  <a:lnTo>
                    <a:pt x="9657" y="44054"/>
                  </a:lnTo>
                  <a:lnTo>
                    <a:pt x="8458" y="45040"/>
                  </a:lnTo>
                  <a:lnTo>
                    <a:pt x="7824" y="45463"/>
                  </a:lnTo>
                  <a:lnTo>
                    <a:pt x="7260" y="45816"/>
                  </a:lnTo>
                  <a:lnTo>
                    <a:pt x="6626" y="46098"/>
                  </a:lnTo>
                  <a:lnTo>
                    <a:pt x="6062" y="46380"/>
                  </a:lnTo>
                  <a:lnTo>
                    <a:pt x="5498" y="46521"/>
                  </a:lnTo>
                  <a:lnTo>
                    <a:pt x="5005" y="46591"/>
                  </a:lnTo>
                  <a:lnTo>
                    <a:pt x="5287" y="45181"/>
                  </a:lnTo>
                  <a:lnTo>
                    <a:pt x="5639" y="43772"/>
                  </a:lnTo>
                  <a:lnTo>
                    <a:pt x="6062" y="42292"/>
                  </a:lnTo>
                  <a:lnTo>
                    <a:pt x="6626" y="40952"/>
                  </a:lnTo>
                  <a:lnTo>
                    <a:pt x="6978" y="40248"/>
                  </a:lnTo>
                  <a:lnTo>
                    <a:pt x="7331" y="39613"/>
                  </a:lnTo>
                  <a:lnTo>
                    <a:pt x="7754" y="39049"/>
                  </a:lnTo>
                  <a:lnTo>
                    <a:pt x="8177" y="38485"/>
                  </a:lnTo>
                  <a:lnTo>
                    <a:pt x="8670" y="37992"/>
                  </a:lnTo>
                  <a:lnTo>
                    <a:pt x="9234" y="37499"/>
                  </a:lnTo>
                  <a:lnTo>
                    <a:pt x="9868" y="37076"/>
                  </a:lnTo>
                  <a:lnTo>
                    <a:pt x="10503" y="36723"/>
                  </a:lnTo>
                  <a:close/>
                  <a:moveTo>
                    <a:pt x="19947" y="1"/>
                  </a:moveTo>
                  <a:lnTo>
                    <a:pt x="19877" y="706"/>
                  </a:lnTo>
                  <a:lnTo>
                    <a:pt x="19806" y="1552"/>
                  </a:lnTo>
                  <a:lnTo>
                    <a:pt x="19665" y="3455"/>
                  </a:lnTo>
                  <a:lnTo>
                    <a:pt x="19595" y="4441"/>
                  </a:lnTo>
                  <a:lnTo>
                    <a:pt x="19454" y="5358"/>
                  </a:lnTo>
                  <a:lnTo>
                    <a:pt x="19242" y="6133"/>
                  </a:lnTo>
                  <a:lnTo>
                    <a:pt x="19102" y="6485"/>
                  </a:lnTo>
                  <a:lnTo>
                    <a:pt x="18961" y="6767"/>
                  </a:lnTo>
                  <a:lnTo>
                    <a:pt x="18679" y="7120"/>
                  </a:lnTo>
                  <a:lnTo>
                    <a:pt x="18397" y="7331"/>
                  </a:lnTo>
                  <a:lnTo>
                    <a:pt x="18115" y="7472"/>
                  </a:lnTo>
                  <a:lnTo>
                    <a:pt x="17833" y="7543"/>
                  </a:lnTo>
                  <a:lnTo>
                    <a:pt x="16071" y="7543"/>
                  </a:lnTo>
                  <a:lnTo>
                    <a:pt x="15225" y="7613"/>
                  </a:lnTo>
                  <a:lnTo>
                    <a:pt x="14379" y="7754"/>
                  </a:lnTo>
                  <a:lnTo>
                    <a:pt x="12687" y="8177"/>
                  </a:lnTo>
                  <a:lnTo>
                    <a:pt x="10362" y="8882"/>
                  </a:lnTo>
                  <a:lnTo>
                    <a:pt x="8881" y="9305"/>
                  </a:lnTo>
                  <a:lnTo>
                    <a:pt x="7472" y="9869"/>
                  </a:lnTo>
                  <a:lnTo>
                    <a:pt x="6062" y="10503"/>
                  </a:lnTo>
                  <a:lnTo>
                    <a:pt x="5357" y="10856"/>
                  </a:lnTo>
                  <a:lnTo>
                    <a:pt x="4793" y="11208"/>
                  </a:lnTo>
                  <a:lnTo>
                    <a:pt x="4229" y="11631"/>
                  </a:lnTo>
                  <a:lnTo>
                    <a:pt x="3736" y="12054"/>
                  </a:lnTo>
                  <a:lnTo>
                    <a:pt x="3313" y="12477"/>
                  </a:lnTo>
                  <a:lnTo>
                    <a:pt x="3031" y="12900"/>
                  </a:lnTo>
                  <a:lnTo>
                    <a:pt x="2820" y="12970"/>
                  </a:lnTo>
                  <a:lnTo>
                    <a:pt x="2749" y="13182"/>
                  </a:lnTo>
                  <a:lnTo>
                    <a:pt x="2820" y="13675"/>
                  </a:lnTo>
                  <a:lnTo>
                    <a:pt x="3031" y="13604"/>
                  </a:lnTo>
                  <a:lnTo>
                    <a:pt x="5921" y="13604"/>
                  </a:lnTo>
                  <a:lnTo>
                    <a:pt x="9586" y="13675"/>
                  </a:lnTo>
                  <a:lnTo>
                    <a:pt x="10714" y="13604"/>
                  </a:lnTo>
                  <a:lnTo>
                    <a:pt x="11912" y="13463"/>
                  </a:lnTo>
                  <a:lnTo>
                    <a:pt x="13110" y="13252"/>
                  </a:lnTo>
                  <a:lnTo>
                    <a:pt x="14238" y="12970"/>
                  </a:lnTo>
                  <a:lnTo>
                    <a:pt x="15366" y="12618"/>
                  </a:lnTo>
                  <a:lnTo>
                    <a:pt x="16494" y="12124"/>
                  </a:lnTo>
                  <a:lnTo>
                    <a:pt x="17480" y="11490"/>
                  </a:lnTo>
                  <a:lnTo>
                    <a:pt x="17974" y="11137"/>
                  </a:lnTo>
                  <a:lnTo>
                    <a:pt x="18397" y="10785"/>
                  </a:lnTo>
                  <a:lnTo>
                    <a:pt x="17974" y="14098"/>
                  </a:lnTo>
                  <a:lnTo>
                    <a:pt x="17621" y="16212"/>
                  </a:lnTo>
                  <a:lnTo>
                    <a:pt x="17269" y="18327"/>
                  </a:lnTo>
                  <a:lnTo>
                    <a:pt x="16776" y="20441"/>
                  </a:lnTo>
                  <a:lnTo>
                    <a:pt x="16494" y="21428"/>
                  </a:lnTo>
                  <a:lnTo>
                    <a:pt x="16212" y="22274"/>
                  </a:lnTo>
                  <a:lnTo>
                    <a:pt x="15859" y="23120"/>
                  </a:lnTo>
                  <a:lnTo>
                    <a:pt x="15436" y="23825"/>
                  </a:lnTo>
                  <a:lnTo>
                    <a:pt x="15013" y="24389"/>
                  </a:lnTo>
                  <a:lnTo>
                    <a:pt x="14591" y="24811"/>
                  </a:lnTo>
                  <a:lnTo>
                    <a:pt x="14309" y="24952"/>
                  </a:lnTo>
                  <a:lnTo>
                    <a:pt x="14027" y="25093"/>
                  </a:lnTo>
                  <a:lnTo>
                    <a:pt x="13322" y="25234"/>
                  </a:lnTo>
                  <a:lnTo>
                    <a:pt x="12617" y="25305"/>
                  </a:lnTo>
                  <a:lnTo>
                    <a:pt x="10150" y="25305"/>
                  </a:lnTo>
                  <a:lnTo>
                    <a:pt x="9375" y="25375"/>
                  </a:lnTo>
                  <a:lnTo>
                    <a:pt x="8670" y="25516"/>
                  </a:lnTo>
                  <a:lnTo>
                    <a:pt x="7824" y="25798"/>
                  </a:lnTo>
                  <a:lnTo>
                    <a:pt x="6978" y="26151"/>
                  </a:lnTo>
                  <a:lnTo>
                    <a:pt x="6203" y="26503"/>
                  </a:lnTo>
                  <a:lnTo>
                    <a:pt x="5428" y="26926"/>
                  </a:lnTo>
                  <a:lnTo>
                    <a:pt x="4652" y="27349"/>
                  </a:lnTo>
                  <a:lnTo>
                    <a:pt x="3948" y="27842"/>
                  </a:lnTo>
                  <a:lnTo>
                    <a:pt x="2538" y="28970"/>
                  </a:lnTo>
                  <a:lnTo>
                    <a:pt x="1481" y="29816"/>
                  </a:lnTo>
                  <a:lnTo>
                    <a:pt x="705" y="30521"/>
                  </a:lnTo>
                  <a:lnTo>
                    <a:pt x="212" y="31085"/>
                  </a:lnTo>
                  <a:lnTo>
                    <a:pt x="71" y="31366"/>
                  </a:lnTo>
                  <a:lnTo>
                    <a:pt x="0" y="31507"/>
                  </a:lnTo>
                  <a:lnTo>
                    <a:pt x="0" y="31648"/>
                  </a:lnTo>
                  <a:lnTo>
                    <a:pt x="141" y="31789"/>
                  </a:lnTo>
                  <a:lnTo>
                    <a:pt x="353" y="31930"/>
                  </a:lnTo>
                  <a:lnTo>
                    <a:pt x="635" y="32001"/>
                  </a:lnTo>
                  <a:lnTo>
                    <a:pt x="1622" y="32071"/>
                  </a:lnTo>
                  <a:lnTo>
                    <a:pt x="2961" y="32001"/>
                  </a:lnTo>
                  <a:lnTo>
                    <a:pt x="3807" y="31930"/>
                  </a:lnTo>
                  <a:lnTo>
                    <a:pt x="4652" y="31860"/>
                  </a:lnTo>
                  <a:lnTo>
                    <a:pt x="5498" y="31648"/>
                  </a:lnTo>
                  <a:lnTo>
                    <a:pt x="6273" y="31437"/>
                  </a:lnTo>
                  <a:lnTo>
                    <a:pt x="7049" y="31226"/>
                  </a:lnTo>
                  <a:lnTo>
                    <a:pt x="7824" y="30873"/>
                  </a:lnTo>
                  <a:lnTo>
                    <a:pt x="9304" y="30168"/>
                  </a:lnTo>
                  <a:lnTo>
                    <a:pt x="10784" y="29322"/>
                  </a:lnTo>
                  <a:lnTo>
                    <a:pt x="12124" y="28336"/>
                  </a:lnTo>
                  <a:lnTo>
                    <a:pt x="13392" y="27278"/>
                  </a:lnTo>
                  <a:lnTo>
                    <a:pt x="14661" y="26151"/>
                  </a:lnTo>
                  <a:lnTo>
                    <a:pt x="13956" y="28265"/>
                  </a:lnTo>
                  <a:lnTo>
                    <a:pt x="13322" y="30450"/>
                  </a:lnTo>
                  <a:lnTo>
                    <a:pt x="12899" y="31507"/>
                  </a:lnTo>
                  <a:lnTo>
                    <a:pt x="12476" y="32565"/>
                  </a:lnTo>
                  <a:lnTo>
                    <a:pt x="12053" y="33551"/>
                  </a:lnTo>
                  <a:lnTo>
                    <a:pt x="11489" y="34468"/>
                  </a:lnTo>
                  <a:lnTo>
                    <a:pt x="11137" y="35032"/>
                  </a:lnTo>
                  <a:lnTo>
                    <a:pt x="10714" y="35455"/>
                  </a:lnTo>
                  <a:lnTo>
                    <a:pt x="10221" y="35877"/>
                  </a:lnTo>
                  <a:lnTo>
                    <a:pt x="9727" y="36159"/>
                  </a:lnTo>
                  <a:lnTo>
                    <a:pt x="8740" y="36864"/>
                  </a:lnTo>
                  <a:lnTo>
                    <a:pt x="8247" y="37287"/>
                  </a:lnTo>
                  <a:lnTo>
                    <a:pt x="7683" y="37781"/>
                  </a:lnTo>
                  <a:lnTo>
                    <a:pt x="7331" y="38133"/>
                  </a:lnTo>
                  <a:lnTo>
                    <a:pt x="6978" y="38697"/>
                  </a:lnTo>
                  <a:lnTo>
                    <a:pt x="6133" y="40107"/>
                  </a:lnTo>
                  <a:lnTo>
                    <a:pt x="5216" y="41798"/>
                  </a:lnTo>
                  <a:lnTo>
                    <a:pt x="4864" y="42644"/>
                  </a:lnTo>
                  <a:lnTo>
                    <a:pt x="4511" y="43490"/>
                  </a:lnTo>
                  <a:lnTo>
                    <a:pt x="4300" y="44336"/>
                  </a:lnTo>
                  <a:lnTo>
                    <a:pt x="4159" y="45111"/>
                  </a:lnTo>
                  <a:lnTo>
                    <a:pt x="4159" y="45816"/>
                  </a:lnTo>
                  <a:lnTo>
                    <a:pt x="4159" y="46098"/>
                  </a:lnTo>
                  <a:lnTo>
                    <a:pt x="4229" y="46380"/>
                  </a:lnTo>
                  <a:lnTo>
                    <a:pt x="4370" y="46591"/>
                  </a:lnTo>
                  <a:lnTo>
                    <a:pt x="4511" y="46803"/>
                  </a:lnTo>
                  <a:lnTo>
                    <a:pt x="4723" y="46944"/>
                  </a:lnTo>
                  <a:lnTo>
                    <a:pt x="4934" y="47084"/>
                  </a:lnTo>
                  <a:lnTo>
                    <a:pt x="5216" y="47155"/>
                  </a:lnTo>
                  <a:lnTo>
                    <a:pt x="5992" y="47155"/>
                  </a:lnTo>
                  <a:lnTo>
                    <a:pt x="6414" y="47014"/>
                  </a:lnTo>
                  <a:lnTo>
                    <a:pt x="7049" y="46803"/>
                  </a:lnTo>
                  <a:lnTo>
                    <a:pt x="7683" y="46521"/>
                  </a:lnTo>
                  <a:lnTo>
                    <a:pt x="8388" y="46168"/>
                  </a:lnTo>
                  <a:lnTo>
                    <a:pt x="9093" y="45745"/>
                  </a:lnTo>
                  <a:lnTo>
                    <a:pt x="9798" y="45252"/>
                  </a:lnTo>
                  <a:lnTo>
                    <a:pt x="10432" y="44688"/>
                  </a:lnTo>
                  <a:lnTo>
                    <a:pt x="11066" y="44124"/>
                  </a:lnTo>
                  <a:lnTo>
                    <a:pt x="11630" y="43490"/>
                  </a:lnTo>
                  <a:lnTo>
                    <a:pt x="12194" y="42855"/>
                  </a:lnTo>
                  <a:lnTo>
                    <a:pt x="12687" y="42151"/>
                  </a:lnTo>
                  <a:lnTo>
                    <a:pt x="13040" y="41446"/>
                  </a:lnTo>
                  <a:lnTo>
                    <a:pt x="13392" y="40741"/>
                  </a:lnTo>
                  <a:lnTo>
                    <a:pt x="13604" y="40036"/>
                  </a:lnTo>
                  <a:lnTo>
                    <a:pt x="13674" y="39261"/>
                  </a:lnTo>
                  <a:lnTo>
                    <a:pt x="13674" y="38556"/>
                  </a:lnTo>
                  <a:lnTo>
                    <a:pt x="13533" y="37851"/>
                  </a:lnTo>
                  <a:lnTo>
                    <a:pt x="13392" y="37640"/>
                  </a:lnTo>
                  <a:lnTo>
                    <a:pt x="13181" y="37358"/>
                  </a:lnTo>
                  <a:lnTo>
                    <a:pt x="12758" y="36794"/>
                  </a:lnTo>
                  <a:lnTo>
                    <a:pt x="12335" y="36300"/>
                  </a:lnTo>
                  <a:lnTo>
                    <a:pt x="12194" y="36018"/>
                  </a:lnTo>
                  <a:lnTo>
                    <a:pt x="12124" y="35807"/>
                  </a:lnTo>
                  <a:lnTo>
                    <a:pt x="12194" y="35455"/>
                  </a:lnTo>
                  <a:lnTo>
                    <a:pt x="12335" y="34961"/>
                  </a:lnTo>
                  <a:lnTo>
                    <a:pt x="12828" y="33763"/>
                  </a:lnTo>
                  <a:lnTo>
                    <a:pt x="13815" y="31719"/>
                  </a:lnTo>
                  <a:lnTo>
                    <a:pt x="14591" y="29675"/>
                  </a:lnTo>
                  <a:lnTo>
                    <a:pt x="15295" y="27560"/>
                  </a:lnTo>
                  <a:lnTo>
                    <a:pt x="16000" y="25516"/>
                  </a:lnTo>
                  <a:lnTo>
                    <a:pt x="16635" y="23402"/>
                  </a:lnTo>
                  <a:lnTo>
                    <a:pt x="16635" y="24177"/>
                  </a:lnTo>
                  <a:lnTo>
                    <a:pt x="16705" y="24952"/>
                  </a:lnTo>
                  <a:lnTo>
                    <a:pt x="16846" y="25728"/>
                  </a:lnTo>
                  <a:lnTo>
                    <a:pt x="16987" y="26503"/>
                  </a:lnTo>
                  <a:lnTo>
                    <a:pt x="17198" y="27208"/>
                  </a:lnTo>
                  <a:lnTo>
                    <a:pt x="17480" y="27983"/>
                  </a:lnTo>
                  <a:lnTo>
                    <a:pt x="17762" y="28688"/>
                  </a:lnTo>
                  <a:lnTo>
                    <a:pt x="18115" y="29393"/>
                  </a:lnTo>
                  <a:lnTo>
                    <a:pt x="18538" y="30027"/>
                  </a:lnTo>
                  <a:lnTo>
                    <a:pt x="18961" y="30662"/>
                  </a:lnTo>
                  <a:lnTo>
                    <a:pt x="19454" y="31296"/>
                  </a:lnTo>
                  <a:lnTo>
                    <a:pt x="20018" y="31860"/>
                  </a:lnTo>
                  <a:lnTo>
                    <a:pt x="20582" y="32353"/>
                  </a:lnTo>
                  <a:lnTo>
                    <a:pt x="21216" y="32847"/>
                  </a:lnTo>
                  <a:lnTo>
                    <a:pt x="21850" y="33270"/>
                  </a:lnTo>
                  <a:lnTo>
                    <a:pt x="22555" y="33622"/>
                  </a:lnTo>
                  <a:lnTo>
                    <a:pt x="23049" y="33904"/>
                  </a:lnTo>
                  <a:lnTo>
                    <a:pt x="23612" y="34045"/>
                  </a:lnTo>
                  <a:lnTo>
                    <a:pt x="23894" y="34115"/>
                  </a:lnTo>
                  <a:lnTo>
                    <a:pt x="24106" y="34115"/>
                  </a:lnTo>
                  <a:lnTo>
                    <a:pt x="24317" y="34045"/>
                  </a:lnTo>
                  <a:lnTo>
                    <a:pt x="24458" y="33833"/>
                  </a:lnTo>
                  <a:lnTo>
                    <a:pt x="24458" y="33692"/>
                  </a:lnTo>
                  <a:lnTo>
                    <a:pt x="24458" y="33411"/>
                  </a:lnTo>
                  <a:lnTo>
                    <a:pt x="24247" y="32635"/>
                  </a:lnTo>
                  <a:lnTo>
                    <a:pt x="23965" y="31719"/>
                  </a:lnTo>
                  <a:lnTo>
                    <a:pt x="23542" y="30591"/>
                  </a:lnTo>
                  <a:lnTo>
                    <a:pt x="22767" y="28547"/>
                  </a:lnTo>
                  <a:lnTo>
                    <a:pt x="22203" y="27137"/>
                  </a:lnTo>
                  <a:lnTo>
                    <a:pt x="21780" y="25798"/>
                  </a:lnTo>
                  <a:lnTo>
                    <a:pt x="21216" y="24389"/>
                  </a:lnTo>
                  <a:lnTo>
                    <a:pt x="20652" y="23120"/>
                  </a:lnTo>
                  <a:lnTo>
                    <a:pt x="19877" y="21851"/>
                  </a:lnTo>
                  <a:lnTo>
                    <a:pt x="19454" y="21146"/>
                  </a:lnTo>
                  <a:lnTo>
                    <a:pt x="19102" y="20653"/>
                  </a:lnTo>
                  <a:lnTo>
                    <a:pt x="18467" y="19878"/>
                  </a:lnTo>
                  <a:lnTo>
                    <a:pt x="18256" y="19455"/>
                  </a:lnTo>
                  <a:lnTo>
                    <a:pt x="18115" y="19032"/>
                  </a:lnTo>
                  <a:lnTo>
                    <a:pt x="18044" y="18468"/>
                  </a:lnTo>
                  <a:lnTo>
                    <a:pt x="18044" y="17763"/>
                  </a:lnTo>
                  <a:lnTo>
                    <a:pt x="18185" y="16283"/>
                  </a:lnTo>
                  <a:lnTo>
                    <a:pt x="18397" y="14732"/>
                  </a:lnTo>
                  <a:lnTo>
                    <a:pt x="19031" y="11701"/>
                  </a:lnTo>
                  <a:lnTo>
                    <a:pt x="19595" y="8671"/>
                  </a:lnTo>
                  <a:lnTo>
                    <a:pt x="19877" y="7120"/>
                  </a:lnTo>
                  <a:lnTo>
                    <a:pt x="20018" y="5640"/>
                  </a:lnTo>
                  <a:lnTo>
                    <a:pt x="20370" y="6767"/>
                  </a:lnTo>
                  <a:lnTo>
                    <a:pt x="20793" y="7825"/>
                  </a:lnTo>
                  <a:lnTo>
                    <a:pt x="21286" y="8741"/>
                  </a:lnTo>
                  <a:lnTo>
                    <a:pt x="21921" y="9587"/>
                  </a:lnTo>
                  <a:lnTo>
                    <a:pt x="22555" y="10433"/>
                  </a:lnTo>
                  <a:lnTo>
                    <a:pt x="23331" y="11278"/>
                  </a:lnTo>
                  <a:lnTo>
                    <a:pt x="24811" y="12900"/>
                  </a:lnTo>
                  <a:lnTo>
                    <a:pt x="25868" y="14239"/>
                  </a:lnTo>
                  <a:lnTo>
                    <a:pt x="26432" y="14944"/>
                  </a:lnTo>
                  <a:lnTo>
                    <a:pt x="27066" y="15507"/>
                  </a:lnTo>
                  <a:lnTo>
                    <a:pt x="27348" y="15789"/>
                  </a:lnTo>
                  <a:lnTo>
                    <a:pt x="27701" y="15930"/>
                  </a:lnTo>
                  <a:lnTo>
                    <a:pt x="27982" y="16001"/>
                  </a:lnTo>
                  <a:lnTo>
                    <a:pt x="28194" y="15930"/>
                  </a:lnTo>
                  <a:lnTo>
                    <a:pt x="28476" y="15860"/>
                  </a:lnTo>
                  <a:lnTo>
                    <a:pt x="28687" y="15578"/>
                  </a:lnTo>
                  <a:lnTo>
                    <a:pt x="28899" y="15226"/>
                  </a:lnTo>
                  <a:lnTo>
                    <a:pt x="29110" y="14662"/>
                  </a:lnTo>
                  <a:lnTo>
                    <a:pt x="29181" y="14168"/>
                  </a:lnTo>
                  <a:lnTo>
                    <a:pt x="29251" y="13675"/>
                  </a:lnTo>
                  <a:lnTo>
                    <a:pt x="29251" y="13111"/>
                  </a:lnTo>
                  <a:lnTo>
                    <a:pt x="29181" y="12477"/>
                  </a:lnTo>
                  <a:lnTo>
                    <a:pt x="28969" y="11278"/>
                  </a:lnTo>
                  <a:lnTo>
                    <a:pt x="28617" y="10080"/>
                  </a:lnTo>
                  <a:lnTo>
                    <a:pt x="28123" y="8811"/>
                  </a:lnTo>
                  <a:lnTo>
                    <a:pt x="27630" y="7684"/>
                  </a:lnTo>
                  <a:lnTo>
                    <a:pt x="27066" y="6626"/>
                  </a:lnTo>
                  <a:lnTo>
                    <a:pt x="26573" y="5781"/>
                  </a:lnTo>
                  <a:lnTo>
                    <a:pt x="26150" y="5217"/>
                  </a:lnTo>
                  <a:lnTo>
                    <a:pt x="25516" y="4512"/>
                  </a:lnTo>
                  <a:lnTo>
                    <a:pt x="24670" y="3807"/>
                  </a:lnTo>
                  <a:lnTo>
                    <a:pt x="23753" y="3102"/>
                  </a:lnTo>
                  <a:lnTo>
                    <a:pt x="22767" y="2538"/>
                  </a:lnTo>
                  <a:lnTo>
                    <a:pt x="22273" y="2256"/>
                  </a:lnTo>
                  <a:lnTo>
                    <a:pt x="21780" y="2115"/>
                  </a:lnTo>
                  <a:lnTo>
                    <a:pt x="21357" y="2045"/>
                  </a:lnTo>
                  <a:lnTo>
                    <a:pt x="20934" y="2045"/>
                  </a:lnTo>
                  <a:lnTo>
                    <a:pt x="20511" y="2186"/>
                  </a:lnTo>
                  <a:lnTo>
                    <a:pt x="20229" y="2397"/>
                  </a:lnTo>
                  <a:lnTo>
                    <a:pt x="20088" y="1129"/>
                  </a:lnTo>
                  <a:lnTo>
                    <a:pt x="19947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12" name="Shape 12"/>
            <p:cNvGrpSpPr/>
            <p:nvPr/>
          </p:nvGrpSpPr>
          <p:grpSpPr>
            <a:xfrm>
              <a:off x="818425" y="1334150"/>
              <a:ext cx="925100" cy="1370950"/>
              <a:chOff x="3112200" y="1334150"/>
              <a:chExt cx="925100" cy="1370950"/>
            </a:xfrm>
          </p:grpSpPr>
          <p:sp>
            <p:nvSpPr>
              <p:cNvPr id="13" name="Shape 13"/>
              <p:cNvSpPr/>
              <p:nvPr/>
            </p:nvSpPr>
            <p:spPr>
              <a:xfrm>
                <a:off x="3173850" y="1334150"/>
                <a:ext cx="819400" cy="1279300"/>
              </a:xfrm>
              <a:custGeom>
                <a:avLst/>
                <a:gdLst/>
                <a:ahLst/>
                <a:cxnLst/>
                <a:rect l="0" t="0" r="0" b="0"/>
                <a:pathLst>
                  <a:path w="32776" h="51172" extrusionOk="0">
                    <a:moveTo>
                      <a:pt x="15155" y="0"/>
                    </a:moveTo>
                    <a:lnTo>
                      <a:pt x="15026" y="431"/>
                    </a:lnTo>
                    <a:lnTo>
                      <a:pt x="15084" y="353"/>
                    </a:lnTo>
                    <a:lnTo>
                      <a:pt x="15155" y="0"/>
                    </a:lnTo>
                    <a:close/>
                    <a:moveTo>
                      <a:pt x="15026" y="431"/>
                    </a:moveTo>
                    <a:lnTo>
                      <a:pt x="14873" y="635"/>
                    </a:lnTo>
                    <a:lnTo>
                      <a:pt x="14380" y="1339"/>
                    </a:lnTo>
                    <a:lnTo>
                      <a:pt x="13957" y="2044"/>
                    </a:lnTo>
                    <a:lnTo>
                      <a:pt x="13745" y="2397"/>
                    </a:lnTo>
                    <a:lnTo>
                      <a:pt x="13604" y="2820"/>
                    </a:lnTo>
                    <a:lnTo>
                      <a:pt x="13252" y="3947"/>
                    </a:lnTo>
                    <a:lnTo>
                      <a:pt x="13040" y="5146"/>
                    </a:lnTo>
                    <a:lnTo>
                      <a:pt x="12970" y="6273"/>
                    </a:lnTo>
                    <a:lnTo>
                      <a:pt x="12899" y="7472"/>
                    </a:lnTo>
                    <a:lnTo>
                      <a:pt x="12970" y="8670"/>
                    </a:lnTo>
                    <a:lnTo>
                      <a:pt x="13181" y="9798"/>
                    </a:lnTo>
                    <a:lnTo>
                      <a:pt x="13463" y="10996"/>
                    </a:lnTo>
                    <a:lnTo>
                      <a:pt x="13816" y="12124"/>
                    </a:lnTo>
                    <a:lnTo>
                      <a:pt x="14098" y="13251"/>
                    </a:lnTo>
                    <a:lnTo>
                      <a:pt x="14380" y="14379"/>
                    </a:lnTo>
                    <a:lnTo>
                      <a:pt x="14591" y="15436"/>
                    </a:lnTo>
                    <a:lnTo>
                      <a:pt x="14662" y="16564"/>
                    </a:lnTo>
                    <a:lnTo>
                      <a:pt x="14662" y="17128"/>
                    </a:lnTo>
                    <a:lnTo>
                      <a:pt x="14591" y="17692"/>
                    </a:lnTo>
                    <a:lnTo>
                      <a:pt x="14380" y="18115"/>
                    </a:lnTo>
                    <a:lnTo>
                      <a:pt x="14168" y="18538"/>
                    </a:lnTo>
                    <a:lnTo>
                      <a:pt x="13886" y="18820"/>
                    </a:lnTo>
                    <a:lnTo>
                      <a:pt x="13604" y="19172"/>
                    </a:lnTo>
                    <a:lnTo>
                      <a:pt x="13252" y="19383"/>
                    </a:lnTo>
                    <a:lnTo>
                      <a:pt x="12829" y="19595"/>
                    </a:lnTo>
                    <a:lnTo>
                      <a:pt x="11983" y="19947"/>
                    </a:lnTo>
                    <a:lnTo>
                      <a:pt x="10996" y="20229"/>
                    </a:lnTo>
                    <a:lnTo>
                      <a:pt x="9023" y="20652"/>
                    </a:lnTo>
                    <a:lnTo>
                      <a:pt x="7190" y="21146"/>
                    </a:lnTo>
                    <a:lnTo>
                      <a:pt x="4018" y="22132"/>
                    </a:lnTo>
                    <a:lnTo>
                      <a:pt x="2468" y="22696"/>
                    </a:lnTo>
                    <a:lnTo>
                      <a:pt x="1129" y="23260"/>
                    </a:lnTo>
                    <a:lnTo>
                      <a:pt x="635" y="23472"/>
                    </a:lnTo>
                    <a:lnTo>
                      <a:pt x="212" y="23754"/>
                    </a:lnTo>
                    <a:lnTo>
                      <a:pt x="1" y="23965"/>
                    </a:lnTo>
                    <a:lnTo>
                      <a:pt x="1" y="24035"/>
                    </a:lnTo>
                    <a:lnTo>
                      <a:pt x="1" y="24106"/>
                    </a:lnTo>
                    <a:lnTo>
                      <a:pt x="494" y="23965"/>
                    </a:lnTo>
                    <a:lnTo>
                      <a:pt x="1763" y="23613"/>
                    </a:lnTo>
                    <a:lnTo>
                      <a:pt x="5851" y="22555"/>
                    </a:lnTo>
                    <a:lnTo>
                      <a:pt x="10080" y="21568"/>
                    </a:lnTo>
                    <a:lnTo>
                      <a:pt x="12477" y="21075"/>
                    </a:lnTo>
                    <a:lnTo>
                      <a:pt x="11490" y="23331"/>
                    </a:lnTo>
                    <a:lnTo>
                      <a:pt x="10785" y="25163"/>
                    </a:lnTo>
                    <a:lnTo>
                      <a:pt x="10010" y="27207"/>
                    </a:lnTo>
                    <a:lnTo>
                      <a:pt x="9305" y="29251"/>
                    </a:lnTo>
                    <a:lnTo>
                      <a:pt x="8811" y="31013"/>
                    </a:lnTo>
                    <a:lnTo>
                      <a:pt x="8670" y="31718"/>
                    </a:lnTo>
                    <a:lnTo>
                      <a:pt x="8670" y="32353"/>
                    </a:lnTo>
                    <a:lnTo>
                      <a:pt x="8670" y="32705"/>
                    </a:lnTo>
                    <a:lnTo>
                      <a:pt x="8741" y="32846"/>
                    </a:lnTo>
                    <a:lnTo>
                      <a:pt x="8882" y="32916"/>
                    </a:lnTo>
                    <a:lnTo>
                      <a:pt x="8952" y="32916"/>
                    </a:lnTo>
                    <a:lnTo>
                      <a:pt x="9093" y="32705"/>
                    </a:lnTo>
                    <a:lnTo>
                      <a:pt x="9446" y="32071"/>
                    </a:lnTo>
                    <a:lnTo>
                      <a:pt x="10362" y="29815"/>
                    </a:lnTo>
                    <a:lnTo>
                      <a:pt x="11701" y="26220"/>
                    </a:lnTo>
                    <a:lnTo>
                      <a:pt x="11983" y="27207"/>
                    </a:lnTo>
                    <a:lnTo>
                      <a:pt x="12265" y="28265"/>
                    </a:lnTo>
                    <a:lnTo>
                      <a:pt x="12617" y="29322"/>
                    </a:lnTo>
                    <a:lnTo>
                      <a:pt x="12758" y="30379"/>
                    </a:lnTo>
                    <a:lnTo>
                      <a:pt x="13181" y="32071"/>
                    </a:lnTo>
                    <a:lnTo>
                      <a:pt x="12970" y="32141"/>
                    </a:lnTo>
                    <a:lnTo>
                      <a:pt x="12829" y="32282"/>
                    </a:lnTo>
                    <a:lnTo>
                      <a:pt x="12758" y="32494"/>
                    </a:lnTo>
                    <a:lnTo>
                      <a:pt x="12688" y="32705"/>
                    </a:lnTo>
                    <a:lnTo>
                      <a:pt x="12899" y="33339"/>
                    </a:lnTo>
                    <a:lnTo>
                      <a:pt x="13040" y="33621"/>
                    </a:lnTo>
                    <a:lnTo>
                      <a:pt x="13181" y="33762"/>
                    </a:lnTo>
                    <a:lnTo>
                      <a:pt x="13322" y="33903"/>
                    </a:lnTo>
                    <a:lnTo>
                      <a:pt x="13604" y="33903"/>
                    </a:lnTo>
                    <a:lnTo>
                      <a:pt x="13675" y="33833"/>
                    </a:lnTo>
                    <a:lnTo>
                      <a:pt x="13957" y="33621"/>
                    </a:lnTo>
                    <a:lnTo>
                      <a:pt x="14168" y="33269"/>
                    </a:lnTo>
                    <a:lnTo>
                      <a:pt x="14380" y="32705"/>
                    </a:lnTo>
                    <a:lnTo>
                      <a:pt x="14450" y="32141"/>
                    </a:lnTo>
                    <a:lnTo>
                      <a:pt x="14450" y="31718"/>
                    </a:lnTo>
                    <a:lnTo>
                      <a:pt x="14380" y="31225"/>
                    </a:lnTo>
                    <a:lnTo>
                      <a:pt x="14309" y="30802"/>
                    </a:lnTo>
                    <a:lnTo>
                      <a:pt x="14168" y="30379"/>
                    </a:lnTo>
                    <a:lnTo>
                      <a:pt x="13745" y="29533"/>
                    </a:lnTo>
                    <a:lnTo>
                      <a:pt x="13322" y="28687"/>
                    </a:lnTo>
                    <a:lnTo>
                      <a:pt x="12829" y="27842"/>
                    </a:lnTo>
                    <a:lnTo>
                      <a:pt x="12477" y="27066"/>
                    </a:lnTo>
                    <a:lnTo>
                      <a:pt x="12124" y="26220"/>
                    </a:lnTo>
                    <a:lnTo>
                      <a:pt x="12054" y="25868"/>
                    </a:lnTo>
                    <a:lnTo>
                      <a:pt x="11983" y="25445"/>
                    </a:lnTo>
                    <a:lnTo>
                      <a:pt x="11983" y="25093"/>
                    </a:lnTo>
                    <a:lnTo>
                      <a:pt x="12054" y="24740"/>
                    </a:lnTo>
                    <a:lnTo>
                      <a:pt x="12336" y="23824"/>
                    </a:lnTo>
                    <a:lnTo>
                      <a:pt x="12829" y="22908"/>
                    </a:lnTo>
                    <a:lnTo>
                      <a:pt x="13322" y="21921"/>
                    </a:lnTo>
                    <a:lnTo>
                      <a:pt x="13886" y="20934"/>
                    </a:lnTo>
                    <a:lnTo>
                      <a:pt x="14521" y="20088"/>
                    </a:lnTo>
                    <a:lnTo>
                      <a:pt x="15507" y="18749"/>
                    </a:lnTo>
                    <a:lnTo>
                      <a:pt x="16706" y="21709"/>
                    </a:lnTo>
                    <a:lnTo>
                      <a:pt x="17974" y="24670"/>
                    </a:lnTo>
                    <a:lnTo>
                      <a:pt x="20653" y="30520"/>
                    </a:lnTo>
                    <a:lnTo>
                      <a:pt x="21428" y="32212"/>
                    </a:lnTo>
                    <a:lnTo>
                      <a:pt x="21639" y="32846"/>
                    </a:lnTo>
                    <a:lnTo>
                      <a:pt x="21710" y="33410"/>
                    </a:lnTo>
                    <a:lnTo>
                      <a:pt x="21710" y="33974"/>
                    </a:lnTo>
                    <a:lnTo>
                      <a:pt x="21569" y="34538"/>
                    </a:lnTo>
                    <a:lnTo>
                      <a:pt x="21216" y="35242"/>
                    </a:lnTo>
                    <a:lnTo>
                      <a:pt x="20794" y="36088"/>
                    </a:lnTo>
                    <a:lnTo>
                      <a:pt x="20300" y="37146"/>
                    </a:lnTo>
                    <a:lnTo>
                      <a:pt x="19877" y="38203"/>
                    </a:lnTo>
                    <a:lnTo>
                      <a:pt x="19666" y="38626"/>
                    </a:lnTo>
                    <a:lnTo>
                      <a:pt x="19384" y="39119"/>
                    </a:lnTo>
                    <a:lnTo>
                      <a:pt x="19032" y="39472"/>
                    </a:lnTo>
                    <a:lnTo>
                      <a:pt x="18609" y="39824"/>
                    </a:lnTo>
                    <a:lnTo>
                      <a:pt x="18186" y="40035"/>
                    </a:lnTo>
                    <a:lnTo>
                      <a:pt x="17692" y="40317"/>
                    </a:lnTo>
                    <a:lnTo>
                      <a:pt x="16565" y="40811"/>
                    </a:lnTo>
                    <a:lnTo>
                      <a:pt x="14521" y="41586"/>
                    </a:lnTo>
                    <a:lnTo>
                      <a:pt x="14239" y="41586"/>
                    </a:lnTo>
                    <a:lnTo>
                      <a:pt x="13957" y="41516"/>
                    </a:lnTo>
                    <a:lnTo>
                      <a:pt x="13322" y="41445"/>
                    </a:lnTo>
                    <a:lnTo>
                      <a:pt x="13040" y="41516"/>
                    </a:lnTo>
                    <a:lnTo>
                      <a:pt x="12829" y="41657"/>
                    </a:lnTo>
                    <a:lnTo>
                      <a:pt x="12758" y="41798"/>
                    </a:lnTo>
                    <a:lnTo>
                      <a:pt x="12688" y="41938"/>
                    </a:lnTo>
                    <a:lnTo>
                      <a:pt x="12688" y="42432"/>
                    </a:lnTo>
                    <a:lnTo>
                      <a:pt x="12758" y="42784"/>
                    </a:lnTo>
                    <a:lnTo>
                      <a:pt x="12899" y="42996"/>
                    </a:lnTo>
                    <a:lnTo>
                      <a:pt x="13181" y="43066"/>
                    </a:lnTo>
                    <a:lnTo>
                      <a:pt x="13604" y="43137"/>
                    </a:lnTo>
                    <a:lnTo>
                      <a:pt x="14027" y="43066"/>
                    </a:lnTo>
                    <a:lnTo>
                      <a:pt x="14450" y="42925"/>
                    </a:lnTo>
                    <a:lnTo>
                      <a:pt x="15507" y="42502"/>
                    </a:lnTo>
                    <a:lnTo>
                      <a:pt x="16635" y="42009"/>
                    </a:lnTo>
                    <a:lnTo>
                      <a:pt x="17622" y="41516"/>
                    </a:lnTo>
                    <a:lnTo>
                      <a:pt x="18468" y="41093"/>
                    </a:lnTo>
                    <a:lnTo>
                      <a:pt x="19032" y="40881"/>
                    </a:lnTo>
                    <a:lnTo>
                      <a:pt x="18820" y="41868"/>
                    </a:lnTo>
                    <a:lnTo>
                      <a:pt x="18750" y="43066"/>
                    </a:lnTo>
                    <a:lnTo>
                      <a:pt x="18609" y="44194"/>
                    </a:lnTo>
                    <a:lnTo>
                      <a:pt x="18538" y="44687"/>
                    </a:lnTo>
                    <a:lnTo>
                      <a:pt x="18327" y="45181"/>
                    </a:lnTo>
                    <a:lnTo>
                      <a:pt x="18186" y="45463"/>
                    </a:lnTo>
                    <a:lnTo>
                      <a:pt x="18045" y="45745"/>
                    </a:lnTo>
                    <a:lnTo>
                      <a:pt x="17551" y="46238"/>
                    </a:lnTo>
                    <a:lnTo>
                      <a:pt x="17410" y="46449"/>
                    </a:lnTo>
                    <a:lnTo>
                      <a:pt x="17199" y="46802"/>
                    </a:lnTo>
                    <a:lnTo>
                      <a:pt x="17128" y="47084"/>
                    </a:lnTo>
                    <a:lnTo>
                      <a:pt x="17058" y="47436"/>
                    </a:lnTo>
                    <a:lnTo>
                      <a:pt x="17058" y="47859"/>
                    </a:lnTo>
                    <a:lnTo>
                      <a:pt x="17128" y="48212"/>
                    </a:lnTo>
                    <a:lnTo>
                      <a:pt x="17269" y="48494"/>
                    </a:lnTo>
                    <a:lnTo>
                      <a:pt x="17410" y="48705"/>
                    </a:lnTo>
                    <a:lnTo>
                      <a:pt x="17551" y="48846"/>
                    </a:lnTo>
                    <a:lnTo>
                      <a:pt x="17763" y="48987"/>
                    </a:lnTo>
                    <a:lnTo>
                      <a:pt x="18256" y="48987"/>
                    </a:lnTo>
                    <a:lnTo>
                      <a:pt x="18750" y="48846"/>
                    </a:lnTo>
                    <a:lnTo>
                      <a:pt x="19243" y="48494"/>
                    </a:lnTo>
                    <a:lnTo>
                      <a:pt x="19666" y="48071"/>
                    </a:lnTo>
                    <a:lnTo>
                      <a:pt x="20018" y="47507"/>
                    </a:lnTo>
                    <a:lnTo>
                      <a:pt x="20018" y="47366"/>
                    </a:lnTo>
                    <a:lnTo>
                      <a:pt x="20018" y="47154"/>
                    </a:lnTo>
                    <a:lnTo>
                      <a:pt x="19948" y="46943"/>
                    </a:lnTo>
                    <a:lnTo>
                      <a:pt x="19877" y="46661"/>
                    </a:lnTo>
                    <a:lnTo>
                      <a:pt x="19807" y="46379"/>
                    </a:lnTo>
                    <a:lnTo>
                      <a:pt x="19807" y="45745"/>
                    </a:lnTo>
                    <a:lnTo>
                      <a:pt x="19736" y="44969"/>
                    </a:lnTo>
                    <a:lnTo>
                      <a:pt x="19666" y="44123"/>
                    </a:lnTo>
                    <a:lnTo>
                      <a:pt x="19736" y="43348"/>
                    </a:lnTo>
                    <a:lnTo>
                      <a:pt x="19877" y="42150"/>
                    </a:lnTo>
                    <a:lnTo>
                      <a:pt x="20159" y="41022"/>
                    </a:lnTo>
                    <a:lnTo>
                      <a:pt x="20794" y="38767"/>
                    </a:lnTo>
                    <a:lnTo>
                      <a:pt x="21498" y="36511"/>
                    </a:lnTo>
                    <a:lnTo>
                      <a:pt x="22344" y="34326"/>
                    </a:lnTo>
                    <a:lnTo>
                      <a:pt x="23190" y="36441"/>
                    </a:lnTo>
                    <a:lnTo>
                      <a:pt x="24036" y="38555"/>
                    </a:lnTo>
                    <a:lnTo>
                      <a:pt x="24811" y="40740"/>
                    </a:lnTo>
                    <a:lnTo>
                      <a:pt x="25446" y="42925"/>
                    </a:lnTo>
                    <a:lnTo>
                      <a:pt x="25516" y="43630"/>
                    </a:lnTo>
                    <a:lnTo>
                      <a:pt x="25657" y="44687"/>
                    </a:lnTo>
                    <a:lnTo>
                      <a:pt x="25868" y="47366"/>
                    </a:lnTo>
                    <a:lnTo>
                      <a:pt x="26080" y="48775"/>
                    </a:lnTo>
                    <a:lnTo>
                      <a:pt x="26221" y="49903"/>
                    </a:lnTo>
                    <a:lnTo>
                      <a:pt x="26432" y="50819"/>
                    </a:lnTo>
                    <a:lnTo>
                      <a:pt x="26573" y="51031"/>
                    </a:lnTo>
                    <a:lnTo>
                      <a:pt x="26714" y="51172"/>
                    </a:lnTo>
                    <a:lnTo>
                      <a:pt x="27208" y="51172"/>
                    </a:lnTo>
                    <a:lnTo>
                      <a:pt x="27349" y="51031"/>
                    </a:lnTo>
                    <a:lnTo>
                      <a:pt x="27490" y="50890"/>
                    </a:lnTo>
                    <a:lnTo>
                      <a:pt x="27630" y="50608"/>
                    </a:lnTo>
                    <a:lnTo>
                      <a:pt x="27701" y="50326"/>
                    </a:lnTo>
                    <a:lnTo>
                      <a:pt x="27771" y="49480"/>
                    </a:lnTo>
                    <a:lnTo>
                      <a:pt x="27771" y="48494"/>
                    </a:lnTo>
                    <a:lnTo>
                      <a:pt x="27630" y="47366"/>
                    </a:lnTo>
                    <a:lnTo>
                      <a:pt x="27490" y="46168"/>
                    </a:lnTo>
                    <a:lnTo>
                      <a:pt x="27208" y="44828"/>
                    </a:lnTo>
                    <a:lnTo>
                      <a:pt x="26644" y="42150"/>
                    </a:lnTo>
                    <a:lnTo>
                      <a:pt x="25939" y="39753"/>
                    </a:lnTo>
                    <a:lnTo>
                      <a:pt x="25375" y="37850"/>
                    </a:lnTo>
                    <a:lnTo>
                      <a:pt x="25023" y="36793"/>
                    </a:lnTo>
                    <a:lnTo>
                      <a:pt x="25023" y="36793"/>
                    </a:lnTo>
                    <a:lnTo>
                      <a:pt x="25586" y="37075"/>
                    </a:lnTo>
                    <a:lnTo>
                      <a:pt x="26080" y="37216"/>
                    </a:lnTo>
                    <a:lnTo>
                      <a:pt x="27208" y="37568"/>
                    </a:lnTo>
                    <a:lnTo>
                      <a:pt x="27701" y="37780"/>
                    </a:lnTo>
                    <a:lnTo>
                      <a:pt x="28265" y="37991"/>
                    </a:lnTo>
                    <a:lnTo>
                      <a:pt x="28758" y="38273"/>
                    </a:lnTo>
                    <a:lnTo>
                      <a:pt x="29252" y="38626"/>
                    </a:lnTo>
                    <a:lnTo>
                      <a:pt x="29675" y="39049"/>
                    </a:lnTo>
                    <a:lnTo>
                      <a:pt x="30168" y="39683"/>
                    </a:lnTo>
                    <a:lnTo>
                      <a:pt x="30732" y="40247"/>
                    </a:lnTo>
                    <a:lnTo>
                      <a:pt x="30943" y="40388"/>
                    </a:lnTo>
                    <a:lnTo>
                      <a:pt x="31225" y="40458"/>
                    </a:lnTo>
                    <a:lnTo>
                      <a:pt x="31719" y="40458"/>
                    </a:lnTo>
                    <a:lnTo>
                      <a:pt x="31930" y="40388"/>
                    </a:lnTo>
                    <a:lnTo>
                      <a:pt x="32071" y="40317"/>
                    </a:lnTo>
                    <a:lnTo>
                      <a:pt x="32282" y="40176"/>
                    </a:lnTo>
                    <a:lnTo>
                      <a:pt x="32423" y="40035"/>
                    </a:lnTo>
                    <a:lnTo>
                      <a:pt x="32564" y="39824"/>
                    </a:lnTo>
                    <a:lnTo>
                      <a:pt x="32635" y="39542"/>
                    </a:lnTo>
                    <a:lnTo>
                      <a:pt x="32776" y="38908"/>
                    </a:lnTo>
                    <a:lnTo>
                      <a:pt x="32705" y="38696"/>
                    </a:lnTo>
                    <a:lnTo>
                      <a:pt x="32705" y="38555"/>
                    </a:lnTo>
                    <a:lnTo>
                      <a:pt x="32635" y="38414"/>
                    </a:lnTo>
                    <a:lnTo>
                      <a:pt x="32494" y="38344"/>
                    </a:lnTo>
                    <a:lnTo>
                      <a:pt x="32212" y="38273"/>
                    </a:lnTo>
                    <a:lnTo>
                      <a:pt x="31860" y="38273"/>
                    </a:lnTo>
                    <a:lnTo>
                      <a:pt x="31437" y="38344"/>
                    </a:lnTo>
                    <a:lnTo>
                      <a:pt x="31084" y="38414"/>
                    </a:lnTo>
                    <a:lnTo>
                      <a:pt x="30802" y="38414"/>
                    </a:lnTo>
                    <a:lnTo>
                      <a:pt x="30450" y="38273"/>
                    </a:lnTo>
                    <a:lnTo>
                      <a:pt x="30097" y="38062"/>
                    </a:lnTo>
                    <a:lnTo>
                      <a:pt x="29252" y="37568"/>
                    </a:lnTo>
                    <a:lnTo>
                      <a:pt x="28406" y="37075"/>
                    </a:lnTo>
                    <a:lnTo>
                      <a:pt x="27912" y="36864"/>
                    </a:lnTo>
                    <a:lnTo>
                      <a:pt x="27490" y="36723"/>
                    </a:lnTo>
                    <a:lnTo>
                      <a:pt x="26855" y="36582"/>
                    </a:lnTo>
                    <a:lnTo>
                      <a:pt x="26080" y="36511"/>
                    </a:lnTo>
                    <a:lnTo>
                      <a:pt x="25305" y="36370"/>
                    </a:lnTo>
                    <a:lnTo>
                      <a:pt x="25023" y="36300"/>
                    </a:lnTo>
                    <a:lnTo>
                      <a:pt x="24811" y="36229"/>
                    </a:lnTo>
                    <a:lnTo>
                      <a:pt x="24600" y="36018"/>
                    </a:lnTo>
                    <a:lnTo>
                      <a:pt x="24459" y="35736"/>
                    </a:lnTo>
                    <a:lnTo>
                      <a:pt x="24177" y="35031"/>
                    </a:lnTo>
                    <a:lnTo>
                      <a:pt x="23683" y="33621"/>
                    </a:lnTo>
                    <a:lnTo>
                      <a:pt x="18186" y="21568"/>
                    </a:lnTo>
                    <a:lnTo>
                      <a:pt x="19032" y="21639"/>
                    </a:lnTo>
                    <a:lnTo>
                      <a:pt x="19877" y="21709"/>
                    </a:lnTo>
                    <a:lnTo>
                      <a:pt x="20653" y="21921"/>
                    </a:lnTo>
                    <a:lnTo>
                      <a:pt x="21428" y="22132"/>
                    </a:lnTo>
                    <a:lnTo>
                      <a:pt x="22203" y="22414"/>
                    </a:lnTo>
                    <a:lnTo>
                      <a:pt x="22838" y="22837"/>
                    </a:lnTo>
                    <a:lnTo>
                      <a:pt x="23401" y="23260"/>
                    </a:lnTo>
                    <a:lnTo>
                      <a:pt x="23824" y="23824"/>
                    </a:lnTo>
                    <a:lnTo>
                      <a:pt x="24529" y="25022"/>
                    </a:lnTo>
                    <a:lnTo>
                      <a:pt x="25446" y="26925"/>
                    </a:lnTo>
                    <a:lnTo>
                      <a:pt x="26291" y="28758"/>
                    </a:lnTo>
                    <a:lnTo>
                      <a:pt x="26573" y="29392"/>
                    </a:lnTo>
                    <a:lnTo>
                      <a:pt x="26644" y="29815"/>
                    </a:lnTo>
                    <a:lnTo>
                      <a:pt x="26644" y="29040"/>
                    </a:lnTo>
                    <a:lnTo>
                      <a:pt x="26503" y="28265"/>
                    </a:lnTo>
                    <a:lnTo>
                      <a:pt x="26291" y="27489"/>
                    </a:lnTo>
                    <a:lnTo>
                      <a:pt x="26080" y="26714"/>
                    </a:lnTo>
                    <a:lnTo>
                      <a:pt x="25586" y="25093"/>
                    </a:lnTo>
                    <a:lnTo>
                      <a:pt x="25023" y="23683"/>
                    </a:lnTo>
                    <a:lnTo>
                      <a:pt x="26291" y="24317"/>
                    </a:lnTo>
                    <a:lnTo>
                      <a:pt x="28547" y="25445"/>
                    </a:lnTo>
                    <a:lnTo>
                      <a:pt x="29815" y="26009"/>
                    </a:lnTo>
                    <a:lnTo>
                      <a:pt x="30873" y="26432"/>
                    </a:lnTo>
                    <a:lnTo>
                      <a:pt x="31578" y="26714"/>
                    </a:lnTo>
                    <a:lnTo>
                      <a:pt x="31860" y="26714"/>
                    </a:lnTo>
                    <a:lnTo>
                      <a:pt x="31930" y="26643"/>
                    </a:lnTo>
                    <a:lnTo>
                      <a:pt x="31930" y="26502"/>
                    </a:lnTo>
                    <a:lnTo>
                      <a:pt x="31930" y="26361"/>
                    </a:lnTo>
                    <a:lnTo>
                      <a:pt x="31648" y="26079"/>
                    </a:lnTo>
                    <a:lnTo>
                      <a:pt x="31155" y="25657"/>
                    </a:lnTo>
                    <a:lnTo>
                      <a:pt x="30520" y="25234"/>
                    </a:lnTo>
                    <a:lnTo>
                      <a:pt x="28829" y="24317"/>
                    </a:lnTo>
                    <a:lnTo>
                      <a:pt x="26785" y="23331"/>
                    </a:lnTo>
                    <a:lnTo>
                      <a:pt x="24741" y="22485"/>
                    </a:lnTo>
                    <a:lnTo>
                      <a:pt x="22767" y="21709"/>
                    </a:lnTo>
                    <a:lnTo>
                      <a:pt x="21216" y="21146"/>
                    </a:lnTo>
                    <a:lnTo>
                      <a:pt x="20371" y="20864"/>
                    </a:lnTo>
                    <a:lnTo>
                      <a:pt x="19525" y="20793"/>
                    </a:lnTo>
                    <a:lnTo>
                      <a:pt x="18820" y="20723"/>
                    </a:lnTo>
                    <a:lnTo>
                      <a:pt x="18468" y="20652"/>
                    </a:lnTo>
                    <a:lnTo>
                      <a:pt x="18186" y="20511"/>
                    </a:lnTo>
                    <a:lnTo>
                      <a:pt x="17833" y="20370"/>
                    </a:lnTo>
                    <a:lnTo>
                      <a:pt x="17551" y="20159"/>
                    </a:lnTo>
                    <a:lnTo>
                      <a:pt x="17340" y="19877"/>
                    </a:lnTo>
                    <a:lnTo>
                      <a:pt x="17199" y="19595"/>
                    </a:lnTo>
                    <a:lnTo>
                      <a:pt x="16917" y="18820"/>
                    </a:lnTo>
                    <a:lnTo>
                      <a:pt x="16424" y="17410"/>
                    </a:lnTo>
                    <a:lnTo>
                      <a:pt x="15789" y="15718"/>
                    </a:lnTo>
                    <a:lnTo>
                      <a:pt x="15155" y="13956"/>
                    </a:lnTo>
                    <a:lnTo>
                      <a:pt x="14662" y="12194"/>
                    </a:lnTo>
                    <a:lnTo>
                      <a:pt x="14309" y="10432"/>
                    </a:lnTo>
                    <a:lnTo>
                      <a:pt x="16283" y="10855"/>
                    </a:lnTo>
                    <a:lnTo>
                      <a:pt x="19807" y="11701"/>
                    </a:lnTo>
                    <a:lnTo>
                      <a:pt x="23120" y="12546"/>
                    </a:lnTo>
                    <a:lnTo>
                      <a:pt x="24177" y="12828"/>
                    </a:lnTo>
                    <a:lnTo>
                      <a:pt x="24529" y="12969"/>
                    </a:lnTo>
                    <a:lnTo>
                      <a:pt x="24600" y="12899"/>
                    </a:lnTo>
                    <a:lnTo>
                      <a:pt x="24529" y="12758"/>
                    </a:lnTo>
                    <a:lnTo>
                      <a:pt x="24318" y="12546"/>
                    </a:lnTo>
                    <a:lnTo>
                      <a:pt x="23965" y="12265"/>
                    </a:lnTo>
                    <a:lnTo>
                      <a:pt x="23401" y="12053"/>
                    </a:lnTo>
                    <a:lnTo>
                      <a:pt x="22062" y="11560"/>
                    </a:lnTo>
                    <a:lnTo>
                      <a:pt x="20441" y="11066"/>
                    </a:lnTo>
                    <a:lnTo>
                      <a:pt x="17269" y="10221"/>
                    </a:lnTo>
                    <a:lnTo>
                      <a:pt x="16142" y="9868"/>
                    </a:lnTo>
                    <a:lnTo>
                      <a:pt x="15507" y="9727"/>
                    </a:lnTo>
                    <a:lnTo>
                      <a:pt x="15296" y="9727"/>
                    </a:lnTo>
                    <a:lnTo>
                      <a:pt x="15084" y="9657"/>
                    </a:lnTo>
                    <a:lnTo>
                      <a:pt x="14873" y="9516"/>
                    </a:lnTo>
                    <a:lnTo>
                      <a:pt x="14732" y="9304"/>
                    </a:lnTo>
                    <a:lnTo>
                      <a:pt x="14450" y="8740"/>
                    </a:lnTo>
                    <a:lnTo>
                      <a:pt x="14239" y="8035"/>
                    </a:lnTo>
                    <a:lnTo>
                      <a:pt x="14098" y="7331"/>
                    </a:lnTo>
                    <a:lnTo>
                      <a:pt x="13957" y="6626"/>
                    </a:lnTo>
                    <a:lnTo>
                      <a:pt x="13886" y="5639"/>
                    </a:lnTo>
                    <a:lnTo>
                      <a:pt x="13957" y="4864"/>
                    </a:lnTo>
                    <a:lnTo>
                      <a:pt x="14027" y="4159"/>
                    </a:lnTo>
                    <a:lnTo>
                      <a:pt x="14380" y="2749"/>
                    </a:lnTo>
                    <a:lnTo>
                      <a:pt x="14732" y="1410"/>
                    </a:lnTo>
                    <a:lnTo>
                      <a:pt x="15026" y="43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4" name="Shape 14"/>
              <p:cNvSpPr/>
              <p:nvPr/>
            </p:nvSpPr>
            <p:spPr>
              <a:xfrm>
                <a:off x="3757125" y="2555275"/>
                <a:ext cx="58150" cy="59950"/>
              </a:xfrm>
              <a:custGeom>
                <a:avLst/>
                <a:gdLst/>
                <a:ahLst/>
                <a:cxnLst/>
                <a:rect l="0" t="0" r="0" b="0"/>
                <a:pathLst>
                  <a:path w="2326" h="239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423" y="212"/>
                    </a:lnTo>
                    <a:lnTo>
                      <a:pt x="211" y="424"/>
                    </a:lnTo>
                    <a:lnTo>
                      <a:pt x="141" y="565"/>
                    </a:lnTo>
                    <a:lnTo>
                      <a:pt x="0" y="776"/>
                    </a:lnTo>
                    <a:lnTo>
                      <a:pt x="0" y="1199"/>
                    </a:lnTo>
                    <a:lnTo>
                      <a:pt x="70" y="1693"/>
                    </a:lnTo>
                    <a:lnTo>
                      <a:pt x="141" y="1834"/>
                    </a:lnTo>
                    <a:lnTo>
                      <a:pt x="282" y="2045"/>
                    </a:lnTo>
                    <a:lnTo>
                      <a:pt x="423" y="2186"/>
                    </a:lnTo>
                    <a:lnTo>
                      <a:pt x="634" y="2327"/>
                    </a:lnTo>
                    <a:lnTo>
                      <a:pt x="916" y="2397"/>
                    </a:lnTo>
                    <a:lnTo>
                      <a:pt x="1198" y="2397"/>
                    </a:lnTo>
                    <a:lnTo>
                      <a:pt x="1410" y="2327"/>
                    </a:lnTo>
                    <a:lnTo>
                      <a:pt x="1692" y="2256"/>
                    </a:lnTo>
                    <a:lnTo>
                      <a:pt x="1903" y="2115"/>
                    </a:lnTo>
                    <a:lnTo>
                      <a:pt x="2044" y="1974"/>
                    </a:lnTo>
                    <a:lnTo>
                      <a:pt x="2185" y="1834"/>
                    </a:lnTo>
                    <a:lnTo>
                      <a:pt x="2255" y="1622"/>
                    </a:lnTo>
                    <a:lnTo>
                      <a:pt x="2326" y="1129"/>
                    </a:lnTo>
                    <a:lnTo>
                      <a:pt x="2185" y="706"/>
                    </a:lnTo>
                    <a:lnTo>
                      <a:pt x="2115" y="494"/>
                    </a:lnTo>
                    <a:lnTo>
                      <a:pt x="1974" y="353"/>
                    </a:lnTo>
                    <a:lnTo>
                      <a:pt x="1833" y="212"/>
                    </a:lnTo>
                    <a:lnTo>
                      <a:pt x="1621" y="71"/>
                    </a:lnTo>
                    <a:lnTo>
                      <a:pt x="1339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5" name="Shape 15"/>
              <p:cNvSpPr/>
              <p:nvPr/>
            </p:nvSpPr>
            <p:spPr>
              <a:xfrm>
                <a:off x="3764150" y="2631050"/>
                <a:ext cx="75800" cy="74050"/>
              </a:xfrm>
              <a:custGeom>
                <a:avLst/>
                <a:gdLst/>
                <a:ahLst/>
                <a:cxnLst/>
                <a:rect l="0" t="0" r="0" b="0"/>
                <a:pathLst>
                  <a:path w="3032" h="2962" extrusionOk="0">
                    <a:moveTo>
                      <a:pt x="1199" y="1"/>
                    </a:moveTo>
                    <a:lnTo>
                      <a:pt x="917" y="71"/>
                    </a:lnTo>
                    <a:lnTo>
                      <a:pt x="635" y="212"/>
                    </a:lnTo>
                    <a:lnTo>
                      <a:pt x="424" y="424"/>
                    </a:lnTo>
                    <a:lnTo>
                      <a:pt x="212" y="706"/>
                    </a:lnTo>
                    <a:lnTo>
                      <a:pt x="71" y="988"/>
                    </a:lnTo>
                    <a:lnTo>
                      <a:pt x="1" y="1269"/>
                    </a:lnTo>
                    <a:lnTo>
                      <a:pt x="1" y="1551"/>
                    </a:lnTo>
                    <a:lnTo>
                      <a:pt x="71" y="1763"/>
                    </a:lnTo>
                    <a:lnTo>
                      <a:pt x="142" y="2045"/>
                    </a:lnTo>
                    <a:lnTo>
                      <a:pt x="353" y="2327"/>
                    </a:lnTo>
                    <a:lnTo>
                      <a:pt x="494" y="2538"/>
                    </a:lnTo>
                    <a:lnTo>
                      <a:pt x="706" y="2679"/>
                    </a:lnTo>
                    <a:lnTo>
                      <a:pt x="988" y="2820"/>
                    </a:lnTo>
                    <a:lnTo>
                      <a:pt x="1270" y="2961"/>
                    </a:lnTo>
                    <a:lnTo>
                      <a:pt x="1834" y="2961"/>
                    </a:lnTo>
                    <a:lnTo>
                      <a:pt x="2115" y="2891"/>
                    </a:lnTo>
                    <a:lnTo>
                      <a:pt x="2327" y="2750"/>
                    </a:lnTo>
                    <a:lnTo>
                      <a:pt x="2609" y="2538"/>
                    </a:lnTo>
                    <a:lnTo>
                      <a:pt x="2820" y="2256"/>
                    </a:lnTo>
                    <a:lnTo>
                      <a:pt x="2961" y="1974"/>
                    </a:lnTo>
                    <a:lnTo>
                      <a:pt x="3032" y="1763"/>
                    </a:lnTo>
                    <a:lnTo>
                      <a:pt x="3032" y="1481"/>
                    </a:lnTo>
                    <a:lnTo>
                      <a:pt x="2961" y="1199"/>
                    </a:lnTo>
                    <a:lnTo>
                      <a:pt x="2820" y="917"/>
                    </a:lnTo>
                    <a:lnTo>
                      <a:pt x="2679" y="635"/>
                    </a:lnTo>
                    <a:lnTo>
                      <a:pt x="2468" y="424"/>
                    </a:lnTo>
                    <a:lnTo>
                      <a:pt x="2256" y="283"/>
                    </a:lnTo>
                    <a:lnTo>
                      <a:pt x="2045" y="142"/>
                    </a:lnTo>
                    <a:lnTo>
                      <a:pt x="1763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6" name="Shape 16"/>
              <p:cNvSpPr/>
              <p:nvPr/>
            </p:nvSpPr>
            <p:spPr>
              <a:xfrm>
                <a:off x="3852275" y="2620475"/>
                <a:ext cx="65200" cy="68750"/>
              </a:xfrm>
              <a:custGeom>
                <a:avLst/>
                <a:gdLst/>
                <a:ahLst/>
                <a:cxnLst/>
                <a:rect l="0" t="0" r="0" b="0"/>
                <a:pathLst>
                  <a:path w="2608" h="2750" extrusionOk="0">
                    <a:moveTo>
                      <a:pt x="1128" y="1"/>
                    </a:moveTo>
                    <a:lnTo>
                      <a:pt x="705" y="142"/>
                    </a:lnTo>
                    <a:lnTo>
                      <a:pt x="493" y="283"/>
                    </a:lnTo>
                    <a:lnTo>
                      <a:pt x="353" y="424"/>
                    </a:lnTo>
                    <a:lnTo>
                      <a:pt x="212" y="635"/>
                    </a:lnTo>
                    <a:lnTo>
                      <a:pt x="71" y="847"/>
                    </a:lnTo>
                    <a:lnTo>
                      <a:pt x="0" y="1129"/>
                    </a:lnTo>
                    <a:lnTo>
                      <a:pt x="71" y="1411"/>
                    </a:lnTo>
                    <a:lnTo>
                      <a:pt x="71" y="1763"/>
                    </a:lnTo>
                    <a:lnTo>
                      <a:pt x="212" y="2045"/>
                    </a:lnTo>
                    <a:lnTo>
                      <a:pt x="353" y="2256"/>
                    </a:lnTo>
                    <a:lnTo>
                      <a:pt x="564" y="2468"/>
                    </a:lnTo>
                    <a:lnTo>
                      <a:pt x="775" y="2609"/>
                    </a:lnTo>
                    <a:lnTo>
                      <a:pt x="987" y="2679"/>
                    </a:lnTo>
                    <a:lnTo>
                      <a:pt x="1269" y="2750"/>
                    </a:lnTo>
                    <a:lnTo>
                      <a:pt x="1692" y="2750"/>
                    </a:lnTo>
                    <a:lnTo>
                      <a:pt x="1974" y="2609"/>
                    </a:lnTo>
                    <a:lnTo>
                      <a:pt x="2115" y="2538"/>
                    </a:lnTo>
                    <a:lnTo>
                      <a:pt x="2326" y="2327"/>
                    </a:lnTo>
                    <a:lnTo>
                      <a:pt x="2467" y="2115"/>
                    </a:lnTo>
                    <a:lnTo>
                      <a:pt x="2538" y="1904"/>
                    </a:lnTo>
                    <a:lnTo>
                      <a:pt x="2608" y="1552"/>
                    </a:lnTo>
                    <a:lnTo>
                      <a:pt x="2608" y="1199"/>
                    </a:lnTo>
                    <a:lnTo>
                      <a:pt x="2538" y="917"/>
                    </a:lnTo>
                    <a:lnTo>
                      <a:pt x="2397" y="635"/>
                    </a:lnTo>
                    <a:lnTo>
                      <a:pt x="2256" y="424"/>
                    </a:lnTo>
                    <a:lnTo>
                      <a:pt x="2044" y="283"/>
                    </a:lnTo>
                    <a:lnTo>
                      <a:pt x="1833" y="142"/>
                    </a:lnTo>
                    <a:lnTo>
                      <a:pt x="1621" y="71"/>
                    </a:lnTo>
                    <a:lnTo>
                      <a:pt x="1128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7" name="Shape 17"/>
              <p:cNvSpPr/>
              <p:nvPr/>
            </p:nvSpPr>
            <p:spPr>
              <a:xfrm>
                <a:off x="3883975" y="2544725"/>
                <a:ext cx="67000" cy="68725"/>
              </a:xfrm>
              <a:custGeom>
                <a:avLst/>
                <a:gdLst/>
                <a:ahLst/>
                <a:cxnLst/>
                <a:rect l="0" t="0" r="0" b="0"/>
                <a:pathLst>
                  <a:path w="2680" h="2749" extrusionOk="0">
                    <a:moveTo>
                      <a:pt x="1270" y="0"/>
                    </a:moveTo>
                    <a:lnTo>
                      <a:pt x="917" y="71"/>
                    </a:lnTo>
                    <a:lnTo>
                      <a:pt x="706" y="211"/>
                    </a:lnTo>
                    <a:lnTo>
                      <a:pt x="424" y="352"/>
                    </a:lnTo>
                    <a:lnTo>
                      <a:pt x="283" y="564"/>
                    </a:lnTo>
                    <a:lnTo>
                      <a:pt x="142" y="846"/>
                    </a:lnTo>
                    <a:lnTo>
                      <a:pt x="71" y="1057"/>
                    </a:lnTo>
                    <a:lnTo>
                      <a:pt x="1" y="1339"/>
                    </a:lnTo>
                    <a:lnTo>
                      <a:pt x="1" y="1621"/>
                    </a:lnTo>
                    <a:lnTo>
                      <a:pt x="71" y="1833"/>
                    </a:lnTo>
                    <a:lnTo>
                      <a:pt x="142" y="2115"/>
                    </a:lnTo>
                    <a:lnTo>
                      <a:pt x="283" y="2326"/>
                    </a:lnTo>
                    <a:lnTo>
                      <a:pt x="494" y="2467"/>
                    </a:lnTo>
                    <a:lnTo>
                      <a:pt x="706" y="2608"/>
                    </a:lnTo>
                    <a:lnTo>
                      <a:pt x="917" y="2749"/>
                    </a:lnTo>
                    <a:lnTo>
                      <a:pt x="1551" y="2749"/>
                    </a:lnTo>
                    <a:lnTo>
                      <a:pt x="1833" y="2608"/>
                    </a:lnTo>
                    <a:lnTo>
                      <a:pt x="2115" y="2537"/>
                    </a:lnTo>
                    <a:lnTo>
                      <a:pt x="2327" y="2326"/>
                    </a:lnTo>
                    <a:lnTo>
                      <a:pt x="2468" y="2185"/>
                    </a:lnTo>
                    <a:lnTo>
                      <a:pt x="2538" y="1974"/>
                    </a:lnTo>
                    <a:lnTo>
                      <a:pt x="2609" y="1762"/>
                    </a:lnTo>
                    <a:lnTo>
                      <a:pt x="2679" y="1269"/>
                    </a:lnTo>
                    <a:lnTo>
                      <a:pt x="2538" y="846"/>
                    </a:lnTo>
                    <a:lnTo>
                      <a:pt x="2256" y="423"/>
                    </a:lnTo>
                    <a:lnTo>
                      <a:pt x="2045" y="282"/>
                    </a:lnTo>
                    <a:lnTo>
                      <a:pt x="1833" y="14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8" name="Shape 18"/>
              <p:cNvSpPr/>
              <p:nvPr/>
            </p:nvSpPr>
            <p:spPr>
              <a:xfrm>
                <a:off x="3876925" y="2454850"/>
                <a:ext cx="56425" cy="61700"/>
              </a:xfrm>
              <a:custGeom>
                <a:avLst/>
                <a:gdLst/>
                <a:ahLst/>
                <a:cxnLst/>
                <a:rect l="0" t="0" r="0" b="0"/>
                <a:pathLst>
                  <a:path w="2257" h="2468" extrusionOk="0">
                    <a:moveTo>
                      <a:pt x="1481" y="0"/>
                    </a:moveTo>
                    <a:lnTo>
                      <a:pt x="1199" y="71"/>
                    </a:lnTo>
                    <a:lnTo>
                      <a:pt x="988" y="141"/>
                    </a:lnTo>
                    <a:lnTo>
                      <a:pt x="706" y="212"/>
                    </a:lnTo>
                    <a:lnTo>
                      <a:pt x="494" y="423"/>
                    </a:lnTo>
                    <a:lnTo>
                      <a:pt x="353" y="635"/>
                    </a:lnTo>
                    <a:lnTo>
                      <a:pt x="142" y="917"/>
                    </a:lnTo>
                    <a:lnTo>
                      <a:pt x="71" y="1128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03"/>
                    </a:lnTo>
                    <a:lnTo>
                      <a:pt x="283" y="2115"/>
                    </a:lnTo>
                    <a:lnTo>
                      <a:pt x="494" y="2326"/>
                    </a:lnTo>
                    <a:lnTo>
                      <a:pt x="847" y="2397"/>
                    </a:lnTo>
                    <a:lnTo>
                      <a:pt x="1270" y="2467"/>
                    </a:lnTo>
                    <a:lnTo>
                      <a:pt x="1552" y="2326"/>
                    </a:lnTo>
                    <a:lnTo>
                      <a:pt x="1833" y="2185"/>
                    </a:lnTo>
                    <a:lnTo>
                      <a:pt x="2045" y="1903"/>
                    </a:lnTo>
                    <a:lnTo>
                      <a:pt x="2186" y="1621"/>
                    </a:lnTo>
                    <a:lnTo>
                      <a:pt x="2256" y="1269"/>
                    </a:lnTo>
                    <a:lnTo>
                      <a:pt x="2256" y="917"/>
                    </a:lnTo>
                    <a:lnTo>
                      <a:pt x="2186" y="564"/>
                    </a:lnTo>
                    <a:lnTo>
                      <a:pt x="1974" y="282"/>
                    </a:lnTo>
                    <a:lnTo>
                      <a:pt x="1692" y="141"/>
                    </a:lnTo>
                    <a:lnTo>
                      <a:pt x="1481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9" name="Shape 19"/>
              <p:cNvSpPr/>
              <p:nvPr/>
            </p:nvSpPr>
            <p:spPr>
              <a:xfrm>
                <a:off x="3674300" y="2435450"/>
                <a:ext cx="45825" cy="47625"/>
              </a:xfrm>
              <a:custGeom>
                <a:avLst/>
                <a:gdLst/>
                <a:ahLst/>
                <a:cxnLst/>
                <a:rect l="0" t="0" r="0" b="0"/>
                <a:pathLst>
                  <a:path w="1833" h="1905" extrusionOk="0">
                    <a:moveTo>
                      <a:pt x="1058" y="1"/>
                    </a:moveTo>
                    <a:lnTo>
                      <a:pt x="635" y="71"/>
                    </a:lnTo>
                    <a:lnTo>
                      <a:pt x="423" y="142"/>
                    </a:lnTo>
                    <a:lnTo>
                      <a:pt x="282" y="212"/>
                    </a:lnTo>
                    <a:lnTo>
                      <a:pt x="141" y="353"/>
                    </a:lnTo>
                    <a:lnTo>
                      <a:pt x="71" y="494"/>
                    </a:lnTo>
                    <a:lnTo>
                      <a:pt x="0" y="847"/>
                    </a:lnTo>
                    <a:lnTo>
                      <a:pt x="71" y="1199"/>
                    </a:lnTo>
                    <a:lnTo>
                      <a:pt x="212" y="1552"/>
                    </a:lnTo>
                    <a:lnTo>
                      <a:pt x="494" y="1763"/>
                    </a:lnTo>
                    <a:lnTo>
                      <a:pt x="776" y="1904"/>
                    </a:lnTo>
                    <a:lnTo>
                      <a:pt x="987" y="1904"/>
                    </a:lnTo>
                    <a:lnTo>
                      <a:pt x="1198" y="1834"/>
                    </a:lnTo>
                    <a:lnTo>
                      <a:pt x="1551" y="1622"/>
                    </a:lnTo>
                    <a:lnTo>
                      <a:pt x="1762" y="1340"/>
                    </a:lnTo>
                    <a:lnTo>
                      <a:pt x="1833" y="988"/>
                    </a:lnTo>
                    <a:lnTo>
                      <a:pt x="1762" y="635"/>
                    </a:lnTo>
                    <a:lnTo>
                      <a:pt x="1621" y="353"/>
                    </a:lnTo>
                    <a:lnTo>
                      <a:pt x="1410" y="142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0" name="Shape 20"/>
              <p:cNvSpPr/>
              <p:nvPr/>
            </p:nvSpPr>
            <p:spPr>
              <a:xfrm>
                <a:off x="3834650" y="2060125"/>
                <a:ext cx="72275" cy="61700"/>
              </a:xfrm>
              <a:custGeom>
                <a:avLst/>
                <a:gdLst/>
                <a:ahLst/>
                <a:cxnLst/>
                <a:rect l="0" t="0" r="0" b="0"/>
                <a:pathLst>
                  <a:path w="2891" h="246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282" y="353"/>
                    </a:lnTo>
                    <a:lnTo>
                      <a:pt x="141" y="776"/>
                    </a:lnTo>
                    <a:lnTo>
                      <a:pt x="0" y="1340"/>
                    </a:lnTo>
                    <a:lnTo>
                      <a:pt x="71" y="1692"/>
                    </a:lnTo>
                    <a:lnTo>
                      <a:pt x="141" y="1974"/>
                    </a:lnTo>
                    <a:lnTo>
                      <a:pt x="353" y="2186"/>
                    </a:lnTo>
                    <a:lnTo>
                      <a:pt x="564" y="2327"/>
                    </a:lnTo>
                    <a:lnTo>
                      <a:pt x="846" y="2397"/>
                    </a:lnTo>
                    <a:lnTo>
                      <a:pt x="1058" y="2468"/>
                    </a:lnTo>
                    <a:lnTo>
                      <a:pt x="1339" y="2468"/>
                    </a:lnTo>
                    <a:lnTo>
                      <a:pt x="1551" y="2397"/>
                    </a:lnTo>
                    <a:lnTo>
                      <a:pt x="2115" y="2468"/>
                    </a:lnTo>
                    <a:lnTo>
                      <a:pt x="2538" y="2397"/>
                    </a:lnTo>
                    <a:lnTo>
                      <a:pt x="2749" y="2256"/>
                    </a:lnTo>
                    <a:lnTo>
                      <a:pt x="2890" y="1974"/>
                    </a:lnTo>
                    <a:lnTo>
                      <a:pt x="2820" y="1692"/>
                    </a:lnTo>
                    <a:lnTo>
                      <a:pt x="2749" y="1340"/>
                    </a:lnTo>
                    <a:lnTo>
                      <a:pt x="2538" y="988"/>
                    </a:lnTo>
                    <a:lnTo>
                      <a:pt x="2256" y="706"/>
                    </a:lnTo>
                    <a:lnTo>
                      <a:pt x="1903" y="424"/>
                    </a:lnTo>
                    <a:lnTo>
                      <a:pt x="1551" y="212"/>
                    </a:lnTo>
                    <a:lnTo>
                      <a:pt x="1198" y="71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1" name="Shape 21"/>
              <p:cNvSpPr/>
              <p:nvPr/>
            </p:nvSpPr>
            <p:spPr>
              <a:xfrm>
                <a:off x="3973850" y="1963225"/>
                <a:ext cx="63450" cy="66975"/>
              </a:xfrm>
              <a:custGeom>
                <a:avLst/>
                <a:gdLst/>
                <a:ahLst/>
                <a:cxnLst/>
                <a:rect l="0" t="0" r="0" b="0"/>
                <a:pathLst>
                  <a:path w="2538" h="2679" extrusionOk="0">
                    <a:moveTo>
                      <a:pt x="1340" y="0"/>
                    </a:moveTo>
                    <a:lnTo>
                      <a:pt x="1128" y="71"/>
                    </a:lnTo>
                    <a:lnTo>
                      <a:pt x="846" y="141"/>
                    </a:lnTo>
                    <a:lnTo>
                      <a:pt x="635" y="353"/>
                    </a:lnTo>
                    <a:lnTo>
                      <a:pt x="423" y="564"/>
                    </a:lnTo>
                    <a:lnTo>
                      <a:pt x="212" y="776"/>
                    </a:lnTo>
                    <a:lnTo>
                      <a:pt x="71" y="1057"/>
                    </a:lnTo>
                    <a:lnTo>
                      <a:pt x="0" y="1339"/>
                    </a:lnTo>
                    <a:lnTo>
                      <a:pt x="0" y="1621"/>
                    </a:lnTo>
                    <a:lnTo>
                      <a:pt x="0" y="1903"/>
                    </a:lnTo>
                    <a:lnTo>
                      <a:pt x="141" y="2115"/>
                    </a:lnTo>
                    <a:lnTo>
                      <a:pt x="282" y="2326"/>
                    </a:lnTo>
                    <a:lnTo>
                      <a:pt x="564" y="2538"/>
                    </a:lnTo>
                    <a:lnTo>
                      <a:pt x="776" y="2608"/>
                    </a:lnTo>
                    <a:lnTo>
                      <a:pt x="987" y="2679"/>
                    </a:lnTo>
                    <a:lnTo>
                      <a:pt x="1410" y="2608"/>
                    </a:lnTo>
                    <a:lnTo>
                      <a:pt x="1763" y="2397"/>
                    </a:lnTo>
                    <a:lnTo>
                      <a:pt x="2115" y="2115"/>
                    </a:lnTo>
                    <a:lnTo>
                      <a:pt x="2326" y="1833"/>
                    </a:lnTo>
                    <a:lnTo>
                      <a:pt x="2467" y="1410"/>
                    </a:lnTo>
                    <a:lnTo>
                      <a:pt x="2538" y="987"/>
                    </a:lnTo>
                    <a:lnTo>
                      <a:pt x="2467" y="776"/>
                    </a:lnTo>
                    <a:lnTo>
                      <a:pt x="2397" y="635"/>
                    </a:lnTo>
                    <a:lnTo>
                      <a:pt x="2185" y="282"/>
                    </a:lnTo>
                    <a:lnTo>
                      <a:pt x="1904" y="141"/>
                    </a:lnTo>
                    <a:lnTo>
                      <a:pt x="1622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2" name="Shape 22"/>
              <p:cNvSpPr/>
              <p:nvPr/>
            </p:nvSpPr>
            <p:spPr>
              <a:xfrm>
                <a:off x="3942125" y="1933250"/>
                <a:ext cx="51125" cy="42325"/>
              </a:xfrm>
              <a:custGeom>
                <a:avLst/>
                <a:gdLst/>
                <a:ahLst/>
                <a:cxnLst/>
                <a:rect l="0" t="0" r="0" b="0"/>
                <a:pathLst>
                  <a:path w="2045" h="1693" extrusionOk="0">
                    <a:moveTo>
                      <a:pt x="847" y="1"/>
                    </a:moveTo>
                    <a:lnTo>
                      <a:pt x="635" y="71"/>
                    </a:lnTo>
                    <a:lnTo>
                      <a:pt x="353" y="212"/>
                    </a:lnTo>
                    <a:lnTo>
                      <a:pt x="142" y="283"/>
                    </a:lnTo>
                    <a:lnTo>
                      <a:pt x="1" y="494"/>
                    </a:lnTo>
                    <a:lnTo>
                      <a:pt x="1" y="706"/>
                    </a:lnTo>
                    <a:lnTo>
                      <a:pt x="1" y="917"/>
                    </a:lnTo>
                    <a:lnTo>
                      <a:pt x="142" y="1199"/>
                    </a:lnTo>
                    <a:lnTo>
                      <a:pt x="424" y="1481"/>
                    </a:lnTo>
                    <a:lnTo>
                      <a:pt x="565" y="1622"/>
                    </a:lnTo>
                    <a:lnTo>
                      <a:pt x="776" y="1693"/>
                    </a:lnTo>
                    <a:lnTo>
                      <a:pt x="1199" y="1693"/>
                    </a:lnTo>
                    <a:lnTo>
                      <a:pt x="1551" y="1481"/>
                    </a:lnTo>
                    <a:lnTo>
                      <a:pt x="1833" y="1199"/>
                    </a:lnTo>
                    <a:lnTo>
                      <a:pt x="1974" y="917"/>
                    </a:lnTo>
                    <a:lnTo>
                      <a:pt x="2045" y="635"/>
                    </a:lnTo>
                    <a:lnTo>
                      <a:pt x="1974" y="424"/>
                    </a:lnTo>
                    <a:lnTo>
                      <a:pt x="1833" y="212"/>
                    </a:lnTo>
                    <a:lnTo>
                      <a:pt x="1622" y="142"/>
                    </a:lnTo>
                    <a:lnTo>
                      <a:pt x="1410" y="71"/>
                    </a:lnTo>
                    <a:lnTo>
                      <a:pt x="1129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3" name="Shape 23"/>
              <p:cNvSpPr/>
              <p:nvPr/>
            </p:nvSpPr>
            <p:spPr>
              <a:xfrm>
                <a:off x="3353600" y="2167625"/>
                <a:ext cx="51125" cy="51125"/>
              </a:xfrm>
              <a:custGeom>
                <a:avLst/>
                <a:gdLst/>
                <a:ahLst/>
                <a:cxnLst/>
                <a:rect l="0" t="0" r="0" b="0"/>
                <a:pathLst>
                  <a:path w="2045" h="2045" extrusionOk="0">
                    <a:moveTo>
                      <a:pt x="846" y="0"/>
                    </a:moveTo>
                    <a:lnTo>
                      <a:pt x="635" y="71"/>
                    </a:lnTo>
                    <a:lnTo>
                      <a:pt x="494" y="141"/>
                    </a:lnTo>
                    <a:lnTo>
                      <a:pt x="282" y="353"/>
                    </a:lnTo>
                    <a:lnTo>
                      <a:pt x="141" y="494"/>
                    </a:lnTo>
                    <a:lnTo>
                      <a:pt x="71" y="705"/>
                    </a:lnTo>
                    <a:lnTo>
                      <a:pt x="0" y="917"/>
                    </a:lnTo>
                    <a:lnTo>
                      <a:pt x="0" y="1058"/>
                    </a:lnTo>
                    <a:lnTo>
                      <a:pt x="141" y="1410"/>
                    </a:lnTo>
                    <a:lnTo>
                      <a:pt x="353" y="1762"/>
                    </a:lnTo>
                    <a:lnTo>
                      <a:pt x="705" y="1974"/>
                    </a:lnTo>
                    <a:lnTo>
                      <a:pt x="1058" y="2044"/>
                    </a:lnTo>
                    <a:lnTo>
                      <a:pt x="1269" y="2044"/>
                    </a:lnTo>
                    <a:lnTo>
                      <a:pt x="1410" y="1974"/>
                    </a:lnTo>
                    <a:lnTo>
                      <a:pt x="1621" y="1833"/>
                    </a:lnTo>
                    <a:lnTo>
                      <a:pt x="1762" y="1692"/>
                    </a:lnTo>
                    <a:lnTo>
                      <a:pt x="1903" y="1551"/>
                    </a:lnTo>
                    <a:lnTo>
                      <a:pt x="2044" y="1340"/>
                    </a:lnTo>
                    <a:lnTo>
                      <a:pt x="2044" y="1128"/>
                    </a:lnTo>
                    <a:lnTo>
                      <a:pt x="2044" y="987"/>
                    </a:lnTo>
                    <a:lnTo>
                      <a:pt x="1974" y="635"/>
                    </a:lnTo>
                    <a:lnTo>
                      <a:pt x="1692" y="282"/>
                    </a:lnTo>
                    <a:lnTo>
                      <a:pt x="1410" y="71"/>
                    </a:lnTo>
                    <a:lnTo>
                      <a:pt x="1058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4" name="Shape 24"/>
              <p:cNvSpPr/>
              <p:nvPr/>
            </p:nvSpPr>
            <p:spPr>
              <a:xfrm>
                <a:off x="3411750" y="2151775"/>
                <a:ext cx="31725" cy="24675"/>
              </a:xfrm>
              <a:custGeom>
                <a:avLst/>
                <a:gdLst/>
                <a:ahLst/>
                <a:cxnLst/>
                <a:rect l="0" t="0" r="0" b="0"/>
                <a:pathLst>
                  <a:path w="1269" h="987" extrusionOk="0">
                    <a:moveTo>
                      <a:pt x="705" y="0"/>
                    </a:moveTo>
                    <a:lnTo>
                      <a:pt x="423" y="71"/>
                    </a:lnTo>
                    <a:lnTo>
                      <a:pt x="141" y="282"/>
                    </a:lnTo>
                    <a:lnTo>
                      <a:pt x="71" y="352"/>
                    </a:lnTo>
                    <a:lnTo>
                      <a:pt x="0" y="493"/>
                    </a:lnTo>
                    <a:lnTo>
                      <a:pt x="71" y="564"/>
                    </a:lnTo>
                    <a:lnTo>
                      <a:pt x="141" y="705"/>
                    </a:lnTo>
                    <a:lnTo>
                      <a:pt x="282" y="846"/>
                    </a:lnTo>
                    <a:lnTo>
                      <a:pt x="564" y="916"/>
                    </a:lnTo>
                    <a:lnTo>
                      <a:pt x="776" y="987"/>
                    </a:lnTo>
                    <a:lnTo>
                      <a:pt x="987" y="987"/>
                    </a:lnTo>
                    <a:lnTo>
                      <a:pt x="1057" y="916"/>
                    </a:lnTo>
                    <a:lnTo>
                      <a:pt x="1128" y="775"/>
                    </a:lnTo>
                    <a:lnTo>
                      <a:pt x="1128" y="493"/>
                    </a:lnTo>
                    <a:lnTo>
                      <a:pt x="1198" y="282"/>
                    </a:lnTo>
                    <a:lnTo>
                      <a:pt x="1269" y="141"/>
                    </a:lnTo>
                    <a:lnTo>
                      <a:pt x="1198" y="71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5" name="Shape 25"/>
              <p:cNvSpPr/>
              <p:nvPr/>
            </p:nvSpPr>
            <p:spPr>
              <a:xfrm>
                <a:off x="3112200" y="1920925"/>
                <a:ext cx="54625" cy="54650"/>
              </a:xfrm>
              <a:custGeom>
                <a:avLst/>
                <a:gdLst/>
                <a:ahLst/>
                <a:cxnLst/>
                <a:rect l="0" t="0" r="0" b="0"/>
                <a:pathLst>
                  <a:path w="2185" h="2186" extrusionOk="0">
                    <a:moveTo>
                      <a:pt x="987" y="1"/>
                    </a:moveTo>
                    <a:lnTo>
                      <a:pt x="634" y="71"/>
                    </a:lnTo>
                    <a:lnTo>
                      <a:pt x="352" y="283"/>
                    </a:lnTo>
                    <a:lnTo>
                      <a:pt x="141" y="564"/>
                    </a:lnTo>
                    <a:lnTo>
                      <a:pt x="0" y="846"/>
                    </a:lnTo>
                    <a:lnTo>
                      <a:pt x="0" y="1199"/>
                    </a:lnTo>
                    <a:lnTo>
                      <a:pt x="70" y="1551"/>
                    </a:lnTo>
                    <a:lnTo>
                      <a:pt x="352" y="1833"/>
                    </a:lnTo>
                    <a:lnTo>
                      <a:pt x="634" y="2045"/>
                    </a:lnTo>
                    <a:lnTo>
                      <a:pt x="846" y="2115"/>
                    </a:lnTo>
                    <a:lnTo>
                      <a:pt x="1128" y="2186"/>
                    </a:lnTo>
                    <a:lnTo>
                      <a:pt x="1339" y="2115"/>
                    </a:lnTo>
                    <a:lnTo>
                      <a:pt x="1551" y="2045"/>
                    </a:lnTo>
                    <a:lnTo>
                      <a:pt x="1762" y="1904"/>
                    </a:lnTo>
                    <a:lnTo>
                      <a:pt x="1903" y="1763"/>
                    </a:lnTo>
                    <a:lnTo>
                      <a:pt x="2044" y="1551"/>
                    </a:lnTo>
                    <a:lnTo>
                      <a:pt x="2115" y="1340"/>
                    </a:lnTo>
                    <a:lnTo>
                      <a:pt x="2185" y="1128"/>
                    </a:lnTo>
                    <a:lnTo>
                      <a:pt x="2185" y="846"/>
                    </a:lnTo>
                    <a:lnTo>
                      <a:pt x="2185" y="635"/>
                    </a:lnTo>
                    <a:lnTo>
                      <a:pt x="2044" y="423"/>
                    </a:lnTo>
                    <a:lnTo>
                      <a:pt x="1903" y="283"/>
                    </a:lnTo>
                    <a:lnTo>
                      <a:pt x="1692" y="71"/>
                    </a:lnTo>
                    <a:lnTo>
                      <a:pt x="1410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6" name="Shape 26"/>
              <p:cNvSpPr/>
              <p:nvPr/>
            </p:nvSpPr>
            <p:spPr>
              <a:xfrm>
                <a:off x="3150950" y="1836350"/>
                <a:ext cx="75800" cy="70500"/>
              </a:xfrm>
              <a:custGeom>
                <a:avLst/>
                <a:gdLst/>
                <a:ahLst/>
                <a:cxnLst/>
                <a:rect l="0" t="0" r="0" b="0"/>
                <a:pathLst>
                  <a:path w="3032" h="2820" extrusionOk="0">
                    <a:moveTo>
                      <a:pt x="1692" y="0"/>
                    </a:moveTo>
                    <a:lnTo>
                      <a:pt x="1410" y="71"/>
                    </a:lnTo>
                    <a:lnTo>
                      <a:pt x="1128" y="141"/>
                    </a:lnTo>
                    <a:lnTo>
                      <a:pt x="705" y="353"/>
                    </a:lnTo>
                    <a:lnTo>
                      <a:pt x="283" y="705"/>
                    </a:lnTo>
                    <a:lnTo>
                      <a:pt x="142" y="917"/>
                    </a:lnTo>
                    <a:lnTo>
                      <a:pt x="71" y="1199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74"/>
                    </a:lnTo>
                    <a:lnTo>
                      <a:pt x="212" y="2256"/>
                    </a:lnTo>
                    <a:lnTo>
                      <a:pt x="424" y="2467"/>
                    </a:lnTo>
                    <a:lnTo>
                      <a:pt x="705" y="2679"/>
                    </a:lnTo>
                    <a:lnTo>
                      <a:pt x="987" y="2749"/>
                    </a:lnTo>
                    <a:lnTo>
                      <a:pt x="1269" y="2820"/>
                    </a:lnTo>
                    <a:lnTo>
                      <a:pt x="1551" y="2749"/>
                    </a:lnTo>
                    <a:lnTo>
                      <a:pt x="1833" y="2679"/>
                    </a:lnTo>
                    <a:lnTo>
                      <a:pt x="2115" y="2608"/>
                    </a:lnTo>
                    <a:lnTo>
                      <a:pt x="2397" y="2397"/>
                    </a:lnTo>
                    <a:lnTo>
                      <a:pt x="2609" y="2256"/>
                    </a:lnTo>
                    <a:lnTo>
                      <a:pt x="2820" y="2044"/>
                    </a:lnTo>
                    <a:lnTo>
                      <a:pt x="2961" y="1762"/>
                    </a:lnTo>
                    <a:lnTo>
                      <a:pt x="3031" y="1551"/>
                    </a:lnTo>
                    <a:lnTo>
                      <a:pt x="3031" y="1269"/>
                    </a:lnTo>
                    <a:lnTo>
                      <a:pt x="2961" y="987"/>
                    </a:lnTo>
                    <a:lnTo>
                      <a:pt x="2820" y="705"/>
                    </a:lnTo>
                    <a:lnTo>
                      <a:pt x="2609" y="423"/>
                    </a:lnTo>
                    <a:lnTo>
                      <a:pt x="2397" y="282"/>
                    </a:lnTo>
                    <a:lnTo>
                      <a:pt x="2186" y="141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7" name="Shape 27"/>
              <p:cNvSpPr/>
              <p:nvPr/>
            </p:nvSpPr>
            <p:spPr>
              <a:xfrm>
                <a:off x="3182675" y="1952650"/>
                <a:ext cx="40550" cy="38775"/>
              </a:xfrm>
              <a:custGeom>
                <a:avLst/>
                <a:gdLst/>
                <a:ahLst/>
                <a:cxnLst/>
                <a:rect l="0" t="0" r="0" b="0"/>
                <a:pathLst>
                  <a:path w="1622" h="1551" extrusionOk="0">
                    <a:moveTo>
                      <a:pt x="423" y="0"/>
                    </a:moveTo>
                    <a:lnTo>
                      <a:pt x="141" y="212"/>
                    </a:lnTo>
                    <a:lnTo>
                      <a:pt x="71" y="353"/>
                    </a:lnTo>
                    <a:lnTo>
                      <a:pt x="0" y="494"/>
                    </a:lnTo>
                    <a:lnTo>
                      <a:pt x="0" y="705"/>
                    </a:lnTo>
                    <a:lnTo>
                      <a:pt x="0" y="917"/>
                    </a:lnTo>
                    <a:lnTo>
                      <a:pt x="141" y="1199"/>
                    </a:lnTo>
                    <a:lnTo>
                      <a:pt x="282" y="1410"/>
                    </a:lnTo>
                    <a:lnTo>
                      <a:pt x="564" y="1480"/>
                    </a:lnTo>
                    <a:lnTo>
                      <a:pt x="776" y="1551"/>
                    </a:lnTo>
                    <a:lnTo>
                      <a:pt x="1058" y="1551"/>
                    </a:lnTo>
                    <a:lnTo>
                      <a:pt x="1269" y="1410"/>
                    </a:lnTo>
                    <a:lnTo>
                      <a:pt x="1410" y="1269"/>
                    </a:lnTo>
                    <a:lnTo>
                      <a:pt x="1551" y="987"/>
                    </a:lnTo>
                    <a:lnTo>
                      <a:pt x="1621" y="776"/>
                    </a:lnTo>
                    <a:lnTo>
                      <a:pt x="1551" y="564"/>
                    </a:lnTo>
                    <a:lnTo>
                      <a:pt x="1551" y="353"/>
                    </a:lnTo>
                    <a:lnTo>
                      <a:pt x="1410" y="212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8" name="Shape 28"/>
              <p:cNvSpPr/>
              <p:nvPr/>
            </p:nvSpPr>
            <p:spPr>
              <a:xfrm>
                <a:off x="3709525" y="1667175"/>
                <a:ext cx="58175" cy="59950"/>
              </a:xfrm>
              <a:custGeom>
                <a:avLst/>
                <a:gdLst/>
                <a:ahLst/>
                <a:cxnLst/>
                <a:rect l="0" t="0" r="0" b="0"/>
                <a:pathLst>
                  <a:path w="2327" h="2398" extrusionOk="0">
                    <a:moveTo>
                      <a:pt x="1199" y="1"/>
                    </a:moveTo>
                    <a:lnTo>
                      <a:pt x="847" y="71"/>
                    </a:lnTo>
                    <a:lnTo>
                      <a:pt x="565" y="142"/>
                    </a:lnTo>
                    <a:lnTo>
                      <a:pt x="353" y="283"/>
                    </a:lnTo>
                    <a:lnTo>
                      <a:pt x="212" y="494"/>
                    </a:lnTo>
                    <a:lnTo>
                      <a:pt x="71" y="776"/>
                    </a:lnTo>
                    <a:lnTo>
                      <a:pt x="71" y="988"/>
                    </a:lnTo>
                    <a:lnTo>
                      <a:pt x="1" y="1270"/>
                    </a:lnTo>
                    <a:lnTo>
                      <a:pt x="71" y="1481"/>
                    </a:lnTo>
                    <a:lnTo>
                      <a:pt x="142" y="1763"/>
                    </a:lnTo>
                    <a:lnTo>
                      <a:pt x="283" y="1974"/>
                    </a:lnTo>
                    <a:lnTo>
                      <a:pt x="424" y="2186"/>
                    </a:lnTo>
                    <a:lnTo>
                      <a:pt x="635" y="2327"/>
                    </a:lnTo>
                    <a:lnTo>
                      <a:pt x="847" y="2397"/>
                    </a:lnTo>
                    <a:lnTo>
                      <a:pt x="1129" y="2397"/>
                    </a:lnTo>
                    <a:lnTo>
                      <a:pt x="1481" y="2327"/>
                    </a:lnTo>
                    <a:lnTo>
                      <a:pt x="1763" y="2186"/>
                    </a:lnTo>
                    <a:lnTo>
                      <a:pt x="2045" y="1904"/>
                    </a:lnTo>
                    <a:lnTo>
                      <a:pt x="2256" y="1551"/>
                    </a:lnTo>
                    <a:lnTo>
                      <a:pt x="2327" y="1199"/>
                    </a:lnTo>
                    <a:lnTo>
                      <a:pt x="2327" y="776"/>
                    </a:lnTo>
                    <a:lnTo>
                      <a:pt x="2256" y="494"/>
                    </a:lnTo>
                    <a:lnTo>
                      <a:pt x="1974" y="212"/>
                    </a:lnTo>
                    <a:lnTo>
                      <a:pt x="1763" y="142"/>
                    </a:lnTo>
                    <a:lnTo>
                      <a:pt x="1552" y="71"/>
                    </a:lnTo>
                    <a:lnTo>
                      <a:pt x="1199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9" name="Shape 29"/>
              <p:cNvSpPr/>
              <p:nvPr/>
            </p:nvSpPr>
            <p:spPr>
              <a:xfrm>
                <a:off x="3767675" y="1591400"/>
                <a:ext cx="52900" cy="52900"/>
              </a:xfrm>
              <a:custGeom>
                <a:avLst/>
                <a:gdLst/>
                <a:ahLst/>
                <a:cxnLst/>
                <a:rect l="0" t="0" r="0" b="0"/>
                <a:pathLst>
                  <a:path w="2116" h="2116" extrusionOk="0">
                    <a:moveTo>
                      <a:pt x="1270" y="1"/>
                    </a:moveTo>
                    <a:lnTo>
                      <a:pt x="988" y="71"/>
                    </a:lnTo>
                    <a:lnTo>
                      <a:pt x="706" y="142"/>
                    </a:lnTo>
                    <a:lnTo>
                      <a:pt x="353" y="353"/>
                    </a:lnTo>
                    <a:lnTo>
                      <a:pt x="142" y="635"/>
                    </a:lnTo>
                    <a:lnTo>
                      <a:pt x="1" y="988"/>
                    </a:lnTo>
                    <a:lnTo>
                      <a:pt x="1" y="1270"/>
                    </a:lnTo>
                    <a:lnTo>
                      <a:pt x="71" y="1622"/>
                    </a:lnTo>
                    <a:lnTo>
                      <a:pt x="283" y="1904"/>
                    </a:lnTo>
                    <a:lnTo>
                      <a:pt x="565" y="2045"/>
                    </a:lnTo>
                    <a:lnTo>
                      <a:pt x="988" y="2116"/>
                    </a:lnTo>
                    <a:lnTo>
                      <a:pt x="1270" y="2116"/>
                    </a:lnTo>
                    <a:lnTo>
                      <a:pt x="1552" y="2045"/>
                    </a:lnTo>
                    <a:lnTo>
                      <a:pt x="1763" y="1904"/>
                    </a:lnTo>
                    <a:lnTo>
                      <a:pt x="1904" y="1763"/>
                    </a:lnTo>
                    <a:lnTo>
                      <a:pt x="2045" y="1552"/>
                    </a:lnTo>
                    <a:lnTo>
                      <a:pt x="2115" y="1340"/>
                    </a:lnTo>
                    <a:lnTo>
                      <a:pt x="2115" y="917"/>
                    </a:lnTo>
                    <a:lnTo>
                      <a:pt x="2045" y="706"/>
                    </a:lnTo>
                    <a:lnTo>
                      <a:pt x="1974" y="494"/>
                    </a:lnTo>
                    <a:lnTo>
                      <a:pt x="1833" y="283"/>
                    </a:lnTo>
                    <a:lnTo>
                      <a:pt x="1693" y="142"/>
                    </a:lnTo>
                    <a:lnTo>
                      <a:pt x="1481" y="71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30" name="Shape 30"/>
              <p:cNvSpPr/>
              <p:nvPr/>
            </p:nvSpPr>
            <p:spPr>
              <a:xfrm>
                <a:off x="3813500" y="1635475"/>
                <a:ext cx="35275" cy="40550"/>
              </a:xfrm>
              <a:custGeom>
                <a:avLst/>
                <a:gdLst/>
                <a:ahLst/>
                <a:cxnLst/>
                <a:rect l="0" t="0" r="0" b="0"/>
                <a:pathLst>
                  <a:path w="1411" h="1622" extrusionOk="0">
                    <a:moveTo>
                      <a:pt x="564" y="0"/>
                    </a:moveTo>
                    <a:lnTo>
                      <a:pt x="423" y="71"/>
                    </a:lnTo>
                    <a:lnTo>
                      <a:pt x="212" y="353"/>
                    </a:lnTo>
                    <a:lnTo>
                      <a:pt x="71" y="775"/>
                    </a:lnTo>
                    <a:lnTo>
                      <a:pt x="0" y="1198"/>
                    </a:lnTo>
                    <a:lnTo>
                      <a:pt x="71" y="1339"/>
                    </a:lnTo>
                    <a:lnTo>
                      <a:pt x="141" y="1480"/>
                    </a:lnTo>
                    <a:lnTo>
                      <a:pt x="282" y="1551"/>
                    </a:lnTo>
                    <a:lnTo>
                      <a:pt x="494" y="1621"/>
                    </a:lnTo>
                    <a:lnTo>
                      <a:pt x="705" y="1551"/>
                    </a:lnTo>
                    <a:lnTo>
                      <a:pt x="1058" y="1410"/>
                    </a:lnTo>
                    <a:lnTo>
                      <a:pt x="1269" y="1269"/>
                    </a:lnTo>
                    <a:lnTo>
                      <a:pt x="1340" y="1128"/>
                    </a:lnTo>
                    <a:lnTo>
                      <a:pt x="1410" y="916"/>
                    </a:lnTo>
                    <a:lnTo>
                      <a:pt x="1410" y="775"/>
                    </a:lnTo>
                    <a:lnTo>
                      <a:pt x="1199" y="493"/>
                    </a:lnTo>
                    <a:lnTo>
                      <a:pt x="987" y="212"/>
                    </a:lnTo>
                    <a:lnTo>
                      <a:pt x="846" y="71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31" name="Shape 31"/>
              <p:cNvSpPr/>
              <p:nvPr/>
            </p:nvSpPr>
            <p:spPr>
              <a:xfrm>
                <a:off x="3774725" y="1668950"/>
                <a:ext cx="51125" cy="45825"/>
              </a:xfrm>
              <a:custGeom>
                <a:avLst/>
                <a:gdLst/>
                <a:ahLst/>
                <a:cxnLst/>
                <a:rect l="0" t="0" r="0" b="0"/>
                <a:pathLst>
                  <a:path w="2045" h="1833" extrusionOk="0">
                    <a:moveTo>
                      <a:pt x="776" y="0"/>
                    </a:moveTo>
                    <a:lnTo>
                      <a:pt x="424" y="141"/>
                    </a:lnTo>
                    <a:lnTo>
                      <a:pt x="283" y="212"/>
                    </a:lnTo>
                    <a:lnTo>
                      <a:pt x="142" y="353"/>
                    </a:lnTo>
                    <a:lnTo>
                      <a:pt x="71" y="564"/>
                    </a:lnTo>
                    <a:lnTo>
                      <a:pt x="1" y="705"/>
                    </a:lnTo>
                    <a:lnTo>
                      <a:pt x="1" y="987"/>
                    </a:lnTo>
                    <a:lnTo>
                      <a:pt x="71" y="1199"/>
                    </a:lnTo>
                    <a:lnTo>
                      <a:pt x="283" y="1480"/>
                    </a:lnTo>
                    <a:lnTo>
                      <a:pt x="565" y="1692"/>
                    </a:lnTo>
                    <a:lnTo>
                      <a:pt x="917" y="1833"/>
                    </a:lnTo>
                    <a:lnTo>
                      <a:pt x="1551" y="1833"/>
                    </a:lnTo>
                    <a:lnTo>
                      <a:pt x="1833" y="1621"/>
                    </a:lnTo>
                    <a:lnTo>
                      <a:pt x="1904" y="1480"/>
                    </a:lnTo>
                    <a:lnTo>
                      <a:pt x="1974" y="1340"/>
                    </a:lnTo>
                    <a:lnTo>
                      <a:pt x="2045" y="917"/>
                    </a:lnTo>
                    <a:lnTo>
                      <a:pt x="1974" y="635"/>
                    </a:lnTo>
                    <a:lnTo>
                      <a:pt x="1904" y="423"/>
                    </a:lnTo>
                    <a:lnTo>
                      <a:pt x="1763" y="282"/>
                    </a:lnTo>
                    <a:lnTo>
                      <a:pt x="1551" y="141"/>
                    </a:lnTo>
                    <a:lnTo>
                      <a:pt x="1199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32" name="Shape 32"/>
            <p:cNvSpPr/>
            <p:nvPr/>
          </p:nvSpPr>
          <p:spPr>
            <a:xfrm>
              <a:off x="1177875" y="2516525"/>
              <a:ext cx="652000" cy="1566525"/>
            </a:xfrm>
            <a:custGeom>
              <a:avLst/>
              <a:gdLst/>
              <a:ahLst/>
              <a:cxnLst/>
              <a:rect l="0" t="0" r="0" b="0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33" name="Shape 33"/>
            <p:cNvGrpSpPr/>
            <p:nvPr/>
          </p:nvGrpSpPr>
          <p:grpSpPr>
            <a:xfrm>
              <a:off x="1583150" y="1350000"/>
              <a:ext cx="216775" cy="269625"/>
              <a:chOff x="3876925" y="1350000"/>
              <a:chExt cx="216775" cy="269625"/>
            </a:xfrm>
          </p:grpSpPr>
          <p:sp>
            <p:nvSpPr>
              <p:cNvPr id="34" name="Shape 34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0" t="0" r="0" b="0"/>
                <a:pathLst>
                  <a:path w="8671" h="10785" extrusionOk="0">
                    <a:moveTo>
                      <a:pt x="6908" y="1622"/>
                    </a:moveTo>
                    <a:lnTo>
                      <a:pt x="7120" y="1763"/>
                    </a:lnTo>
                    <a:lnTo>
                      <a:pt x="7190" y="1904"/>
                    </a:lnTo>
                    <a:lnTo>
                      <a:pt x="7190" y="2045"/>
                    </a:lnTo>
                    <a:lnTo>
                      <a:pt x="7120" y="2256"/>
                    </a:lnTo>
                    <a:lnTo>
                      <a:pt x="6908" y="2679"/>
                    </a:lnTo>
                    <a:lnTo>
                      <a:pt x="6556" y="3172"/>
                    </a:lnTo>
                    <a:lnTo>
                      <a:pt x="5781" y="4089"/>
                    </a:lnTo>
                    <a:lnTo>
                      <a:pt x="5287" y="4512"/>
                    </a:lnTo>
                    <a:lnTo>
                      <a:pt x="5287" y="4018"/>
                    </a:lnTo>
                    <a:lnTo>
                      <a:pt x="5358" y="3525"/>
                    </a:lnTo>
                    <a:lnTo>
                      <a:pt x="5499" y="3031"/>
                    </a:lnTo>
                    <a:lnTo>
                      <a:pt x="5710" y="2538"/>
                    </a:lnTo>
                    <a:lnTo>
                      <a:pt x="5922" y="2327"/>
                    </a:lnTo>
                    <a:lnTo>
                      <a:pt x="6274" y="1974"/>
                    </a:lnTo>
                    <a:lnTo>
                      <a:pt x="6626" y="1692"/>
                    </a:lnTo>
                    <a:lnTo>
                      <a:pt x="6767" y="1622"/>
                    </a:lnTo>
                    <a:close/>
                    <a:moveTo>
                      <a:pt x="3596" y="2186"/>
                    </a:moveTo>
                    <a:lnTo>
                      <a:pt x="3666" y="2256"/>
                    </a:lnTo>
                    <a:lnTo>
                      <a:pt x="3807" y="2538"/>
                    </a:lnTo>
                    <a:lnTo>
                      <a:pt x="3877" y="2890"/>
                    </a:lnTo>
                    <a:lnTo>
                      <a:pt x="3948" y="3313"/>
                    </a:lnTo>
                    <a:lnTo>
                      <a:pt x="4018" y="4230"/>
                    </a:lnTo>
                    <a:lnTo>
                      <a:pt x="4018" y="4794"/>
                    </a:lnTo>
                    <a:lnTo>
                      <a:pt x="3737" y="4441"/>
                    </a:lnTo>
                    <a:lnTo>
                      <a:pt x="3525" y="4018"/>
                    </a:lnTo>
                    <a:lnTo>
                      <a:pt x="3314" y="3595"/>
                    </a:lnTo>
                    <a:lnTo>
                      <a:pt x="3102" y="3172"/>
                    </a:lnTo>
                    <a:lnTo>
                      <a:pt x="3102" y="2750"/>
                    </a:lnTo>
                    <a:lnTo>
                      <a:pt x="3102" y="2538"/>
                    </a:lnTo>
                    <a:lnTo>
                      <a:pt x="3173" y="2397"/>
                    </a:lnTo>
                    <a:lnTo>
                      <a:pt x="3314" y="2256"/>
                    </a:lnTo>
                    <a:lnTo>
                      <a:pt x="3455" y="2186"/>
                    </a:lnTo>
                    <a:close/>
                    <a:moveTo>
                      <a:pt x="1199" y="4512"/>
                    </a:moveTo>
                    <a:lnTo>
                      <a:pt x="1622" y="4653"/>
                    </a:lnTo>
                    <a:lnTo>
                      <a:pt x="2115" y="4794"/>
                    </a:lnTo>
                    <a:lnTo>
                      <a:pt x="2538" y="5076"/>
                    </a:lnTo>
                    <a:lnTo>
                      <a:pt x="3173" y="5428"/>
                    </a:lnTo>
                    <a:lnTo>
                      <a:pt x="2679" y="5639"/>
                    </a:lnTo>
                    <a:lnTo>
                      <a:pt x="2186" y="5710"/>
                    </a:lnTo>
                    <a:lnTo>
                      <a:pt x="1904" y="5639"/>
                    </a:lnTo>
                    <a:lnTo>
                      <a:pt x="1622" y="5569"/>
                    </a:lnTo>
                    <a:lnTo>
                      <a:pt x="1411" y="5428"/>
                    </a:lnTo>
                    <a:lnTo>
                      <a:pt x="1199" y="5216"/>
                    </a:lnTo>
                    <a:lnTo>
                      <a:pt x="917" y="4794"/>
                    </a:lnTo>
                    <a:lnTo>
                      <a:pt x="917" y="4653"/>
                    </a:lnTo>
                    <a:lnTo>
                      <a:pt x="988" y="4582"/>
                    </a:lnTo>
                    <a:lnTo>
                      <a:pt x="1058" y="4512"/>
                    </a:lnTo>
                    <a:close/>
                    <a:moveTo>
                      <a:pt x="3666" y="6485"/>
                    </a:moveTo>
                    <a:lnTo>
                      <a:pt x="3807" y="7120"/>
                    </a:lnTo>
                    <a:lnTo>
                      <a:pt x="3807" y="7754"/>
                    </a:lnTo>
                    <a:lnTo>
                      <a:pt x="3807" y="8388"/>
                    </a:lnTo>
                    <a:lnTo>
                      <a:pt x="3666" y="9093"/>
                    </a:lnTo>
                    <a:lnTo>
                      <a:pt x="3525" y="9305"/>
                    </a:lnTo>
                    <a:lnTo>
                      <a:pt x="3314" y="9516"/>
                    </a:lnTo>
                    <a:lnTo>
                      <a:pt x="2961" y="9516"/>
                    </a:lnTo>
                    <a:lnTo>
                      <a:pt x="2820" y="9375"/>
                    </a:lnTo>
                    <a:lnTo>
                      <a:pt x="2750" y="9234"/>
                    </a:lnTo>
                    <a:lnTo>
                      <a:pt x="2538" y="8670"/>
                    </a:lnTo>
                    <a:lnTo>
                      <a:pt x="2538" y="8036"/>
                    </a:lnTo>
                    <a:lnTo>
                      <a:pt x="2609" y="7754"/>
                    </a:lnTo>
                    <a:lnTo>
                      <a:pt x="2679" y="7401"/>
                    </a:lnTo>
                    <a:lnTo>
                      <a:pt x="2891" y="7120"/>
                    </a:lnTo>
                    <a:lnTo>
                      <a:pt x="3102" y="6838"/>
                    </a:lnTo>
                    <a:lnTo>
                      <a:pt x="3384" y="6626"/>
                    </a:lnTo>
                    <a:lnTo>
                      <a:pt x="3666" y="6485"/>
                    </a:lnTo>
                    <a:close/>
                    <a:moveTo>
                      <a:pt x="7261" y="1"/>
                    </a:move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close/>
                  </a:path>
                </a:pathLst>
              </a:custGeom>
              <a:solidFill>
                <a:srgbClr val="F7CA0F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35" name="Shape 35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0" t="0" r="0" b="0"/>
                <a:pathLst>
                  <a:path w="8671" h="10785" fill="none" extrusionOk="0">
                    <a:moveTo>
                      <a:pt x="1763" y="10150"/>
                    </a:move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807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2045" y="3172"/>
                    </a:lnTo>
                    <a:lnTo>
                      <a:pt x="1622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1763" y="1015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36" name="Shape 36"/>
              <p:cNvSpPr/>
              <p:nvPr/>
            </p:nvSpPr>
            <p:spPr>
              <a:xfrm>
                <a:off x="3940375" y="1512125"/>
                <a:ext cx="31725" cy="75800"/>
              </a:xfrm>
              <a:custGeom>
                <a:avLst/>
                <a:gdLst/>
                <a:ahLst/>
                <a:cxnLst/>
                <a:rect l="0" t="0" r="0" b="0"/>
                <a:pathLst>
                  <a:path w="1269" h="3032" fill="none" extrusionOk="0">
                    <a:moveTo>
                      <a:pt x="1128" y="2608"/>
                    </a:moveTo>
                    <a:lnTo>
                      <a:pt x="1128" y="2608"/>
                    </a:lnTo>
                    <a:lnTo>
                      <a:pt x="987" y="2820"/>
                    </a:lnTo>
                    <a:lnTo>
                      <a:pt x="776" y="3031"/>
                    </a:lnTo>
                    <a:lnTo>
                      <a:pt x="635" y="3031"/>
                    </a:lnTo>
                    <a:lnTo>
                      <a:pt x="423" y="3031"/>
                    </a:lnTo>
                    <a:lnTo>
                      <a:pt x="282" y="2890"/>
                    </a:lnTo>
                    <a:lnTo>
                      <a:pt x="212" y="2749"/>
                    </a:lnTo>
                    <a:lnTo>
                      <a:pt x="0" y="2185"/>
                    </a:lnTo>
                    <a:lnTo>
                      <a:pt x="0" y="1551"/>
                    </a:lnTo>
                    <a:lnTo>
                      <a:pt x="71" y="1269"/>
                    </a:lnTo>
                    <a:lnTo>
                      <a:pt x="141" y="916"/>
                    </a:lnTo>
                    <a:lnTo>
                      <a:pt x="353" y="635"/>
                    </a:lnTo>
                    <a:lnTo>
                      <a:pt x="564" y="353"/>
                    </a:lnTo>
                    <a:lnTo>
                      <a:pt x="846" y="141"/>
                    </a:lnTo>
                    <a:lnTo>
                      <a:pt x="1128" y="0"/>
                    </a:lnTo>
                    <a:lnTo>
                      <a:pt x="1128" y="0"/>
                    </a:lnTo>
                    <a:lnTo>
                      <a:pt x="1269" y="635"/>
                    </a:lnTo>
                    <a:lnTo>
                      <a:pt x="1269" y="1269"/>
                    </a:lnTo>
                    <a:lnTo>
                      <a:pt x="1269" y="1903"/>
                    </a:lnTo>
                    <a:lnTo>
                      <a:pt x="1128" y="2608"/>
                    </a:lnTo>
                    <a:lnTo>
                      <a:pt x="1128" y="260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37" name="Shape 37"/>
              <p:cNvSpPr/>
              <p:nvPr/>
            </p:nvSpPr>
            <p:spPr>
              <a:xfrm>
                <a:off x="3954475" y="1404625"/>
                <a:ext cx="22925" cy="65225"/>
              </a:xfrm>
              <a:custGeom>
                <a:avLst/>
                <a:gdLst/>
                <a:ahLst/>
                <a:cxnLst/>
                <a:rect l="0" t="0" r="0" b="0"/>
                <a:pathLst>
                  <a:path w="917" h="2609" fill="none" extrusionOk="0">
                    <a:moveTo>
                      <a:pt x="353" y="1"/>
                    </a:moveTo>
                    <a:lnTo>
                      <a:pt x="353" y="1"/>
                    </a:lnTo>
                    <a:lnTo>
                      <a:pt x="494" y="1"/>
                    </a:lnTo>
                    <a:lnTo>
                      <a:pt x="564" y="71"/>
                    </a:lnTo>
                    <a:lnTo>
                      <a:pt x="705" y="353"/>
                    </a:lnTo>
                    <a:lnTo>
                      <a:pt x="775" y="705"/>
                    </a:lnTo>
                    <a:lnTo>
                      <a:pt x="846" y="1128"/>
                    </a:lnTo>
                    <a:lnTo>
                      <a:pt x="916" y="2045"/>
                    </a:lnTo>
                    <a:lnTo>
                      <a:pt x="916" y="2609"/>
                    </a:lnTo>
                    <a:lnTo>
                      <a:pt x="916" y="2609"/>
                    </a:lnTo>
                    <a:lnTo>
                      <a:pt x="635" y="2256"/>
                    </a:lnTo>
                    <a:lnTo>
                      <a:pt x="423" y="1833"/>
                    </a:lnTo>
                    <a:lnTo>
                      <a:pt x="212" y="1410"/>
                    </a:lnTo>
                    <a:lnTo>
                      <a:pt x="0" y="987"/>
                    </a:lnTo>
                    <a:lnTo>
                      <a:pt x="0" y="565"/>
                    </a:lnTo>
                    <a:lnTo>
                      <a:pt x="0" y="353"/>
                    </a:lnTo>
                    <a:lnTo>
                      <a:pt x="71" y="212"/>
                    </a:lnTo>
                    <a:lnTo>
                      <a:pt x="212" y="71"/>
                    </a:lnTo>
                    <a:lnTo>
                      <a:pt x="353" y="1"/>
                    </a:lnTo>
                    <a:lnTo>
                      <a:pt x="353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38" name="Shape 38"/>
              <p:cNvSpPr/>
              <p:nvPr/>
            </p:nvSpPr>
            <p:spPr>
              <a:xfrm>
                <a:off x="3899850" y="1462775"/>
                <a:ext cx="56400" cy="29975"/>
              </a:xfrm>
              <a:custGeom>
                <a:avLst/>
                <a:gdLst/>
                <a:ahLst/>
                <a:cxnLst/>
                <a:rect l="0" t="0" r="0" b="0"/>
                <a:pathLst>
                  <a:path w="2256" h="1199" fill="none" extrusionOk="0">
                    <a:moveTo>
                      <a:pt x="282" y="705"/>
                    </a:moveTo>
                    <a:lnTo>
                      <a:pt x="282" y="70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71" y="71"/>
                    </a:lnTo>
                    <a:lnTo>
                      <a:pt x="141" y="1"/>
                    </a:lnTo>
                    <a:lnTo>
                      <a:pt x="282" y="1"/>
                    </a:lnTo>
                    <a:lnTo>
                      <a:pt x="705" y="142"/>
                    </a:lnTo>
                    <a:lnTo>
                      <a:pt x="1198" y="283"/>
                    </a:lnTo>
                    <a:lnTo>
                      <a:pt x="1621" y="565"/>
                    </a:lnTo>
                    <a:lnTo>
                      <a:pt x="2256" y="917"/>
                    </a:lnTo>
                    <a:lnTo>
                      <a:pt x="2256" y="917"/>
                    </a:lnTo>
                    <a:lnTo>
                      <a:pt x="1762" y="1128"/>
                    </a:lnTo>
                    <a:lnTo>
                      <a:pt x="1269" y="1199"/>
                    </a:lnTo>
                    <a:lnTo>
                      <a:pt x="987" y="1128"/>
                    </a:lnTo>
                    <a:lnTo>
                      <a:pt x="705" y="1058"/>
                    </a:lnTo>
                    <a:lnTo>
                      <a:pt x="494" y="917"/>
                    </a:lnTo>
                    <a:lnTo>
                      <a:pt x="282" y="705"/>
                    </a:lnTo>
                    <a:lnTo>
                      <a:pt x="282" y="70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39" name="Shape 39"/>
            <p:cNvSpPr/>
            <p:nvPr/>
          </p:nvSpPr>
          <p:spPr>
            <a:xfrm>
              <a:off x="1086250" y="2701550"/>
              <a:ext cx="237900" cy="313675"/>
            </a:xfrm>
            <a:custGeom>
              <a:avLst/>
              <a:gdLst/>
              <a:ahLst/>
              <a:cxnLst/>
              <a:rect l="0" t="0" r="0" b="0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" name="Shape 40"/>
            <p:cNvSpPr/>
            <p:nvPr/>
          </p:nvSpPr>
          <p:spPr>
            <a:xfrm>
              <a:off x="924150" y="1106825"/>
              <a:ext cx="244950" cy="345400"/>
            </a:xfrm>
            <a:custGeom>
              <a:avLst/>
              <a:gdLst/>
              <a:ahLst/>
              <a:cxnLst/>
              <a:rect l="0" t="0" r="0" b="0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" name="Shape 41"/>
            <p:cNvSpPr/>
            <p:nvPr/>
          </p:nvSpPr>
          <p:spPr>
            <a:xfrm>
              <a:off x="1750550" y="2135900"/>
              <a:ext cx="260825" cy="227350"/>
            </a:xfrm>
            <a:custGeom>
              <a:avLst/>
              <a:gdLst/>
              <a:ahLst/>
              <a:cxnLst/>
              <a:rect l="0" t="0" r="0" b="0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" name="Shape 42"/>
            <p:cNvSpPr/>
            <p:nvPr/>
          </p:nvSpPr>
          <p:spPr>
            <a:xfrm>
              <a:off x="1133825" y="238125"/>
              <a:ext cx="246725" cy="246700"/>
            </a:xfrm>
            <a:custGeom>
              <a:avLst/>
              <a:gdLst/>
              <a:ahLst/>
              <a:cxnLst/>
              <a:rect l="0" t="0" r="0" b="0"/>
              <a:pathLst>
                <a:path w="9869" h="9868" extrusionOk="0">
                  <a:moveTo>
                    <a:pt x="4652" y="564"/>
                  </a:moveTo>
                  <a:lnTo>
                    <a:pt x="4934" y="634"/>
                  </a:lnTo>
                  <a:lnTo>
                    <a:pt x="5216" y="775"/>
                  </a:lnTo>
                  <a:lnTo>
                    <a:pt x="5428" y="987"/>
                  </a:lnTo>
                  <a:lnTo>
                    <a:pt x="5569" y="1198"/>
                  </a:lnTo>
                  <a:lnTo>
                    <a:pt x="5639" y="1480"/>
                  </a:lnTo>
                  <a:lnTo>
                    <a:pt x="5639" y="1762"/>
                  </a:lnTo>
                  <a:lnTo>
                    <a:pt x="5639" y="2044"/>
                  </a:lnTo>
                  <a:lnTo>
                    <a:pt x="5428" y="2608"/>
                  </a:lnTo>
                  <a:lnTo>
                    <a:pt x="4934" y="3736"/>
                  </a:lnTo>
                  <a:lnTo>
                    <a:pt x="4793" y="4229"/>
                  </a:lnTo>
                  <a:lnTo>
                    <a:pt x="4723" y="4370"/>
                  </a:lnTo>
                  <a:lnTo>
                    <a:pt x="4793" y="4511"/>
                  </a:lnTo>
                  <a:lnTo>
                    <a:pt x="3807" y="3877"/>
                  </a:lnTo>
                  <a:lnTo>
                    <a:pt x="2961" y="3172"/>
                  </a:lnTo>
                  <a:lnTo>
                    <a:pt x="2749" y="2960"/>
                  </a:lnTo>
                  <a:lnTo>
                    <a:pt x="2608" y="2749"/>
                  </a:lnTo>
                  <a:lnTo>
                    <a:pt x="2538" y="2467"/>
                  </a:lnTo>
                  <a:lnTo>
                    <a:pt x="2538" y="2255"/>
                  </a:lnTo>
                  <a:lnTo>
                    <a:pt x="2608" y="1974"/>
                  </a:lnTo>
                  <a:lnTo>
                    <a:pt x="2679" y="1762"/>
                  </a:lnTo>
                  <a:lnTo>
                    <a:pt x="2961" y="1339"/>
                  </a:lnTo>
                  <a:lnTo>
                    <a:pt x="3384" y="916"/>
                  </a:lnTo>
                  <a:lnTo>
                    <a:pt x="3877" y="705"/>
                  </a:lnTo>
                  <a:lnTo>
                    <a:pt x="4371" y="564"/>
                  </a:lnTo>
                  <a:close/>
                  <a:moveTo>
                    <a:pt x="8106" y="2749"/>
                  </a:moveTo>
                  <a:lnTo>
                    <a:pt x="8318" y="2819"/>
                  </a:lnTo>
                  <a:lnTo>
                    <a:pt x="8529" y="2890"/>
                  </a:lnTo>
                  <a:lnTo>
                    <a:pt x="8670" y="2960"/>
                  </a:lnTo>
                  <a:lnTo>
                    <a:pt x="8811" y="3172"/>
                  </a:lnTo>
                  <a:lnTo>
                    <a:pt x="8952" y="3454"/>
                  </a:lnTo>
                  <a:lnTo>
                    <a:pt x="9022" y="3806"/>
                  </a:lnTo>
                  <a:lnTo>
                    <a:pt x="9093" y="4300"/>
                  </a:lnTo>
                  <a:lnTo>
                    <a:pt x="9022" y="4652"/>
                  </a:lnTo>
                  <a:lnTo>
                    <a:pt x="8882" y="5004"/>
                  </a:lnTo>
                  <a:lnTo>
                    <a:pt x="8741" y="5216"/>
                  </a:lnTo>
                  <a:lnTo>
                    <a:pt x="8459" y="5357"/>
                  </a:lnTo>
                  <a:lnTo>
                    <a:pt x="8177" y="5498"/>
                  </a:lnTo>
                  <a:lnTo>
                    <a:pt x="7190" y="5498"/>
                  </a:lnTo>
                  <a:lnTo>
                    <a:pt x="6837" y="5357"/>
                  </a:lnTo>
                  <a:lnTo>
                    <a:pt x="6556" y="5286"/>
                  </a:lnTo>
                  <a:lnTo>
                    <a:pt x="6274" y="5075"/>
                  </a:lnTo>
                  <a:lnTo>
                    <a:pt x="6133" y="4863"/>
                  </a:lnTo>
                  <a:lnTo>
                    <a:pt x="5992" y="4652"/>
                  </a:lnTo>
                  <a:lnTo>
                    <a:pt x="5921" y="4441"/>
                  </a:lnTo>
                  <a:lnTo>
                    <a:pt x="5992" y="4159"/>
                  </a:lnTo>
                  <a:lnTo>
                    <a:pt x="6767" y="3454"/>
                  </a:lnTo>
                  <a:lnTo>
                    <a:pt x="7260" y="3101"/>
                  </a:lnTo>
                  <a:lnTo>
                    <a:pt x="7683" y="2890"/>
                  </a:lnTo>
                  <a:lnTo>
                    <a:pt x="8106" y="2749"/>
                  </a:lnTo>
                  <a:close/>
                  <a:moveTo>
                    <a:pt x="3384" y="5357"/>
                  </a:moveTo>
                  <a:lnTo>
                    <a:pt x="4300" y="5427"/>
                  </a:lnTo>
                  <a:lnTo>
                    <a:pt x="4089" y="6273"/>
                  </a:lnTo>
                  <a:lnTo>
                    <a:pt x="3948" y="6837"/>
                  </a:lnTo>
                  <a:lnTo>
                    <a:pt x="3736" y="7401"/>
                  </a:lnTo>
                  <a:lnTo>
                    <a:pt x="3454" y="7965"/>
                  </a:lnTo>
                  <a:lnTo>
                    <a:pt x="3102" y="8388"/>
                  </a:lnTo>
                  <a:lnTo>
                    <a:pt x="2961" y="8599"/>
                  </a:lnTo>
                  <a:lnTo>
                    <a:pt x="2749" y="8740"/>
                  </a:lnTo>
                  <a:lnTo>
                    <a:pt x="2538" y="8811"/>
                  </a:lnTo>
                  <a:lnTo>
                    <a:pt x="2327" y="8811"/>
                  </a:lnTo>
                  <a:lnTo>
                    <a:pt x="1904" y="8740"/>
                  </a:lnTo>
                  <a:lnTo>
                    <a:pt x="1551" y="8599"/>
                  </a:lnTo>
                  <a:lnTo>
                    <a:pt x="1340" y="8317"/>
                  </a:lnTo>
                  <a:lnTo>
                    <a:pt x="1128" y="8035"/>
                  </a:lnTo>
                  <a:lnTo>
                    <a:pt x="1058" y="7683"/>
                  </a:lnTo>
                  <a:lnTo>
                    <a:pt x="987" y="7260"/>
                  </a:lnTo>
                  <a:lnTo>
                    <a:pt x="987" y="6907"/>
                  </a:lnTo>
                  <a:lnTo>
                    <a:pt x="1058" y="6485"/>
                  </a:lnTo>
                  <a:lnTo>
                    <a:pt x="1128" y="6203"/>
                  </a:lnTo>
                  <a:lnTo>
                    <a:pt x="1269" y="6062"/>
                  </a:lnTo>
                  <a:lnTo>
                    <a:pt x="1410" y="5850"/>
                  </a:lnTo>
                  <a:lnTo>
                    <a:pt x="1551" y="5709"/>
                  </a:lnTo>
                  <a:lnTo>
                    <a:pt x="1974" y="5498"/>
                  </a:lnTo>
                  <a:lnTo>
                    <a:pt x="2397" y="5427"/>
                  </a:lnTo>
                  <a:lnTo>
                    <a:pt x="2890" y="5357"/>
                  </a:lnTo>
                  <a:close/>
                  <a:moveTo>
                    <a:pt x="5992" y="5780"/>
                  </a:moveTo>
                  <a:lnTo>
                    <a:pt x="6203" y="5850"/>
                  </a:lnTo>
                  <a:lnTo>
                    <a:pt x="6485" y="5991"/>
                  </a:lnTo>
                  <a:lnTo>
                    <a:pt x="7331" y="6414"/>
                  </a:lnTo>
                  <a:lnTo>
                    <a:pt x="8036" y="6907"/>
                  </a:lnTo>
                  <a:lnTo>
                    <a:pt x="8318" y="7119"/>
                  </a:lnTo>
                  <a:lnTo>
                    <a:pt x="8388" y="7330"/>
                  </a:lnTo>
                  <a:lnTo>
                    <a:pt x="8388" y="7471"/>
                  </a:lnTo>
                  <a:lnTo>
                    <a:pt x="8318" y="7683"/>
                  </a:lnTo>
                  <a:lnTo>
                    <a:pt x="8106" y="7965"/>
                  </a:lnTo>
                  <a:lnTo>
                    <a:pt x="7895" y="8176"/>
                  </a:lnTo>
                  <a:lnTo>
                    <a:pt x="7260" y="8599"/>
                  </a:lnTo>
                  <a:lnTo>
                    <a:pt x="6908" y="8740"/>
                  </a:lnTo>
                  <a:lnTo>
                    <a:pt x="6556" y="8881"/>
                  </a:lnTo>
                  <a:lnTo>
                    <a:pt x="6203" y="8952"/>
                  </a:lnTo>
                  <a:lnTo>
                    <a:pt x="5498" y="8952"/>
                  </a:lnTo>
                  <a:lnTo>
                    <a:pt x="5216" y="8811"/>
                  </a:lnTo>
                  <a:lnTo>
                    <a:pt x="5005" y="8529"/>
                  </a:lnTo>
                  <a:lnTo>
                    <a:pt x="4864" y="8247"/>
                  </a:lnTo>
                  <a:lnTo>
                    <a:pt x="4793" y="7753"/>
                  </a:lnTo>
                  <a:lnTo>
                    <a:pt x="4723" y="7189"/>
                  </a:lnTo>
                  <a:lnTo>
                    <a:pt x="4864" y="6696"/>
                  </a:lnTo>
                  <a:lnTo>
                    <a:pt x="4934" y="6344"/>
                  </a:lnTo>
                  <a:lnTo>
                    <a:pt x="5005" y="5991"/>
                  </a:lnTo>
                  <a:lnTo>
                    <a:pt x="5075" y="5850"/>
                  </a:lnTo>
                  <a:lnTo>
                    <a:pt x="5287" y="5780"/>
                  </a:lnTo>
                  <a:close/>
                  <a:moveTo>
                    <a:pt x="4723" y="0"/>
                  </a:moveTo>
                  <a:lnTo>
                    <a:pt x="4089" y="70"/>
                  </a:lnTo>
                  <a:lnTo>
                    <a:pt x="3384" y="352"/>
                  </a:lnTo>
                  <a:lnTo>
                    <a:pt x="2820" y="705"/>
                  </a:lnTo>
                  <a:lnTo>
                    <a:pt x="2256" y="1198"/>
                  </a:lnTo>
                  <a:lnTo>
                    <a:pt x="1904" y="1762"/>
                  </a:lnTo>
                  <a:lnTo>
                    <a:pt x="1763" y="2044"/>
                  </a:lnTo>
                  <a:lnTo>
                    <a:pt x="1622" y="2326"/>
                  </a:lnTo>
                  <a:lnTo>
                    <a:pt x="1622" y="2678"/>
                  </a:lnTo>
                  <a:lnTo>
                    <a:pt x="1622" y="2960"/>
                  </a:lnTo>
                  <a:lnTo>
                    <a:pt x="1763" y="3242"/>
                  </a:lnTo>
                  <a:lnTo>
                    <a:pt x="1904" y="3524"/>
                  </a:lnTo>
                  <a:lnTo>
                    <a:pt x="2115" y="3806"/>
                  </a:lnTo>
                  <a:lnTo>
                    <a:pt x="2467" y="4088"/>
                  </a:lnTo>
                  <a:lnTo>
                    <a:pt x="2890" y="4300"/>
                  </a:lnTo>
                  <a:lnTo>
                    <a:pt x="3384" y="4511"/>
                  </a:lnTo>
                  <a:lnTo>
                    <a:pt x="4018" y="4722"/>
                  </a:lnTo>
                  <a:lnTo>
                    <a:pt x="4723" y="4863"/>
                  </a:lnTo>
                  <a:lnTo>
                    <a:pt x="4582" y="5004"/>
                  </a:lnTo>
                  <a:lnTo>
                    <a:pt x="4371" y="5075"/>
                  </a:lnTo>
                  <a:lnTo>
                    <a:pt x="3877" y="5075"/>
                  </a:lnTo>
                  <a:lnTo>
                    <a:pt x="2538" y="4863"/>
                  </a:lnTo>
                  <a:lnTo>
                    <a:pt x="1833" y="4793"/>
                  </a:lnTo>
                  <a:lnTo>
                    <a:pt x="1481" y="4863"/>
                  </a:lnTo>
                  <a:lnTo>
                    <a:pt x="1128" y="5004"/>
                  </a:lnTo>
                  <a:lnTo>
                    <a:pt x="846" y="5145"/>
                  </a:lnTo>
                  <a:lnTo>
                    <a:pt x="564" y="5427"/>
                  </a:lnTo>
                  <a:lnTo>
                    <a:pt x="283" y="5780"/>
                  </a:lnTo>
                  <a:lnTo>
                    <a:pt x="142" y="6273"/>
                  </a:lnTo>
                  <a:lnTo>
                    <a:pt x="71" y="6626"/>
                  </a:lnTo>
                  <a:lnTo>
                    <a:pt x="1" y="7048"/>
                  </a:lnTo>
                  <a:lnTo>
                    <a:pt x="71" y="7401"/>
                  </a:lnTo>
                  <a:lnTo>
                    <a:pt x="142" y="7753"/>
                  </a:lnTo>
                  <a:lnTo>
                    <a:pt x="212" y="8176"/>
                  </a:lnTo>
                  <a:lnTo>
                    <a:pt x="423" y="8529"/>
                  </a:lnTo>
                  <a:lnTo>
                    <a:pt x="564" y="8811"/>
                  </a:lnTo>
                  <a:lnTo>
                    <a:pt x="846" y="9163"/>
                  </a:lnTo>
                  <a:lnTo>
                    <a:pt x="1058" y="9374"/>
                  </a:lnTo>
                  <a:lnTo>
                    <a:pt x="1340" y="9586"/>
                  </a:lnTo>
                  <a:lnTo>
                    <a:pt x="1692" y="9727"/>
                  </a:lnTo>
                  <a:lnTo>
                    <a:pt x="1974" y="9868"/>
                  </a:lnTo>
                  <a:lnTo>
                    <a:pt x="2327" y="9868"/>
                  </a:lnTo>
                  <a:lnTo>
                    <a:pt x="2679" y="9797"/>
                  </a:lnTo>
                  <a:lnTo>
                    <a:pt x="3102" y="9656"/>
                  </a:lnTo>
                  <a:lnTo>
                    <a:pt x="3454" y="9374"/>
                  </a:lnTo>
                  <a:lnTo>
                    <a:pt x="4089" y="8670"/>
                  </a:lnTo>
                  <a:lnTo>
                    <a:pt x="4089" y="8952"/>
                  </a:lnTo>
                  <a:lnTo>
                    <a:pt x="4159" y="9163"/>
                  </a:lnTo>
                  <a:lnTo>
                    <a:pt x="4300" y="9304"/>
                  </a:lnTo>
                  <a:lnTo>
                    <a:pt x="4371" y="9445"/>
                  </a:lnTo>
                  <a:lnTo>
                    <a:pt x="4793" y="9656"/>
                  </a:lnTo>
                  <a:lnTo>
                    <a:pt x="5216" y="9797"/>
                  </a:lnTo>
                  <a:lnTo>
                    <a:pt x="5780" y="9797"/>
                  </a:lnTo>
                  <a:lnTo>
                    <a:pt x="6344" y="9656"/>
                  </a:lnTo>
                  <a:lnTo>
                    <a:pt x="6908" y="9515"/>
                  </a:lnTo>
                  <a:lnTo>
                    <a:pt x="7472" y="9304"/>
                  </a:lnTo>
                  <a:lnTo>
                    <a:pt x="8036" y="9022"/>
                  </a:lnTo>
                  <a:lnTo>
                    <a:pt x="8529" y="8670"/>
                  </a:lnTo>
                  <a:lnTo>
                    <a:pt x="8882" y="8317"/>
                  </a:lnTo>
                  <a:lnTo>
                    <a:pt x="9163" y="7894"/>
                  </a:lnTo>
                  <a:lnTo>
                    <a:pt x="9304" y="7542"/>
                  </a:lnTo>
                  <a:lnTo>
                    <a:pt x="9304" y="7330"/>
                  </a:lnTo>
                  <a:lnTo>
                    <a:pt x="9234" y="7119"/>
                  </a:lnTo>
                  <a:lnTo>
                    <a:pt x="9163" y="6907"/>
                  </a:lnTo>
                  <a:lnTo>
                    <a:pt x="9022" y="6696"/>
                  </a:lnTo>
                  <a:lnTo>
                    <a:pt x="8811" y="6485"/>
                  </a:lnTo>
                  <a:lnTo>
                    <a:pt x="8529" y="6344"/>
                  </a:lnTo>
                  <a:lnTo>
                    <a:pt x="9022" y="6132"/>
                  </a:lnTo>
                  <a:lnTo>
                    <a:pt x="9375" y="5780"/>
                  </a:lnTo>
                  <a:lnTo>
                    <a:pt x="9586" y="5427"/>
                  </a:lnTo>
                  <a:lnTo>
                    <a:pt x="9798" y="5004"/>
                  </a:lnTo>
                  <a:lnTo>
                    <a:pt x="9868" y="4511"/>
                  </a:lnTo>
                  <a:lnTo>
                    <a:pt x="9868" y="4018"/>
                  </a:lnTo>
                  <a:lnTo>
                    <a:pt x="9727" y="3595"/>
                  </a:lnTo>
                  <a:lnTo>
                    <a:pt x="9586" y="3101"/>
                  </a:lnTo>
                  <a:lnTo>
                    <a:pt x="9375" y="2678"/>
                  </a:lnTo>
                  <a:lnTo>
                    <a:pt x="9093" y="2396"/>
                  </a:lnTo>
                  <a:lnTo>
                    <a:pt x="8741" y="2115"/>
                  </a:lnTo>
                  <a:lnTo>
                    <a:pt x="8318" y="1974"/>
                  </a:lnTo>
                  <a:lnTo>
                    <a:pt x="7895" y="1903"/>
                  </a:lnTo>
                  <a:lnTo>
                    <a:pt x="7401" y="2044"/>
                  </a:lnTo>
                  <a:lnTo>
                    <a:pt x="6908" y="2255"/>
                  </a:lnTo>
                  <a:lnTo>
                    <a:pt x="6344" y="2749"/>
                  </a:lnTo>
                  <a:lnTo>
                    <a:pt x="6415" y="2115"/>
                  </a:lnTo>
                  <a:lnTo>
                    <a:pt x="6415" y="1621"/>
                  </a:lnTo>
                  <a:lnTo>
                    <a:pt x="6344" y="1198"/>
                  </a:lnTo>
                  <a:lnTo>
                    <a:pt x="6203" y="846"/>
                  </a:lnTo>
                  <a:lnTo>
                    <a:pt x="6062" y="564"/>
                  </a:lnTo>
                  <a:lnTo>
                    <a:pt x="5851" y="352"/>
                  </a:lnTo>
                  <a:lnTo>
                    <a:pt x="5569" y="141"/>
                  </a:lnTo>
                  <a:lnTo>
                    <a:pt x="5357" y="70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rgbClr val="F7B22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43" name="Shape 43"/>
            <p:cNvGrpSpPr/>
            <p:nvPr/>
          </p:nvGrpSpPr>
          <p:grpSpPr>
            <a:xfrm>
              <a:off x="1863325" y="2900650"/>
              <a:ext cx="206200" cy="244975"/>
              <a:chOff x="4157100" y="2900650"/>
              <a:chExt cx="206200" cy="244975"/>
            </a:xfrm>
          </p:grpSpPr>
          <p:sp>
            <p:nvSpPr>
              <p:cNvPr id="44" name="Shape 44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0" t="0" r="0" b="0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45" name="Shape 45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0" t="0" r="0" b="0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46" name="Shape 46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0" t="0" r="0" b="0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47" name="Shape 47"/>
            <p:cNvGrpSpPr/>
            <p:nvPr/>
          </p:nvGrpSpPr>
          <p:grpSpPr>
            <a:xfrm>
              <a:off x="1923250" y="773800"/>
              <a:ext cx="290750" cy="361250"/>
              <a:chOff x="4217025" y="773800"/>
              <a:chExt cx="290750" cy="361250"/>
            </a:xfrm>
          </p:grpSpPr>
          <p:sp>
            <p:nvSpPr>
              <p:cNvPr id="48" name="Shape 48"/>
              <p:cNvSpPr/>
              <p:nvPr/>
            </p:nvSpPr>
            <p:spPr>
              <a:xfrm>
                <a:off x="4231125" y="773800"/>
                <a:ext cx="56400" cy="135700"/>
              </a:xfrm>
              <a:custGeom>
                <a:avLst/>
                <a:gdLst/>
                <a:ahLst/>
                <a:cxnLst/>
                <a:rect l="0" t="0" r="0" b="0"/>
                <a:pathLst>
                  <a:path w="2256" h="5428" extrusionOk="0">
                    <a:moveTo>
                      <a:pt x="423" y="1128"/>
                    </a:moveTo>
                    <a:lnTo>
                      <a:pt x="846" y="1762"/>
                    </a:lnTo>
                    <a:lnTo>
                      <a:pt x="1057" y="2397"/>
                    </a:lnTo>
                    <a:lnTo>
                      <a:pt x="1198" y="3102"/>
                    </a:lnTo>
                    <a:lnTo>
                      <a:pt x="1198" y="3806"/>
                    </a:lnTo>
                    <a:lnTo>
                      <a:pt x="987" y="3524"/>
                    </a:lnTo>
                    <a:lnTo>
                      <a:pt x="775" y="3243"/>
                    </a:lnTo>
                    <a:lnTo>
                      <a:pt x="634" y="2961"/>
                    </a:lnTo>
                    <a:lnTo>
                      <a:pt x="493" y="2608"/>
                    </a:lnTo>
                    <a:lnTo>
                      <a:pt x="423" y="1903"/>
                    </a:lnTo>
                    <a:lnTo>
                      <a:pt x="423" y="1128"/>
                    </a:lnTo>
                    <a:close/>
                    <a:moveTo>
                      <a:pt x="0" y="0"/>
                    </a:moveTo>
                    <a:lnTo>
                      <a:pt x="0" y="776"/>
                    </a:lnTo>
                    <a:lnTo>
                      <a:pt x="71" y="2467"/>
                    </a:lnTo>
                    <a:lnTo>
                      <a:pt x="212" y="3454"/>
                    </a:lnTo>
                    <a:lnTo>
                      <a:pt x="353" y="4300"/>
                    </a:lnTo>
                    <a:lnTo>
                      <a:pt x="493" y="4652"/>
                    </a:lnTo>
                    <a:lnTo>
                      <a:pt x="705" y="5005"/>
                    </a:lnTo>
                    <a:lnTo>
                      <a:pt x="916" y="5216"/>
                    </a:lnTo>
                    <a:lnTo>
                      <a:pt x="1128" y="5357"/>
                    </a:lnTo>
                    <a:lnTo>
                      <a:pt x="1480" y="5428"/>
                    </a:lnTo>
                    <a:lnTo>
                      <a:pt x="1762" y="5357"/>
                    </a:lnTo>
                    <a:lnTo>
                      <a:pt x="1974" y="5216"/>
                    </a:lnTo>
                    <a:lnTo>
                      <a:pt x="2115" y="4934"/>
                    </a:lnTo>
                    <a:lnTo>
                      <a:pt x="2185" y="4582"/>
                    </a:lnTo>
                    <a:lnTo>
                      <a:pt x="2256" y="4229"/>
                    </a:lnTo>
                    <a:lnTo>
                      <a:pt x="2185" y="3736"/>
                    </a:lnTo>
                    <a:lnTo>
                      <a:pt x="2115" y="3243"/>
                    </a:lnTo>
                    <a:lnTo>
                      <a:pt x="1974" y="2749"/>
                    </a:lnTo>
                    <a:lnTo>
                      <a:pt x="1833" y="2185"/>
                    </a:lnTo>
                    <a:lnTo>
                      <a:pt x="1621" y="1692"/>
                    </a:lnTo>
                    <a:lnTo>
                      <a:pt x="1339" y="1269"/>
                    </a:lnTo>
                    <a:lnTo>
                      <a:pt x="1057" y="846"/>
                    </a:lnTo>
                    <a:lnTo>
                      <a:pt x="705" y="423"/>
                    </a:lnTo>
                    <a:lnTo>
                      <a:pt x="353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49" name="Shape 49"/>
              <p:cNvSpPr/>
              <p:nvPr/>
            </p:nvSpPr>
            <p:spPr>
              <a:xfrm>
                <a:off x="4291025" y="858375"/>
                <a:ext cx="216750" cy="109275"/>
              </a:xfrm>
              <a:custGeom>
                <a:avLst/>
                <a:gdLst/>
                <a:ahLst/>
                <a:cxnLst/>
                <a:rect l="0" t="0" r="0" b="0"/>
                <a:pathLst>
                  <a:path w="8670" h="4371" extrusionOk="0">
                    <a:moveTo>
                      <a:pt x="5851" y="1904"/>
                    </a:moveTo>
                    <a:lnTo>
                      <a:pt x="5075" y="2397"/>
                    </a:lnTo>
                    <a:lnTo>
                      <a:pt x="4300" y="2820"/>
                    </a:lnTo>
                    <a:lnTo>
                      <a:pt x="3525" y="3102"/>
                    </a:lnTo>
                    <a:lnTo>
                      <a:pt x="2749" y="3313"/>
                    </a:lnTo>
                    <a:lnTo>
                      <a:pt x="1199" y="3595"/>
                    </a:lnTo>
                    <a:lnTo>
                      <a:pt x="2326" y="3031"/>
                    </a:lnTo>
                    <a:lnTo>
                      <a:pt x="3454" y="2608"/>
                    </a:lnTo>
                    <a:lnTo>
                      <a:pt x="4652" y="2186"/>
                    </a:lnTo>
                    <a:lnTo>
                      <a:pt x="5851" y="1904"/>
                    </a:lnTo>
                    <a:close/>
                    <a:moveTo>
                      <a:pt x="8388" y="0"/>
                    </a:moveTo>
                    <a:lnTo>
                      <a:pt x="8177" y="141"/>
                    </a:lnTo>
                    <a:lnTo>
                      <a:pt x="7472" y="423"/>
                    </a:lnTo>
                    <a:lnTo>
                      <a:pt x="6344" y="776"/>
                    </a:lnTo>
                    <a:lnTo>
                      <a:pt x="3454" y="1833"/>
                    </a:lnTo>
                    <a:lnTo>
                      <a:pt x="2045" y="2397"/>
                    </a:lnTo>
                    <a:lnTo>
                      <a:pt x="1410" y="2679"/>
                    </a:lnTo>
                    <a:lnTo>
                      <a:pt x="846" y="2961"/>
                    </a:lnTo>
                    <a:lnTo>
                      <a:pt x="423" y="3243"/>
                    </a:lnTo>
                    <a:lnTo>
                      <a:pt x="141" y="3595"/>
                    </a:lnTo>
                    <a:lnTo>
                      <a:pt x="1" y="3877"/>
                    </a:lnTo>
                    <a:lnTo>
                      <a:pt x="1" y="4018"/>
                    </a:lnTo>
                    <a:lnTo>
                      <a:pt x="1" y="4159"/>
                    </a:lnTo>
                    <a:lnTo>
                      <a:pt x="71" y="4230"/>
                    </a:lnTo>
                    <a:lnTo>
                      <a:pt x="282" y="4300"/>
                    </a:lnTo>
                    <a:lnTo>
                      <a:pt x="776" y="4371"/>
                    </a:lnTo>
                    <a:lnTo>
                      <a:pt x="1481" y="4300"/>
                    </a:lnTo>
                    <a:lnTo>
                      <a:pt x="2256" y="4230"/>
                    </a:lnTo>
                    <a:lnTo>
                      <a:pt x="3807" y="3877"/>
                    </a:lnTo>
                    <a:lnTo>
                      <a:pt x="4793" y="3525"/>
                    </a:lnTo>
                    <a:lnTo>
                      <a:pt x="5498" y="3313"/>
                    </a:lnTo>
                    <a:lnTo>
                      <a:pt x="6203" y="2961"/>
                    </a:lnTo>
                    <a:lnTo>
                      <a:pt x="6908" y="2608"/>
                    </a:lnTo>
                    <a:lnTo>
                      <a:pt x="7542" y="2186"/>
                    </a:lnTo>
                    <a:lnTo>
                      <a:pt x="7895" y="1692"/>
                    </a:lnTo>
                    <a:lnTo>
                      <a:pt x="8459" y="776"/>
                    </a:lnTo>
                    <a:lnTo>
                      <a:pt x="8600" y="423"/>
                    </a:lnTo>
                    <a:lnTo>
                      <a:pt x="8670" y="141"/>
                    </a:lnTo>
                    <a:lnTo>
                      <a:pt x="8600" y="0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50" name="Shape 50"/>
              <p:cNvSpPr/>
              <p:nvPr/>
            </p:nvSpPr>
            <p:spPr>
              <a:xfrm>
                <a:off x="4217025" y="1004625"/>
                <a:ext cx="68750" cy="130425"/>
              </a:xfrm>
              <a:custGeom>
                <a:avLst/>
                <a:gdLst/>
                <a:ahLst/>
                <a:cxnLst/>
                <a:rect l="0" t="0" r="0" b="0"/>
                <a:pathLst>
                  <a:path w="2750" h="5217" extrusionOk="0">
                    <a:moveTo>
                      <a:pt x="1974" y="1"/>
                    </a:moveTo>
                    <a:lnTo>
                      <a:pt x="2115" y="142"/>
                    </a:lnTo>
                    <a:lnTo>
                      <a:pt x="2044" y="565"/>
                    </a:lnTo>
                    <a:lnTo>
                      <a:pt x="1833" y="1551"/>
                    </a:lnTo>
                    <a:lnTo>
                      <a:pt x="1480" y="2679"/>
                    </a:lnTo>
                    <a:lnTo>
                      <a:pt x="1269" y="3172"/>
                    </a:lnTo>
                    <a:lnTo>
                      <a:pt x="1057" y="3525"/>
                    </a:lnTo>
                    <a:lnTo>
                      <a:pt x="987" y="2891"/>
                    </a:lnTo>
                    <a:lnTo>
                      <a:pt x="1057" y="1833"/>
                    </a:lnTo>
                    <a:lnTo>
                      <a:pt x="1128" y="1340"/>
                    </a:lnTo>
                    <a:lnTo>
                      <a:pt x="1269" y="847"/>
                    </a:lnTo>
                    <a:lnTo>
                      <a:pt x="1410" y="494"/>
                    </a:lnTo>
                    <a:lnTo>
                      <a:pt x="1551" y="424"/>
                    </a:lnTo>
                    <a:lnTo>
                      <a:pt x="1621" y="353"/>
                    </a:lnTo>
                    <a:lnTo>
                      <a:pt x="1621" y="353"/>
                    </a:lnTo>
                    <a:lnTo>
                      <a:pt x="1410" y="424"/>
                    </a:lnTo>
                    <a:lnTo>
                      <a:pt x="1198" y="565"/>
                    </a:lnTo>
                    <a:lnTo>
                      <a:pt x="987" y="847"/>
                    </a:lnTo>
                    <a:lnTo>
                      <a:pt x="776" y="1128"/>
                    </a:lnTo>
                    <a:lnTo>
                      <a:pt x="423" y="1763"/>
                    </a:lnTo>
                    <a:lnTo>
                      <a:pt x="141" y="2538"/>
                    </a:lnTo>
                    <a:lnTo>
                      <a:pt x="0" y="3313"/>
                    </a:lnTo>
                    <a:lnTo>
                      <a:pt x="0" y="4018"/>
                    </a:lnTo>
                    <a:lnTo>
                      <a:pt x="0" y="4371"/>
                    </a:lnTo>
                    <a:lnTo>
                      <a:pt x="71" y="4653"/>
                    </a:lnTo>
                    <a:lnTo>
                      <a:pt x="212" y="4864"/>
                    </a:lnTo>
                    <a:lnTo>
                      <a:pt x="353" y="5005"/>
                    </a:lnTo>
                    <a:lnTo>
                      <a:pt x="705" y="5146"/>
                    </a:lnTo>
                    <a:lnTo>
                      <a:pt x="987" y="5217"/>
                    </a:lnTo>
                    <a:lnTo>
                      <a:pt x="1269" y="5076"/>
                    </a:lnTo>
                    <a:lnTo>
                      <a:pt x="1551" y="4935"/>
                    </a:lnTo>
                    <a:lnTo>
                      <a:pt x="1833" y="4653"/>
                    </a:lnTo>
                    <a:lnTo>
                      <a:pt x="2044" y="4300"/>
                    </a:lnTo>
                    <a:lnTo>
                      <a:pt x="2326" y="3877"/>
                    </a:lnTo>
                    <a:lnTo>
                      <a:pt x="2467" y="3454"/>
                    </a:lnTo>
                    <a:lnTo>
                      <a:pt x="2608" y="2961"/>
                    </a:lnTo>
                    <a:lnTo>
                      <a:pt x="2749" y="2468"/>
                    </a:lnTo>
                    <a:lnTo>
                      <a:pt x="2749" y="1974"/>
                    </a:lnTo>
                    <a:lnTo>
                      <a:pt x="2749" y="1481"/>
                    </a:lnTo>
                    <a:lnTo>
                      <a:pt x="2679" y="1058"/>
                    </a:lnTo>
                    <a:lnTo>
                      <a:pt x="2538" y="635"/>
                    </a:lnTo>
                    <a:lnTo>
                      <a:pt x="2326" y="283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51" name="Shape 51"/>
            <p:cNvGrpSpPr/>
            <p:nvPr/>
          </p:nvGrpSpPr>
          <p:grpSpPr>
            <a:xfrm>
              <a:off x="959375" y="2320925"/>
              <a:ext cx="149800" cy="299575"/>
              <a:chOff x="3253150" y="2320925"/>
              <a:chExt cx="149800" cy="299575"/>
            </a:xfrm>
          </p:grpSpPr>
          <p:sp>
            <p:nvSpPr>
              <p:cNvPr id="52" name="Shape 52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0" t="0" r="0" b="0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53" name="Shape 53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0" t="0" r="0" b="0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54" name="Shape 54"/>
            <p:cNvGrpSpPr/>
            <p:nvPr/>
          </p:nvGrpSpPr>
          <p:grpSpPr>
            <a:xfrm>
              <a:off x="1193750" y="3986125"/>
              <a:ext cx="766525" cy="1452000"/>
              <a:chOff x="3487525" y="3986125"/>
              <a:chExt cx="766525" cy="1452000"/>
            </a:xfrm>
          </p:grpSpPr>
          <p:sp>
            <p:nvSpPr>
              <p:cNvPr id="55" name="Shape 55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0" t="0" r="0" b="0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56" name="Shape 56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0" t="0" r="0" b="0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57" name="Shape 57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0" t="0" r="0" b="0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58" name="Shape 58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0" t="0" r="0" b="0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59" name="Shape 59"/>
            <p:cNvSpPr/>
            <p:nvPr/>
          </p:nvSpPr>
          <p:spPr>
            <a:xfrm>
              <a:off x="1660700" y="3957925"/>
              <a:ext cx="244950" cy="246725"/>
            </a:xfrm>
            <a:custGeom>
              <a:avLst/>
              <a:gdLst/>
              <a:ahLst/>
              <a:cxnLst/>
              <a:rect l="0" t="0" r="0" b="0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" name="Shape 60"/>
            <p:cNvSpPr/>
            <p:nvPr/>
          </p:nvSpPr>
          <p:spPr>
            <a:xfrm>
              <a:off x="971725" y="3707700"/>
              <a:ext cx="220275" cy="341875"/>
            </a:xfrm>
            <a:custGeom>
              <a:avLst/>
              <a:gdLst/>
              <a:ahLst/>
              <a:cxnLst/>
              <a:rect l="0" t="0" r="0" b="0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F7CA0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" name="Shape 61"/>
            <p:cNvSpPr/>
            <p:nvPr/>
          </p:nvSpPr>
          <p:spPr>
            <a:xfrm>
              <a:off x="2016625" y="4890075"/>
              <a:ext cx="119850" cy="586800"/>
            </a:xfrm>
            <a:custGeom>
              <a:avLst/>
              <a:gdLst/>
              <a:ahLst/>
              <a:cxnLst/>
              <a:rect l="0" t="0" r="0" b="0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62" name="Shape 62"/>
            <p:cNvGrpSpPr/>
            <p:nvPr/>
          </p:nvGrpSpPr>
          <p:grpSpPr>
            <a:xfrm>
              <a:off x="1216650" y="5036325"/>
              <a:ext cx="169175" cy="269650"/>
              <a:chOff x="3510425" y="5036325"/>
              <a:chExt cx="169175" cy="269650"/>
            </a:xfrm>
          </p:grpSpPr>
          <p:sp>
            <p:nvSpPr>
              <p:cNvPr id="63" name="Shape 63"/>
              <p:cNvSpPr/>
              <p:nvPr/>
            </p:nvSpPr>
            <p:spPr>
              <a:xfrm>
                <a:off x="3510425" y="5105050"/>
                <a:ext cx="86350" cy="77575"/>
              </a:xfrm>
              <a:custGeom>
                <a:avLst/>
                <a:gdLst/>
                <a:ahLst/>
                <a:cxnLst/>
                <a:rect l="0" t="0" r="0" b="0"/>
                <a:pathLst>
                  <a:path w="3454" h="3103" extrusionOk="0">
                    <a:moveTo>
                      <a:pt x="2185" y="1"/>
                    </a:moveTo>
                    <a:lnTo>
                      <a:pt x="1762" y="142"/>
                    </a:lnTo>
                    <a:lnTo>
                      <a:pt x="1269" y="424"/>
                    </a:lnTo>
                    <a:lnTo>
                      <a:pt x="846" y="706"/>
                    </a:lnTo>
                    <a:lnTo>
                      <a:pt x="494" y="1129"/>
                    </a:lnTo>
                    <a:lnTo>
                      <a:pt x="212" y="1551"/>
                    </a:lnTo>
                    <a:lnTo>
                      <a:pt x="71" y="1904"/>
                    </a:lnTo>
                    <a:lnTo>
                      <a:pt x="0" y="2327"/>
                    </a:lnTo>
                    <a:lnTo>
                      <a:pt x="71" y="2468"/>
                    </a:lnTo>
                    <a:lnTo>
                      <a:pt x="141" y="2679"/>
                    </a:lnTo>
                    <a:lnTo>
                      <a:pt x="282" y="2820"/>
                    </a:lnTo>
                    <a:lnTo>
                      <a:pt x="494" y="2891"/>
                    </a:lnTo>
                    <a:lnTo>
                      <a:pt x="705" y="3032"/>
                    </a:lnTo>
                    <a:lnTo>
                      <a:pt x="1058" y="3102"/>
                    </a:lnTo>
                    <a:lnTo>
                      <a:pt x="2256" y="3102"/>
                    </a:lnTo>
                    <a:lnTo>
                      <a:pt x="2538" y="2961"/>
                    </a:lnTo>
                    <a:lnTo>
                      <a:pt x="2820" y="2750"/>
                    </a:lnTo>
                    <a:lnTo>
                      <a:pt x="3031" y="2468"/>
                    </a:lnTo>
                    <a:lnTo>
                      <a:pt x="3313" y="1974"/>
                    </a:lnTo>
                    <a:lnTo>
                      <a:pt x="3454" y="1622"/>
                    </a:lnTo>
                    <a:lnTo>
                      <a:pt x="3384" y="917"/>
                    </a:lnTo>
                    <a:lnTo>
                      <a:pt x="3313" y="635"/>
                    </a:lnTo>
                    <a:lnTo>
                      <a:pt x="3243" y="424"/>
                    </a:lnTo>
                    <a:lnTo>
                      <a:pt x="3102" y="212"/>
                    </a:lnTo>
                    <a:lnTo>
                      <a:pt x="2961" y="142"/>
                    </a:lnTo>
                    <a:lnTo>
                      <a:pt x="2820" y="1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64" name="Shape 64"/>
              <p:cNvSpPr/>
              <p:nvPr/>
            </p:nvSpPr>
            <p:spPr>
              <a:xfrm>
                <a:off x="3602050" y="5157925"/>
                <a:ext cx="66975" cy="63450"/>
              </a:xfrm>
              <a:custGeom>
                <a:avLst/>
                <a:gdLst/>
                <a:ahLst/>
                <a:cxnLst/>
                <a:rect l="0" t="0" r="0" b="0"/>
                <a:pathLst>
                  <a:path w="2679" h="2538" extrusionOk="0">
                    <a:moveTo>
                      <a:pt x="1269" y="0"/>
                    </a:moveTo>
                    <a:lnTo>
                      <a:pt x="846" y="71"/>
                    </a:lnTo>
                    <a:lnTo>
                      <a:pt x="423" y="353"/>
                    </a:lnTo>
                    <a:lnTo>
                      <a:pt x="141" y="705"/>
                    </a:lnTo>
                    <a:lnTo>
                      <a:pt x="71" y="917"/>
                    </a:lnTo>
                    <a:lnTo>
                      <a:pt x="0" y="1128"/>
                    </a:lnTo>
                    <a:lnTo>
                      <a:pt x="0" y="1410"/>
                    </a:lnTo>
                    <a:lnTo>
                      <a:pt x="71" y="1692"/>
                    </a:lnTo>
                    <a:lnTo>
                      <a:pt x="212" y="1974"/>
                    </a:lnTo>
                    <a:lnTo>
                      <a:pt x="353" y="2185"/>
                    </a:lnTo>
                    <a:lnTo>
                      <a:pt x="564" y="2397"/>
                    </a:lnTo>
                    <a:lnTo>
                      <a:pt x="846" y="2467"/>
                    </a:lnTo>
                    <a:lnTo>
                      <a:pt x="1058" y="2538"/>
                    </a:lnTo>
                    <a:lnTo>
                      <a:pt x="1551" y="2538"/>
                    </a:lnTo>
                    <a:lnTo>
                      <a:pt x="1833" y="2467"/>
                    </a:lnTo>
                    <a:lnTo>
                      <a:pt x="2044" y="2326"/>
                    </a:lnTo>
                    <a:lnTo>
                      <a:pt x="2256" y="2185"/>
                    </a:lnTo>
                    <a:lnTo>
                      <a:pt x="2397" y="1974"/>
                    </a:lnTo>
                    <a:lnTo>
                      <a:pt x="2538" y="1762"/>
                    </a:lnTo>
                    <a:lnTo>
                      <a:pt x="2608" y="1481"/>
                    </a:lnTo>
                    <a:lnTo>
                      <a:pt x="2679" y="1199"/>
                    </a:lnTo>
                    <a:lnTo>
                      <a:pt x="2608" y="917"/>
                    </a:lnTo>
                    <a:lnTo>
                      <a:pt x="2467" y="564"/>
                    </a:lnTo>
                    <a:lnTo>
                      <a:pt x="2326" y="353"/>
                    </a:lnTo>
                    <a:lnTo>
                      <a:pt x="2115" y="212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65" name="Shape 65"/>
              <p:cNvSpPr/>
              <p:nvPr/>
            </p:nvSpPr>
            <p:spPr>
              <a:xfrm>
                <a:off x="3538625" y="5221350"/>
                <a:ext cx="82825" cy="84625"/>
              </a:xfrm>
              <a:custGeom>
                <a:avLst/>
                <a:gdLst/>
                <a:ahLst/>
                <a:cxnLst/>
                <a:rect l="0" t="0" r="0" b="0"/>
                <a:pathLst>
                  <a:path w="3313" h="3385" extrusionOk="0">
                    <a:moveTo>
                      <a:pt x="1621" y="1"/>
                    </a:moveTo>
                    <a:lnTo>
                      <a:pt x="1269" y="71"/>
                    </a:lnTo>
                    <a:lnTo>
                      <a:pt x="987" y="212"/>
                    </a:lnTo>
                    <a:lnTo>
                      <a:pt x="775" y="424"/>
                    </a:lnTo>
                    <a:lnTo>
                      <a:pt x="493" y="635"/>
                    </a:lnTo>
                    <a:lnTo>
                      <a:pt x="352" y="847"/>
                    </a:lnTo>
                    <a:lnTo>
                      <a:pt x="141" y="1129"/>
                    </a:lnTo>
                    <a:lnTo>
                      <a:pt x="71" y="1410"/>
                    </a:lnTo>
                    <a:lnTo>
                      <a:pt x="0" y="1763"/>
                    </a:lnTo>
                    <a:lnTo>
                      <a:pt x="0" y="2045"/>
                    </a:lnTo>
                    <a:lnTo>
                      <a:pt x="71" y="2327"/>
                    </a:lnTo>
                    <a:lnTo>
                      <a:pt x="211" y="2679"/>
                    </a:lnTo>
                    <a:lnTo>
                      <a:pt x="423" y="2891"/>
                    </a:lnTo>
                    <a:lnTo>
                      <a:pt x="705" y="3173"/>
                    </a:lnTo>
                    <a:lnTo>
                      <a:pt x="987" y="3314"/>
                    </a:lnTo>
                    <a:lnTo>
                      <a:pt x="1339" y="3384"/>
                    </a:lnTo>
                    <a:lnTo>
                      <a:pt x="1974" y="3384"/>
                    </a:lnTo>
                    <a:lnTo>
                      <a:pt x="2256" y="3243"/>
                    </a:lnTo>
                    <a:lnTo>
                      <a:pt x="2537" y="3032"/>
                    </a:lnTo>
                    <a:lnTo>
                      <a:pt x="2749" y="2820"/>
                    </a:lnTo>
                    <a:lnTo>
                      <a:pt x="2960" y="2538"/>
                    </a:lnTo>
                    <a:lnTo>
                      <a:pt x="3172" y="2256"/>
                    </a:lnTo>
                    <a:lnTo>
                      <a:pt x="3242" y="1974"/>
                    </a:lnTo>
                    <a:lnTo>
                      <a:pt x="3313" y="1692"/>
                    </a:lnTo>
                    <a:lnTo>
                      <a:pt x="3313" y="1340"/>
                    </a:lnTo>
                    <a:lnTo>
                      <a:pt x="3313" y="1058"/>
                    </a:lnTo>
                    <a:lnTo>
                      <a:pt x="3172" y="776"/>
                    </a:lnTo>
                    <a:lnTo>
                      <a:pt x="2960" y="494"/>
                    </a:lnTo>
                    <a:lnTo>
                      <a:pt x="2608" y="283"/>
                    </a:lnTo>
                    <a:lnTo>
                      <a:pt x="2256" y="142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66" name="Shape 66"/>
              <p:cNvSpPr/>
              <p:nvPr/>
            </p:nvSpPr>
            <p:spPr>
              <a:xfrm>
                <a:off x="3640825" y="5036325"/>
                <a:ext cx="38775" cy="42325"/>
              </a:xfrm>
              <a:custGeom>
                <a:avLst/>
                <a:gdLst/>
                <a:ahLst/>
                <a:cxnLst/>
                <a:rect l="0" t="0" r="0" b="0"/>
                <a:pathLst>
                  <a:path w="1551" h="1693" extrusionOk="0">
                    <a:moveTo>
                      <a:pt x="493" y="1"/>
                    </a:moveTo>
                    <a:lnTo>
                      <a:pt x="282" y="71"/>
                    </a:lnTo>
                    <a:lnTo>
                      <a:pt x="141" y="142"/>
                    </a:lnTo>
                    <a:lnTo>
                      <a:pt x="71" y="283"/>
                    </a:lnTo>
                    <a:lnTo>
                      <a:pt x="0" y="635"/>
                    </a:lnTo>
                    <a:lnTo>
                      <a:pt x="0" y="988"/>
                    </a:lnTo>
                    <a:lnTo>
                      <a:pt x="141" y="1270"/>
                    </a:lnTo>
                    <a:lnTo>
                      <a:pt x="353" y="1552"/>
                    </a:lnTo>
                    <a:lnTo>
                      <a:pt x="564" y="1693"/>
                    </a:lnTo>
                    <a:lnTo>
                      <a:pt x="705" y="1693"/>
                    </a:lnTo>
                    <a:lnTo>
                      <a:pt x="775" y="1622"/>
                    </a:lnTo>
                    <a:lnTo>
                      <a:pt x="987" y="1481"/>
                    </a:lnTo>
                    <a:lnTo>
                      <a:pt x="1269" y="1199"/>
                    </a:lnTo>
                    <a:lnTo>
                      <a:pt x="1410" y="917"/>
                    </a:lnTo>
                    <a:lnTo>
                      <a:pt x="1551" y="635"/>
                    </a:lnTo>
                    <a:lnTo>
                      <a:pt x="1551" y="353"/>
                    </a:lnTo>
                    <a:lnTo>
                      <a:pt x="1410" y="142"/>
                    </a:lnTo>
                    <a:lnTo>
                      <a:pt x="1198" y="1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grpSp>
        <p:nvGrpSpPr>
          <p:cNvPr id="67" name="Shape 67"/>
          <p:cNvGrpSpPr/>
          <p:nvPr/>
        </p:nvGrpSpPr>
        <p:grpSpPr>
          <a:xfrm rot="5400000">
            <a:off x="5889766" y="-1700680"/>
            <a:ext cx="1401157" cy="5259705"/>
            <a:chOff x="818425" y="238125"/>
            <a:chExt cx="1395575" cy="5238750"/>
          </a:xfrm>
        </p:grpSpPr>
        <p:sp>
          <p:nvSpPr>
            <p:cNvPr id="68" name="Shape 68"/>
            <p:cNvSpPr/>
            <p:nvPr/>
          </p:nvSpPr>
          <p:spPr>
            <a:xfrm>
              <a:off x="1253650" y="245150"/>
              <a:ext cx="731300" cy="1178875"/>
            </a:xfrm>
            <a:custGeom>
              <a:avLst/>
              <a:gdLst/>
              <a:ahLst/>
              <a:cxnLst/>
              <a:rect l="0" t="0" r="0" b="0"/>
              <a:pathLst>
                <a:path w="29252" h="47155" extrusionOk="0">
                  <a:moveTo>
                    <a:pt x="17692" y="8600"/>
                  </a:moveTo>
                  <a:lnTo>
                    <a:pt x="14872" y="9305"/>
                  </a:lnTo>
                  <a:lnTo>
                    <a:pt x="11771" y="10080"/>
                  </a:lnTo>
                  <a:lnTo>
                    <a:pt x="8811" y="10856"/>
                  </a:lnTo>
                  <a:lnTo>
                    <a:pt x="7542" y="11278"/>
                  </a:lnTo>
                  <a:lnTo>
                    <a:pt x="6485" y="11631"/>
                  </a:lnTo>
                  <a:lnTo>
                    <a:pt x="9234" y="10503"/>
                  </a:lnTo>
                  <a:lnTo>
                    <a:pt x="10573" y="10010"/>
                  </a:lnTo>
                  <a:lnTo>
                    <a:pt x="11983" y="9587"/>
                  </a:lnTo>
                  <a:lnTo>
                    <a:pt x="13392" y="9164"/>
                  </a:lnTo>
                  <a:lnTo>
                    <a:pt x="14802" y="8882"/>
                  </a:lnTo>
                  <a:lnTo>
                    <a:pt x="16282" y="8671"/>
                  </a:lnTo>
                  <a:lnTo>
                    <a:pt x="17692" y="8600"/>
                  </a:lnTo>
                  <a:close/>
                  <a:moveTo>
                    <a:pt x="20652" y="3102"/>
                  </a:moveTo>
                  <a:lnTo>
                    <a:pt x="20934" y="3173"/>
                  </a:lnTo>
                  <a:lnTo>
                    <a:pt x="21709" y="3455"/>
                  </a:lnTo>
                  <a:lnTo>
                    <a:pt x="22414" y="3807"/>
                  </a:lnTo>
                  <a:lnTo>
                    <a:pt x="23049" y="4160"/>
                  </a:lnTo>
                  <a:lnTo>
                    <a:pt x="23683" y="4582"/>
                  </a:lnTo>
                  <a:lnTo>
                    <a:pt x="24247" y="5076"/>
                  </a:lnTo>
                  <a:lnTo>
                    <a:pt x="24740" y="5569"/>
                  </a:lnTo>
                  <a:lnTo>
                    <a:pt x="25234" y="6133"/>
                  </a:lnTo>
                  <a:lnTo>
                    <a:pt x="25656" y="6697"/>
                  </a:lnTo>
                  <a:lnTo>
                    <a:pt x="26079" y="7331"/>
                  </a:lnTo>
                  <a:lnTo>
                    <a:pt x="26432" y="7966"/>
                  </a:lnTo>
                  <a:lnTo>
                    <a:pt x="26714" y="8671"/>
                  </a:lnTo>
                  <a:lnTo>
                    <a:pt x="26996" y="9305"/>
                  </a:lnTo>
                  <a:lnTo>
                    <a:pt x="27278" y="10080"/>
                  </a:lnTo>
                  <a:lnTo>
                    <a:pt x="27489" y="10856"/>
                  </a:lnTo>
                  <a:lnTo>
                    <a:pt x="27771" y="12406"/>
                  </a:lnTo>
                  <a:lnTo>
                    <a:pt x="27348" y="11631"/>
                  </a:lnTo>
                  <a:lnTo>
                    <a:pt x="26996" y="10856"/>
                  </a:lnTo>
                  <a:lnTo>
                    <a:pt x="26502" y="10151"/>
                  </a:lnTo>
                  <a:lnTo>
                    <a:pt x="26009" y="9516"/>
                  </a:lnTo>
                  <a:lnTo>
                    <a:pt x="25022" y="8177"/>
                  </a:lnTo>
                  <a:lnTo>
                    <a:pt x="23894" y="6908"/>
                  </a:lnTo>
                  <a:lnTo>
                    <a:pt x="22837" y="5851"/>
                  </a:lnTo>
                  <a:lnTo>
                    <a:pt x="21850" y="4723"/>
                  </a:lnTo>
                  <a:lnTo>
                    <a:pt x="21427" y="4300"/>
                  </a:lnTo>
                  <a:lnTo>
                    <a:pt x="20864" y="3666"/>
                  </a:lnTo>
                  <a:lnTo>
                    <a:pt x="20652" y="3384"/>
                  </a:lnTo>
                  <a:lnTo>
                    <a:pt x="20511" y="3173"/>
                  </a:lnTo>
                  <a:lnTo>
                    <a:pt x="20582" y="3102"/>
                  </a:lnTo>
                  <a:close/>
                  <a:moveTo>
                    <a:pt x="18185" y="9516"/>
                  </a:moveTo>
                  <a:lnTo>
                    <a:pt x="17480" y="10151"/>
                  </a:lnTo>
                  <a:lnTo>
                    <a:pt x="16776" y="10715"/>
                  </a:lnTo>
                  <a:lnTo>
                    <a:pt x="15930" y="11208"/>
                  </a:lnTo>
                  <a:lnTo>
                    <a:pt x="15084" y="11560"/>
                  </a:lnTo>
                  <a:lnTo>
                    <a:pt x="14238" y="11913"/>
                  </a:lnTo>
                  <a:lnTo>
                    <a:pt x="13322" y="12124"/>
                  </a:lnTo>
                  <a:lnTo>
                    <a:pt x="12406" y="12336"/>
                  </a:lnTo>
                  <a:lnTo>
                    <a:pt x="11489" y="12477"/>
                  </a:lnTo>
                  <a:lnTo>
                    <a:pt x="9586" y="12688"/>
                  </a:lnTo>
                  <a:lnTo>
                    <a:pt x="7754" y="12759"/>
                  </a:lnTo>
                  <a:lnTo>
                    <a:pt x="5851" y="12759"/>
                  </a:lnTo>
                  <a:lnTo>
                    <a:pt x="4018" y="12829"/>
                  </a:lnTo>
                  <a:lnTo>
                    <a:pt x="4582" y="12547"/>
                  </a:lnTo>
                  <a:lnTo>
                    <a:pt x="5287" y="12336"/>
                  </a:lnTo>
                  <a:lnTo>
                    <a:pt x="6062" y="12195"/>
                  </a:lnTo>
                  <a:lnTo>
                    <a:pt x="6978" y="12054"/>
                  </a:lnTo>
                  <a:lnTo>
                    <a:pt x="8670" y="11913"/>
                  </a:lnTo>
                  <a:lnTo>
                    <a:pt x="9445" y="11842"/>
                  </a:lnTo>
                  <a:lnTo>
                    <a:pt x="10150" y="11701"/>
                  </a:lnTo>
                  <a:lnTo>
                    <a:pt x="12124" y="11278"/>
                  </a:lnTo>
                  <a:lnTo>
                    <a:pt x="14168" y="10715"/>
                  </a:lnTo>
                  <a:lnTo>
                    <a:pt x="16212" y="10151"/>
                  </a:lnTo>
                  <a:lnTo>
                    <a:pt x="18185" y="9516"/>
                  </a:lnTo>
                  <a:close/>
                  <a:moveTo>
                    <a:pt x="20511" y="3948"/>
                  </a:moveTo>
                  <a:lnTo>
                    <a:pt x="20864" y="4512"/>
                  </a:lnTo>
                  <a:lnTo>
                    <a:pt x="21216" y="5146"/>
                  </a:lnTo>
                  <a:lnTo>
                    <a:pt x="22062" y="6204"/>
                  </a:lnTo>
                  <a:lnTo>
                    <a:pt x="23824" y="8248"/>
                  </a:lnTo>
                  <a:lnTo>
                    <a:pt x="24881" y="9587"/>
                  </a:lnTo>
                  <a:lnTo>
                    <a:pt x="25797" y="10996"/>
                  </a:lnTo>
                  <a:lnTo>
                    <a:pt x="26220" y="11701"/>
                  </a:lnTo>
                  <a:lnTo>
                    <a:pt x="26573" y="12477"/>
                  </a:lnTo>
                  <a:lnTo>
                    <a:pt x="26925" y="13252"/>
                  </a:lnTo>
                  <a:lnTo>
                    <a:pt x="27207" y="14027"/>
                  </a:lnTo>
                  <a:lnTo>
                    <a:pt x="25022" y="11701"/>
                  </a:lnTo>
                  <a:lnTo>
                    <a:pt x="24035" y="10574"/>
                  </a:lnTo>
                  <a:lnTo>
                    <a:pt x="23119" y="9375"/>
                  </a:lnTo>
                  <a:lnTo>
                    <a:pt x="22344" y="8177"/>
                  </a:lnTo>
                  <a:lnTo>
                    <a:pt x="21568" y="6908"/>
                  </a:lnTo>
                  <a:lnTo>
                    <a:pt x="21286" y="6204"/>
                  </a:lnTo>
                  <a:lnTo>
                    <a:pt x="21005" y="5499"/>
                  </a:lnTo>
                  <a:lnTo>
                    <a:pt x="20723" y="4723"/>
                  </a:lnTo>
                  <a:lnTo>
                    <a:pt x="20511" y="3948"/>
                  </a:lnTo>
                  <a:close/>
                  <a:moveTo>
                    <a:pt x="12194" y="25657"/>
                  </a:moveTo>
                  <a:lnTo>
                    <a:pt x="9375" y="26855"/>
                  </a:lnTo>
                  <a:lnTo>
                    <a:pt x="6485" y="28195"/>
                  </a:lnTo>
                  <a:lnTo>
                    <a:pt x="4441" y="29181"/>
                  </a:lnTo>
                  <a:lnTo>
                    <a:pt x="2467" y="30098"/>
                  </a:lnTo>
                  <a:lnTo>
                    <a:pt x="3525" y="29252"/>
                  </a:lnTo>
                  <a:lnTo>
                    <a:pt x="4582" y="28406"/>
                  </a:lnTo>
                  <a:lnTo>
                    <a:pt x="5780" y="27701"/>
                  </a:lnTo>
                  <a:lnTo>
                    <a:pt x="6978" y="26996"/>
                  </a:lnTo>
                  <a:lnTo>
                    <a:pt x="8177" y="26503"/>
                  </a:lnTo>
                  <a:lnTo>
                    <a:pt x="9516" y="26080"/>
                  </a:lnTo>
                  <a:lnTo>
                    <a:pt x="10855" y="25798"/>
                  </a:lnTo>
                  <a:lnTo>
                    <a:pt x="12194" y="25657"/>
                  </a:lnTo>
                  <a:close/>
                  <a:moveTo>
                    <a:pt x="12194" y="26855"/>
                  </a:moveTo>
                  <a:lnTo>
                    <a:pt x="11207" y="27701"/>
                  </a:lnTo>
                  <a:lnTo>
                    <a:pt x="10221" y="28477"/>
                  </a:lnTo>
                  <a:lnTo>
                    <a:pt x="9234" y="29181"/>
                  </a:lnTo>
                  <a:lnTo>
                    <a:pt x="8106" y="29816"/>
                  </a:lnTo>
                  <a:lnTo>
                    <a:pt x="7260" y="30239"/>
                  </a:lnTo>
                  <a:lnTo>
                    <a:pt x="6414" y="30591"/>
                  </a:lnTo>
                  <a:lnTo>
                    <a:pt x="5498" y="30873"/>
                  </a:lnTo>
                  <a:lnTo>
                    <a:pt x="4582" y="31155"/>
                  </a:lnTo>
                  <a:lnTo>
                    <a:pt x="3666" y="31296"/>
                  </a:lnTo>
                  <a:lnTo>
                    <a:pt x="2679" y="31437"/>
                  </a:lnTo>
                  <a:lnTo>
                    <a:pt x="1763" y="31578"/>
                  </a:lnTo>
                  <a:lnTo>
                    <a:pt x="846" y="31578"/>
                  </a:lnTo>
                  <a:lnTo>
                    <a:pt x="1269" y="31296"/>
                  </a:lnTo>
                  <a:lnTo>
                    <a:pt x="1833" y="31014"/>
                  </a:lnTo>
                  <a:lnTo>
                    <a:pt x="3172" y="30521"/>
                  </a:lnTo>
                  <a:lnTo>
                    <a:pt x="4652" y="30027"/>
                  </a:lnTo>
                  <a:lnTo>
                    <a:pt x="5780" y="29675"/>
                  </a:lnTo>
                  <a:lnTo>
                    <a:pt x="9022" y="28265"/>
                  </a:lnTo>
                  <a:lnTo>
                    <a:pt x="12194" y="26855"/>
                  </a:lnTo>
                  <a:close/>
                  <a:moveTo>
                    <a:pt x="17762" y="20300"/>
                  </a:moveTo>
                  <a:lnTo>
                    <a:pt x="18608" y="21851"/>
                  </a:lnTo>
                  <a:lnTo>
                    <a:pt x="19383" y="23402"/>
                  </a:lnTo>
                  <a:lnTo>
                    <a:pt x="20018" y="25023"/>
                  </a:lnTo>
                  <a:lnTo>
                    <a:pt x="20652" y="26644"/>
                  </a:lnTo>
                  <a:lnTo>
                    <a:pt x="21780" y="29886"/>
                  </a:lnTo>
                  <a:lnTo>
                    <a:pt x="22485" y="31507"/>
                  </a:lnTo>
                  <a:lnTo>
                    <a:pt x="23190" y="33129"/>
                  </a:lnTo>
                  <a:lnTo>
                    <a:pt x="22414" y="32565"/>
                  </a:lnTo>
                  <a:lnTo>
                    <a:pt x="21639" y="31930"/>
                  </a:lnTo>
                  <a:lnTo>
                    <a:pt x="21005" y="31296"/>
                  </a:lnTo>
                  <a:lnTo>
                    <a:pt x="20370" y="30662"/>
                  </a:lnTo>
                  <a:lnTo>
                    <a:pt x="19806" y="29957"/>
                  </a:lnTo>
                  <a:lnTo>
                    <a:pt x="19313" y="29322"/>
                  </a:lnTo>
                  <a:lnTo>
                    <a:pt x="18890" y="28547"/>
                  </a:lnTo>
                  <a:lnTo>
                    <a:pt x="18467" y="27842"/>
                  </a:lnTo>
                  <a:lnTo>
                    <a:pt x="18115" y="26996"/>
                  </a:lnTo>
                  <a:lnTo>
                    <a:pt x="17833" y="26221"/>
                  </a:lnTo>
                  <a:lnTo>
                    <a:pt x="17621" y="25375"/>
                  </a:lnTo>
                  <a:lnTo>
                    <a:pt x="17480" y="24529"/>
                  </a:lnTo>
                  <a:lnTo>
                    <a:pt x="17410" y="23613"/>
                  </a:lnTo>
                  <a:lnTo>
                    <a:pt x="17339" y="22697"/>
                  </a:lnTo>
                  <a:lnTo>
                    <a:pt x="17339" y="21710"/>
                  </a:lnTo>
                  <a:lnTo>
                    <a:pt x="17480" y="20723"/>
                  </a:lnTo>
                  <a:lnTo>
                    <a:pt x="17480" y="21569"/>
                  </a:lnTo>
                  <a:lnTo>
                    <a:pt x="17480" y="22415"/>
                  </a:lnTo>
                  <a:lnTo>
                    <a:pt x="17551" y="23190"/>
                  </a:lnTo>
                  <a:lnTo>
                    <a:pt x="17692" y="24036"/>
                  </a:lnTo>
                  <a:lnTo>
                    <a:pt x="18115" y="25587"/>
                  </a:lnTo>
                  <a:lnTo>
                    <a:pt x="18608" y="27137"/>
                  </a:lnTo>
                  <a:lnTo>
                    <a:pt x="19172" y="28618"/>
                  </a:lnTo>
                  <a:lnTo>
                    <a:pt x="19524" y="29393"/>
                  </a:lnTo>
                  <a:lnTo>
                    <a:pt x="19736" y="29675"/>
                  </a:lnTo>
                  <a:lnTo>
                    <a:pt x="19877" y="29745"/>
                  </a:lnTo>
                  <a:lnTo>
                    <a:pt x="20159" y="29816"/>
                  </a:lnTo>
                  <a:lnTo>
                    <a:pt x="20511" y="29886"/>
                  </a:lnTo>
                  <a:lnTo>
                    <a:pt x="20652" y="29886"/>
                  </a:lnTo>
                  <a:lnTo>
                    <a:pt x="20723" y="29745"/>
                  </a:lnTo>
                  <a:lnTo>
                    <a:pt x="20793" y="29604"/>
                  </a:lnTo>
                  <a:lnTo>
                    <a:pt x="20723" y="29393"/>
                  </a:lnTo>
                  <a:lnTo>
                    <a:pt x="19806" y="27137"/>
                  </a:lnTo>
                  <a:lnTo>
                    <a:pt x="19031" y="24882"/>
                  </a:lnTo>
                  <a:lnTo>
                    <a:pt x="18397" y="22626"/>
                  </a:lnTo>
                  <a:lnTo>
                    <a:pt x="17762" y="20300"/>
                  </a:lnTo>
                  <a:close/>
                  <a:moveTo>
                    <a:pt x="10503" y="36723"/>
                  </a:moveTo>
                  <a:lnTo>
                    <a:pt x="10080" y="37569"/>
                  </a:lnTo>
                  <a:lnTo>
                    <a:pt x="9516" y="38697"/>
                  </a:lnTo>
                  <a:lnTo>
                    <a:pt x="9304" y="39261"/>
                  </a:lnTo>
                  <a:lnTo>
                    <a:pt x="9163" y="39825"/>
                  </a:lnTo>
                  <a:lnTo>
                    <a:pt x="9093" y="40036"/>
                  </a:lnTo>
                  <a:lnTo>
                    <a:pt x="9163" y="40248"/>
                  </a:lnTo>
                  <a:lnTo>
                    <a:pt x="9234" y="40388"/>
                  </a:lnTo>
                  <a:lnTo>
                    <a:pt x="9304" y="40529"/>
                  </a:lnTo>
                  <a:lnTo>
                    <a:pt x="9516" y="40600"/>
                  </a:lnTo>
                  <a:lnTo>
                    <a:pt x="9657" y="40529"/>
                  </a:lnTo>
                  <a:lnTo>
                    <a:pt x="9868" y="40459"/>
                  </a:lnTo>
                  <a:lnTo>
                    <a:pt x="10009" y="40248"/>
                  </a:lnTo>
                  <a:lnTo>
                    <a:pt x="10362" y="39754"/>
                  </a:lnTo>
                  <a:lnTo>
                    <a:pt x="10714" y="39120"/>
                  </a:lnTo>
                  <a:lnTo>
                    <a:pt x="11278" y="37851"/>
                  </a:lnTo>
                  <a:lnTo>
                    <a:pt x="11630" y="37005"/>
                  </a:lnTo>
                  <a:lnTo>
                    <a:pt x="12053" y="37569"/>
                  </a:lnTo>
                  <a:lnTo>
                    <a:pt x="12406" y="38274"/>
                  </a:lnTo>
                  <a:lnTo>
                    <a:pt x="12547" y="38626"/>
                  </a:lnTo>
                  <a:lnTo>
                    <a:pt x="12617" y="38979"/>
                  </a:lnTo>
                  <a:lnTo>
                    <a:pt x="12617" y="39331"/>
                  </a:lnTo>
                  <a:lnTo>
                    <a:pt x="12617" y="39684"/>
                  </a:lnTo>
                  <a:lnTo>
                    <a:pt x="12476" y="40248"/>
                  </a:lnTo>
                  <a:lnTo>
                    <a:pt x="12265" y="40741"/>
                  </a:lnTo>
                  <a:lnTo>
                    <a:pt x="11983" y="41305"/>
                  </a:lnTo>
                  <a:lnTo>
                    <a:pt x="11630" y="41869"/>
                  </a:lnTo>
                  <a:lnTo>
                    <a:pt x="11207" y="42433"/>
                  </a:lnTo>
                  <a:lnTo>
                    <a:pt x="10714" y="42996"/>
                  </a:lnTo>
                  <a:lnTo>
                    <a:pt x="9657" y="44054"/>
                  </a:lnTo>
                  <a:lnTo>
                    <a:pt x="8458" y="45040"/>
                  </a:lnTo>
                  <a:lnTo>
                    <a:pt x="7824" y="45463"/>
                  </a:lnTo>
                  <a:lnTo>
                    <a:pt x="7260" y="45816"/>
                  </a:lnTo>
                  <a:lnTo>
                    <a:pt x="6626" y="46098"/>
                  </a:lnTo>
                  <a:lnTo>
                    <a:pt x="6062" y="46380"/>
                  </a:lnTo>
                  <a:lnTo>
                    <a:pt x="5498" y="46521"/>
                  </a:lnTo>
                  <a:lnTo>
                    <a:pt x="5005" y="46591"/>
                  </a:lnTo>
                  <a:lnTo>
                    <a:pt x="5287" y="45181"/>
                  </a:lnTo>
                  <a:lnTo>
                    <a:pt x="5639" y="43772"/>
                  </a:lnTo>
                  <a:lnTo>
                    <a:pt x="6062" y="42292"/>
                  </a:lnTo>
                  <a:lnTo>
                    <a:pt x="6626" y="40952"/>
                  </a:lnTo>
                  <a:lnTo>
                    <a:pt x="6978" y="40248"/>
                  </a:lnTo>
                  <a:lnTo>
                    <a:pt x="7331" y="39613"/>
                  </a:lnTo>
                  <a:lnTo>
                    <a:pt x="7754" y="39049"/>
                  </a:lnTo>
                  <a:lnTo>
                    <a:pt x="8177" y="38485"/>
                  </a:lnTo>
                  <a:lnTo>
                    <a:pt x="8670" y="37992"/>
                  </a:lnTo>
                  <a:lnTo>
                    <a:pt x="9234" y="37499"/>
                  </a:lnTo>
                  <a:lnTo>
                    <a:pt x="9868" y="37076"/>
                  </a:lnTo>
                  <a:lnTo>
                    <a:pt x="10503" y="36723"/>
                  </a:lnTo>
                  <a:close/>
                  <a:moveTo>
                    <a:pt x="19947" y="1"/>
                  </a:moveTo>
                  <a:lnTo>
                    <a:pt x="19877" y="706"/>
                  </a:lnTo>
                  <a:lnTo>
                    <a:pt x="19806" y="1552"/>
                  </a:lnTo>
                  <a:lnTo>
                    <a:pt x="19665" y="3455"/>
                  </a:lnTo>
                  <a:lnTo>
                    <a:pt x="19595" y="4441"/>
                  </a:lnTo>
                  <a:lnTo>
                    <a:pt x="19454" y="5358"/>
                  </a:lnTo>
                  <a:lnTo>
                    <a:pt x="19242" y="6133"/>
                  </a:lnTo>
                  <a:lnTo>
                    <a:pt x="19102" y="6485"/>
                  </a:lnTo>
                  <a:lnTo>
                    <a:pt x="18961" y="6767"/>
                  </a:lnTo>
                  <a:lnTo>
                    <a:pt x="18679" y="7120"/>
                  </a:lnTo>
                  <a:lnTo>
                    <a:pt x="18397" y="7331"/>
                  </a:lnTo>
                  <a:lnTo>
                    <a:pt x="18115" y="7472"/>
                  </a:lnTo>
                  <a:lnTo>
                    <a:pt x="17833" y="7543"/>
                  </a:lnTo>
                  <a:lnTo>
                    <a:pt x="16071" y="7543"/>
                  </a:lnTo>
                  <a:lnTo>
                    <a:pt x="15225" y="7613"/>
                  </a:lnTo>
                  <a:lnTo>
                    <a:pt x="14379" y="7754"/>
                  </a:lnTo>
                  <a:lnTo>
                    <a:pt x="12687" y="8177"/>
                  </a:lnTo>
                  <a:lnTo>
                    <a:pt x="10362" y="8882"/>
                  </a:lnTo>
                  <a:lnTo>
                    <a:pt x="8881" y="9305"/>
                  </a:lnTo>
                  <a:lnTo>
                    <a:pt x="7472" y="9869"/>
                  </a:lnTo>
                  <a:lnTo>
                    <a:pt x="6062" y="10503"/>
                  </a:lnTo>
                  <a:lnTo>
                    <a:pt x="5357" y="10856"/>
                  </a:lnTo>
                  <a:lnTo>
                    <a:pt x="4793" y="11208"/>
                  </a:lnTo>
                  <a:lnTo>
                    <a:pt x="4229" y="11631"/>
                  </a:lnTo>
                  <a:lnTo>
                    <a:pt x="3736" y="12054"/>
                  </a:lnTo>
                  <a:lnTo>
                    <a:pt x="3313" y="12477"/>
                  </a:lnTo>
                  <a:lnTo>
                    <a:pt x="3031" y="12900"/>
                  </a:lnTo>
                  <a:lnTo>
                    <a:pt x="2820" y="12970"/>
                  </a:lnTo>
                  <a:lnTo>
                    <a:pt x="2749" y="13182"/>
                  </a:lnTo>
                  <a:lnTo>
                    <a:pt x="2820" y="13675"/>
                  </a:lnTo>
                  <a:lnTo>
                    <a:pt x="3031" y="13604"/>
                  </a:lnTo>
                  <a:lnTo>
                    <a:pt x="5921" y="13604"/>
                  </a:lnTo>
                  <a:lnTo>
                    <a:pt x="9586" y="13675"/>
                  </a:lnTo>
                  <a:lnTo>
                    <a:pt x="10714" y="13604"/>
                  </a:lnTo>
                  <a:lnTo>
                    <a:pt x="11912" y="13463"/>
                  </a:lnTo>
                  <a:lnTo>
                    <a:pt x="13110" y="13252"/>
                  </a:lnTo>
                  <a:lnTo>
                    <a:pt x="14238" y="12970"/>
                  </a:lnTo>
                  <a:lnTo>
                    <a:pt x="15366" y="12618"/>
                  </a:lnTo>
                  <a:lnTo>
                    <a:pt x="16494" y="12124"/>
                  </a:lnTo>
                  <a:lnTo>
                    <a:pt x="17480" y="11490"/>
                  </a:lnTo>
                  <a:lnTo>
                    <a:pt x="17974" y="11137"/>
                  </a:lnTo>
                  <a:lnTo>
                    <a:pt x="18397" y="10785"/>
                  </a:lnTo>
                  <a:lnTo>
                    <a:pt x="17974" y="14098"/>
                  </a:lnTo>
                  <a:lnTo>
                    <a:pt x="17621" y="16212"/>
                  </a:lnTo>
                  <a:lnTo>
                    <a:pt x="17269" y="18327"/>
                  </a:lnTo>
                  <a:lnTo>
                    <a:pt x="16776" y="20441"/>
                  </a:lnTo>
                  <a:lnTo>
                    <a:pt x="16494" y="21428"/>
                  </a:lnTo>
                  <a:lnTo>
                    <a:pt x="16212" y="22274"/>
                  </a:lnTo>
                  <a:lnTo>
                    <a:pt x="15859" y="23120"/>
                  </a:lnTo>
                  <a:lnTo>
                    <a:pt x="15436" y="23825"/>
                  </a:lnTo>
                  <a:lnTo>
                    <a:pt x="15013" y="24389"/>
                  </a:lnTo>
                  <a:lnTo>
                    <a:pt x="14591" y="24811"/>
                  </a:lnTo>
                  <a:lnTo>
                    <a:pt x="14309" y="24952"/>
                  </a:lnTo>
                  <a:lnTo>
                    <a:pt x="14027" y="25093"/>
                  </a:lnTo>
                  <a:lnTo>
                    <a:pt x="13322" y="25234"/>
                  </a:lnTo>
                  <a:lnTo>
                    <a:pt x="12617" y="25305"/>
                  </a:lnTo>
                  <a:lnTo>
                    <a:pt x="10150" y="25305"/>
                  </a:lnTo>
                  <a:lnTo>
                    <a:pt x="9375" y="25375"/>
                  </a:lnTo>
                  <a:lnTo>
                    <a:pt x="8670" y="25516"/>
                  </a:lnTo>
                  <a:lnTo>
                    <a:pt x="7824" y="25798"/>
                  </a:lnTo>
                  <a:lnTo>
                    <a:pt x="6978" y="26151"/>
                  </a:lnTo>
                  <a:lnTo>
                    <a:pt x="6203" y="26503"/>
                  </a:lnTo>
                  <a:lnTo>
                    <a:pt x="5428" y="26926"/>
                  </a:lnTo>
                  <a:lnTo>
                    <a:pt x="4652" y="27349"/>
                  </a:lnTo>
                  <a:lnTo>
                    <a:pt x="3948" y="27842"/>
                  </a:lnTo>
                  <a:lnTo>
                    <a:pt x="2538" y="28970"/>
                  </a:lnTo>
                  <a:lnTo>
                    <a:pt x="1481" y="29816"/>
                  </a:lnTo>
                  <a:lnTo>
                    <a:pt x="705" y="30521"/>
                  </a:lnTo>
                  <a:lnTo>
                    <a:pt x="212" y="31085"/>
                  </a:lnTo>
                  <a:lnTo>
                    <a:pt x="71" y="31366"/>
                  </a:lnTo>
                  <a:lnTo>
                    <a:pt x="0" y="31507"/>
                  </a:lnTo>
                  <a:lnTo>
                    <a:pt x="0" y="31648"/>
                  </a:lnTo>
                  <a:lnTo>
                    <a:pt x="141" y="31789"/>
                  </a:lnTo>
                  <a:lnTo>
                    <a:pt x="353" y="31930"/>
                  </a:lnTo>
                  <a:lnTo>
                    <a:pt x="635" y="32001"/>
                  </a:lnTo>
                  <a:lnTo>
                    <a:pt x="1622" y="32071"/>
                  </a:lnTo>
                  <a:lnTo>
                    <a:pt x="2961" y="32001"/>
                  </a:lnTo>
                  <a:lnTo>
                    <a:pt x="3807" y="31930"/>
                  </a:lnTo>
                  <a:lnTo>
                    <a:pt x="4652" y="31860"/>
                  </a:lnTo>
                  <a:lnTo>
                    <a:pt x="5498" y="31648"/>
                  </a:lnTo>
                  <a:lnTo>
                    <a:pt x="6273" y="31437"/>
                  </a:lnTo>
                  <a:lnTo>
                    <a:pt x="7049" y="31226"/>
                  </a:lnTo>
                  <a:lnTo>
                    <a:pt x="7824" y="30873"/>
                  </a:lnTo>
                  <a:lnTo>
                    <a:pt x="9304" y="30168"/>
                  </a:lnTo>
                  <a:lnTo>
                    <a:pt x="10784" y="29322"/>
                  </a:lnTo>
                  <a:lnTo>
                    <a:pt x="12124" y="28336"/>
                  </a:lnTo>
                  <a:lnTo>
                    <a:pt x="13392" y="27278"/>
                  </a:lnTo>
                  <a:lnTo>
                    <a:pt x="14661" y="26151"/>
                  </a:lnTo>
                  <a:lnTo>
                    <a:pt x="13956" y="28265"/>
                  </a:lnTo>
                  <a:lnTo>
                    <a:pt x="13322" y="30450"/>
                  </a:lnTo>
                  <a:lnTo>
                    <a:pt x="12899" y="31507"/>
                  </a:lnTo>
                  <a:lnTo>
                    <a:pt x="12476" y="32565"/>
                  </a:lnTo>
                  <a:lnTo>
                    <a:pt x="12053" y="33551"/>
                  </a:lnTo>
                  <a:lnTo>
                    <a:pt x="11489" y="34468"/>
                  </a:lnTo>
                  <a:lnTo>
                    <a:pt x="11137" y="35032"/>
                  </a:lnTo>
                  <a:lnTo>
                    <a:pt x="10714" y="35455"/>
                  </a:lnTo>
                  <a:lnTo>
                    <a:pt x="10221" y="35877"/>
                  </a:lnTo>
                  <a:lnTo>
                    <a:pt x="9727" y="36159"/>
                  </a:lnTo>
                  <a:lnTo>
                    <a:pt x="8740" y="36864"/>
                  </a:lnTo>
                  <a:lnTo>
                    <a:pt x="8247" y="37287"/>
                  </a:lnTo>
                  <a:lnTo>
                    <a:pt x="7683" y="37781"/>
                  </a:lnTo>
                  <a:lnTo>
                    <a:pt x="7331" y="38133"/>
                  </a:lnTo>
                  <a:lnTo>
                    <a:pt x="6978" y="38697"/>
                  </a:lnTo>
                  <a:lnTo>
                    <a:pt x="6133" y="40107"/>
                  </a:lnTo>
                  <a:lnTo>
                    <a:pt x="5216" y="41798"/>
                  </a:lnTo>
                  <a:lnTo>
                    <a:pt x="4864" y="42644"/>
                  </a:lnTo>
                  <a:lnTo>
                    <a:pt x="4511" y="43490"/>
                  </a:lnTo>
                  <a:lnTo>
                    <a:pt x="4300" y="44336"/>
                  </a:lnTo>
                  <a:lnTo>
                    <a:pt x="4159" y="45111"/>
                  </a:lnTo>
                  <a:lnTo>
                    <a:pt x="4159" y="45816"/>
                  </a:lnTo>
                  <a:lnTo>
                    <a:pt x="4159" y="46098"/>
                  </a:lnTo>
                  <a:lnTo>
                    <a:pt x="4229" y="46380"/>
                  </a:lnTo>
                  <a:lnTo>
                    <a:pt x="4370" y="46591"/>
                  </a:lnTo>
                  <a:lnTo>
                    <a:pt x="4511" y="46803"/>
                  </a:lnTo>
                  <a:lnTo>
                    <a:pt x="4723" y="46944"/>
                  </a:lnTo>
                  <a:lnTo>
                    <a:pt x="4934" y="47084"/>
                  </a:lnTo>
                  <a:lnTo>
                    <a:pt x="5216" y="47155"/>
                  </a:lnTo>
                  <a:lnTo>
                    <a:pt x="5992" y="47155"/>
                  </a:lnTo>
                  <a:lnTo>
                    <a:pt x="6414" y="47014"/>
                  </a:lnTo>
                  <a:lnTo>
                    <a:pt x="7049" y="46803"/>
                  </a:lnTo>
                  <a:lnTo>
                    <a:pt x="7683" y="46521"/>
                  </a:lnTo>
                  <a:lnTo>
                    <a:pt x="8388" y="46168"/>
                  </a:lnTo>
                  <a:lnTo>
                    <a:pt x="9093" y="45745"/>
                  </a:lnTo>
                  <a:lnTo>
                    <a:pt x="9798" y="45252"/>
                  </a:lnTo>
                  <a:lnTo>
                    <a:pt x="10432" y="44688"/>
                  </a:lnTo>
                  <a:lnTo>
                    <a:pt x="11066" y="44124"/>
                  </a:lnTo>
                  <a:lnTo>
                    <a:pt x="11630" y="43490"/>
                  </a:lnTo>
                  <a:lnTo>
                    <a:pt x="12194" y="42855"/>
                  </a:lnTo>
                  <a:lnTo>
                    <a:pt x="12687" y="42151"/>
                  </a:lnTo>
                  <a:lnTo>
                    <a:pt x="13040" y="41446"/>
                  </a:lnTo>
                  <a:lnTo>
                    <a:pt x="13392" y="40741"/>
                  </a:lnTo>
                  <a:lnTo>
                    <a:pt x="13604" y="40036"/>
                  </a:lnTo>
                  <a:lnTo>
                    <a:pt x="13674" y="39261"/>
                  </a:lnTo>
                  <a:lnTo>
                    <a:pt x="13674" y="38556"/>
                  </a:lnTo>
                  <a:lnTo>
                    <a:pt x="13533" y="37851"/>
                  </a:lnTo>
                  <a:lnTo>
                    <a:pt x="13392" y="37640"/>
                  </a:lnTo>
                  <a:lnTo>
                    <a:pt x="13181" y="37358"/>
                  </a:lnTo>
                  <a:lnTo>
                    <a:pt x="12758" y="36794"/>
                  </a:lnTo>
                  <a:lnTo>
                    <a:pt x="12335" y="36300"/>
                  </a:lnTo>
                  <a:lnTo>
                    <a:pt x="12194" y="36018"/>
                  </a:lnTo>
                  <a:lnTo>
                    <a:pt x="12124" y="35807"/>
                  </a:lnTo>
                  <a:lnTo>
                    <a:pt x="12194" y="35455"/>
                  </a:lnTo>
                  <a:lnTo>
                    <a:pt x="12335" y="34961"/>
                  </a:lnTo>
                  <a:lnTo>
                    <a:pt x="12828" y="33763"/>
                  </a:lnTo>
                  <a:lnTo>
                    <a:pt x="13815" y="31719"/>
                  </a:lnTo>
                  <a:lnTo>
                    <a:pt x="14591" y="29675"/>
                  </a:lnTo>
                  <a:lnTo>
                    <a:pt x="15295" y="27560"/>
                  </a:lnTo>
                  <a:lnTo>
                    <a:pt x="16000" y="25516"/>
                  </a:lnTo>
                  <a:lnTo>
                    <a:pt x="16635" y="23402"/>
                  </a:lnTo>
                  <a:lnTo>
                    <a:pt x="16635" y="24177"/>
                  </a:lnTo>
                  <a:lnTo>
                    <a:pt x="16705" y="24952"/>
                  </a:lnTo>
                  <a:lnTo>
                    <a:pt x="16846" y="25728"/>
                  </a:lnTo>
                  <a:lnTo>
                    <a:pt x="16987" y="26503"/>
                  </a:lnTo>
                  <a:lnTo>
                    <a:pt x="17198" y="27208"/>
                  </a:lnTo>
                  <a:lnTo>
                    <a:pt x="17480" y="27983"/>
                  </a:lnTo>
                  <a:lnTo>
                    <a:pt x="17762" y="28688"/>
                  </a:lnTo>
                  <a:lnTo>
                    <a:pt x="18115" y="29393"/>
                  </a:lnTo>
                  <a:lnTo>
                    <a:pt x="18538" y="30027"/>
                  </a:lnTo>
                  <a:lnTo>
                    <a:pt x="18961" y="30662"/>
                  </a:lnTo>
                  <a:lnTo>
                    <a:pt x="19454" y="31296"/>
                  </a:lnTo>
                  <a:lnTo>
                    <a:pt x="20018" y="31860"/>
                  </a:lnTo>
                  <a:lnTo>
                    <a:pt x="20582" y="32353"/>
                  </a:lnTo>
                  <a:lnTo>
                    <a:pt x="21216" y="32847"/>
                  </a:lnTo>
                  <a:lnTo>
                    <a:pt x="21850" y="33270"/>
                  </a:lnTo>
                  <a:lnTo>
                    <a:pt x="22555" y="33622"/>
                  </a:lnTo>
                  <a:lnTo>
                    <a:pt x="23049" y="33904"/>
                  </a:lnTo>
                  <a:lnTo>
                    <a:pt x="23612" y="34045"/>
                  </a:lnTo>
                  <a:lnTo>
                    <a:pt x="23894" y="34115"/>
                  </a:lnTo>
                  <a:lnTo>
                    <a:pt x="24106" y="34115"/>
                  </a:lnTo>
                  <a:lnTo>
                    <a:pt x="24317" y="34045"/>
                  </a:lnTo>
                  <a:lnTo>
                    <a:pt x="24458" y="33833"/>
                  </a:lnTo>
                  <a:lnTo>
                    <a:pt x="24458" y="33692"/>
                  </a:lnTo>
                  <a:lnTo>
                    <a:pt x="24458" y="33411"/>
                  </a:lnTo>
                  <a:lnTo>
                    <a:pt x="24247" y="32635"/>
                  </a:lnTo>
                  <a:lnTo>
                    <a:pt x="23965" y="31719"/>
                  </a:lnTo>
                  <a:lnTo>
                    <a:pt x="23542" y="30591"/>
                  </a:lnTo>
                  <a:lnTo>
                    <a:pt x="22767" y="28547"/>
                  </a:lnTo>
                  <a:lnTo>
                    <a:pt x="22203" y="27137"/>
                  </a:lnTo>
                  <a:lnTo>
                    <a:pt x="21780" y="25798"/>
                  </a:lnTo>
                  <a:lnTo>
                    <a:pt x="21216" y="24389"/>
                  </a:lnTo>
                  <a:lnTo>
                    <a:pt x="20652" y="23120"/>
                  </a:lnTo>
                  <a:lnTo>
                    <a:pt x="19877" y="21851"/>
                  </a:lnTo>
                  <a:lnTo>
                    <a:pt x="19454" y="21146"/>
                  </a:lnTo>
                  <a:lnTo>
                    <a:pt x="19102" y="20653"/>
                  </a:lnTo>
                  <a:lnTo>
                    <a:pt x="18467" y="19878"/>
                  </a:lnTo>
                  <a:lnTo>
                    <a:pt x="18256" y="19455"/>
                  </a:lnTo>
                  <a:lnTo>
                    <a:pt x="18115" y="19032"/>
                  </a:lnTo>
                  <a:lnTo>
                    <a:pt x="18044" y="18468"/>
                  </a:lnTo>
                  <a:lnTo>
                    <a:pt x="18044" y="17763"/>
                  </a:lnTo>
                  <a:lnTo>
                    <a:pt x="18185" y="16283"/>
                  </a:lnTo>
                  <a:lnTo>
                    <a:pt x="18397" y="14732"/>
                  </a:lnTo>
                  <a:lnTo>
                    <a:pt x="19031" y="11701"/>
                  </a:lnTo>
                  <a:lnTo>
                    <a:pt x="19595" y="8671"/>
                  </a:lnTo>
                  <a:lnTo>
                    <a:pt x="19877" y="7120"/>
                  </a:lnTo>
                  <a:lnTo>
                    <a:pt x="20018" y="5640"/>
                  </a:lnTo>
                  <a:lnTo>
                    <a:pt x="20370" y="6767"/>
                  </a:lnTo>
                  <a:lnTo>
                    <a:pt x="20793" y="7825"/>
                  </a:lnTo>
                  <a:lnTo>
                    <a:pt x="21286" y="8741"/>
                  </a:lnTo>
                  <a:lnTo>
                    <a:pt x="21921" y="9587"/>
                  </a:lnTo>
                  <a:lnTo>
                    <a:pt x="22555" y="10433"/>
                  </a:lnTo>
                  <a:lnTo>
                    <a:pt x="23331" y="11278"/>
                  </a:lnTo>
                  <a:lnTo>
                    <a:pt x="24811" y="12900"/>
                  </a:lnTo>
                  <a:lnTo>
                    <a:pt x="25868" y="14239"/>
                  </a:lnTo>
                  <a:lnTo>
                    <a:pt x="26432" y="14944"/>
                  </a:lnTo>
                  <a:lnTo>
                    <a:pt x="27066" y="15507"/>
                  </a:lnTo>
                  <a:lnTo>
                    <a:pt x="27348" y="15789"/>
                  </a:lnTo>
                  <a:lnTo>
                    <a:pt x="27701" y="15930"/>
                  </a:lnTo>
                  <a:lnTo>
                    <a:pt x="27982" y="16001"/>
                  </a:lnTo>
                  <a:lnTo>
                    <a:pt x="28194" y="15930"/>
                  </a:lnTo>
                  <a:lnTo>
                    <a:pt x="28476" y="15860"/>
                  </a:lnTo>
                  <a:lnTo>
                    <a:pt x="28687" y="15578"/>
                  </a:lnTo>
                  <a:lnTo>
                    <a:pt x="28899" y="15226"/>
                  </a:lnTo>
                  <a:lnTo>
                    <a:pt x="29110" y="14662"/>
                  </a:lnTo>
                  <a:lnTo>
                    <a:pt x="29181" y="14168"/>
                  </a:lnTo>
                  <a:lnTo>
                    <a:pt x="29251" y="13675"/>
                  </a:lnTo>
                  <a:lnTo>
                    <a:pt x="29251" y="13111"/>
                  </a:lnTo>
                  <a:lnTo>
                    <a:pt x="29181" y="12477"/>
                  </a:lnTo>
                  <a:lnTo>
                    <a:pt x="28969" y="11278"/>
                  </a:lnTo>
                  <a:lnTo>
                    <a:pt x="28617" y="10080"/>
                  </a:lnTo>
                  <a:lnTo>
                    <a:pt x="28123" y="8811"/>
                  </a:lnTo>
                  <a:lnTo>
                    <a:pt x="27630" y="7684"/>
                  </a:lnTo>
                  <a:lnTo>
                    <a:pt x="27066" y="6626"/>
                  </a:lnTo>
                  <a:lnTo>
                    <a:pt x="26573" y="5781"/>
                  </a:lnTo>
                  <a:lnTo>
                    <a:pt x="26150" y="5217"/>
                  </a:lnTo>
                  <a:lnTo>
                    <a:pt x="25516" y="4512"/>
                  </a:lnTo>
                  <a:lnTo>
                    <a:pt x="24670" y="3807"/>
                  </a:lnTo>
                  <a:lnTo>
                    <a:pt x="23753" y="3102"/>
                  </a:lnTo>
                  <a:lnTo>
                    <a:pt x="22767" y="2538"/>
                  </a:lnTo>
                  <a:lnTo>
                    <a:pt x="22273" y="2256"/>
                  </a:lnTo>
                  <a:lnTo>
                    <a:pt x="21780" y="2115"/>
                  </a:lnTo>
                  <a:lnTo>
                    <a:pt x="21357" y="2045"/>
                  </a:lnTo>
                  <a:lnTo>
                    <a:pt x="20934" y="2045"/>
                  </a:lnTo>
                  <a:lnTo>
                    <a:pt x="20511" y="2186"/>
                  </a:lnTo>
                  <a:lnTo>
                    <a:pt x="20229" y="2397"/>
                  </a:lnTo>
                  <a:lnTo>
                    <a:pt x="20088" y="1129"/>
                  </a:lnTo>
                  <a:lnTo>
                    <a:pt x="19947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69" name="Shape 69"/>
            <p:cNvGrpSpPr/>
            <p:nvPr/>
          </p:nvGrpSpPr>
          <p:grpSpPr>
            <a:xfrm>
              <a:off x="818425" y="1334150"/>
              <a:ext cx="925100" cy="1370950"/>
              <a:chOff x="3112200" y="1334150"/>
              <a:chExt cx="925100" cy="1370950"/>
            </a:xfrm>
          </p:grpSpPr>
          <p:sp>
            <p:nvSpPr>
              <p:cNvPr id="70" name="Shape 70"/>
              <p:cNvSpPr/>
              <p:nvPr/>
            </p:nvSpPr>
            <p:spPr>
              <a:xfrm>
                <a:off x="3173850" y="1334150"/>
                <a:ext cx="819400" cy="1279300"/>
              </a:xfrm>
              <a:custGeom>
                <a:avLst/>
                <a:gdLst/>
                <a:ahLst/>
                <a:cxnLst/>
                <a:rect l="0" t="0" r="0" b="0"/>
                <a:pathLst>
                  <a:path w="32776" h="51172" extrusionOk="0">
                    <a:moveTo>
                      <a:pt x="15155" y="0"/>
                    </a:moveTo>
                    <a:lnTo>
                      <a:pt x="15026" y="431"/>
                    </a:lnTo>
                    <a:lnTo>
                      <a:pt x="15084" y="353"/>
                    </a:lnTo>
                    <a:lnTo>
                      <a:pt x="15155" y="0"/>
                    </a:lnTo>
                    <a:close/>
                    <a:moveTo>
                      <a:pt x="15026" y="431"/>
                    </a:moveTo>
                    <a:lnTo>
                      <a:pt x="14873" y="635"/>
                    </a:lnTo>
                    <a:lnTo>
                      <a:pt x="14380" y="1339"/>
                    </a:lnTo>
                    <a:lnTo>
                      <a:pt x="13957" y="2044"/>
                    </a:lnTo>
                    <a:lnTo>
                      <a:pt x="13745" y="2397"/>
                    </a:lnTo>
                    <a:lnTo>
                      <a:pt x="13604" y="2820"/>
                    </a:lnTo>
                    <a:lnTo>
                      <a:pt x="13252" y="3947"/>
                    </a:lnTo>
                    <a:lnTo>
                      <a:pt x="13040" y="5146"/>
                    </a:lnTo>
                    <a:lnTo>
                      <a:pt x="12970" y="6273"/>
                    </a:lnTo>
                    <a:lnTo>
                      <a:pt x="12899" y="7472"/>
                    </a:lnTo>
                    <a:lnTo>
                      <a:pt x="12970" y="8670"/>
                    </a:lnTo>
                    <a:lnTo>
                      <a:pt x="13181" y="9798"/>
                    </a:lnTo>
                    <a:lnTo>
                      <a:pt x="13463" y="10996"/>
                    </a:lnTo>
                    <a:lnTo>
                      <a:pt x="13816" y="12124"/>
                    </a:lnTo>
                    <a:lnTo>
                      <a:pt x="14098" y="13251"/>
                    </a:lnTo>
                    <a:lnTo>
                      <a:pt x="14380" y="14379"/>
                    </a:lnTo>
                    <a:lnTo>
                      <a:pt x="14591" y="15436"/>
                    </a:lnTo>
                    <a:lnTo>
                      <a:pt x="14662" y="16564"/>
                    </a:lnTo>
                    <a:lnTo>
                      <a:pt x="14662" y="17128"/>
                    </a:lnTo>
                    <a:lnTo>
                      <a:pt x="14591" y="17692"/>
                    </a:lnTo>
                    <a:lnTo>
                      <a:pt x="14380" y="18115"/>
                    </a:lnTo>
                    <a:lnTo>
                      <a:pt x="14168" y="18538"/>
                    </a:lnTo>
                    <a:lnTo>
                      <a:pt x="13886" y="18820"/>
                    </a:lnTo>
                    <a:lnTo>
                      <a:pt x="13604" y="19172"/>
                    </a:lnTo>
                    <a:lnTo>
                      <a:pt x="13252" y="19383"/>
                    </a:lnTo>
                    <a:lnTo>
                      <a:pt x="12829" y="19595"/>
                    </a:lnTo>
                    <a:lnTo>
                      <a:pt x="11983" y="19947"/>
                    </a:lnTo>
                    <a:lnTo>
                      <a:pt x="10996" y="20229"/>
                    </a:lnTo>
                    <a:lnTo>
                      <a:pt x="9023" y="20652"/>
                    </a:lnTo>
                    <a:lnTo>
                      <a:pt x="7190" y="21146"/>
                    </a:lnTo>
                    <a:lnTo>
                      <a:pt x="4018" y="22132"/>
                    </a:lnTo>
                    <a:lnTo>
                      <a:pt x="2468" y="22696"/>
                    </a:lnTo>
                    <a:lnTo>
                      <a:pt x="1129" y="23260"/>
                    </a:lnTo>
                    <a:lnTo>
                      <a:pt x="635" y="23472"/>
                    </a:lnTo>
                    <a:lnTo>
                      <a:pt x="212" y="23754"/>
                    </a:lnTo>
                    <a:lnTo>
                      <a:pt x="1" y="23965"/>
                    </a:lnTo>
                    <a:lnTo>
                      <a:pt x="1" y="24035"/>
                    </a:lnTo>
                    <a:lnTo>
                      <a:pt x="1" y="24106"/>
                    </a:lnTo>
                    <a:lnTo>
                      <a:pt x="494" y="23965"/>
                    </a:lnTo>
                    <a:lnTo>
                      <a:pt x="1763" y="23613"/>
                    </a:lnTo>
                    <a:lnTo>
                      <a:pt x="5851" y="22555"/>
                    </a:lnTo>
                    <a:lnTo>
                      <a:pt x="10080" y="21568"/>
                    </a:lnTo>
                    <a:lnTo>
                      <a:pt x="12477" y="21075"/>
                    </a:lnTo>
                    <a:lnTo>
                      <a:pt x="11490" y="23331"/>
                    </a:lnTo>
                    <a:lnTo>
                      <a:pt x="10785" y="25163"/>
                    </a:lnTo>
                    <a:lnTo>
                      <a:pt x="10010" y="27207"/>
                    </a:lnTo>
                    <a:lnTo>
                      <a:pt x="9305" y="29251"/>
                    </a:lnTo>
                    <a:lnTo>
                      <a:pt x="8811" y="31013"/>
                    </a:lnTo>
                    <a:lnTo>
                      <a:pt x="8670" y="31718"/>
                    </a:lnTo>
                    <a:lnTo>
                      <a:pt x="8670" y="32353"/>
                    </a:lnTo>
                    <a:lnTo>
                      <a:pt x="8670" y="32705"/>
                    </a:lnTo>
                    <a:lnTo>
                      <a:pt x="8741" y="32846"/>
                    </a:lnTo>
                    <a:lnTo>
                      <a:pt x="8882" y="32916"/>
                    </a:lnTo>
                    <a:lnTo>
                      <a:pt x="8952" y="32916"/>
                    </a:lnTo>
                    <a:lnTo>
                      <a:pt x="9093" y="32705"/>
                    </a:lnTo>
                    <a:lnTo>
                      <a:pt x="9446" y="32071"/>
                    </a:lnTo>
                    <a:lnTo>
                      <a:pt x="10362" y="29815"/>
                    </a:lnTo>
                    <a:lnTo>
                      <a:pt x="11701" y="26220"/>
                    </a:lnTo>
                    <a:lnTo>
                      <a:pt x="11983" y="27207"/>
                    </a:lnTo>
                    <a:lnTo>
                      <a:pt x="12265" y="28265"/>
                    </a:lnTo>
                    <a:lnTo>
                      <a:pt x="12617" y="29322"/>
                    </a:lnTo>
                    <a:lnTo>
                      <a:pt x="12758" y="30379"/>
                    </a:lnTo>
                    <a:lnTo>
                      <a:pt x="13181" y="32071"/>
                    </a:lnTo>
                    <a:lnTo>
                      <a:pt x="12970" y="32141"/>
                    </a:lnTo>
                    <a:lnTo>
                      <a:pt x="12829" y="32282"/>
                    </a:lnTo>
                    <a:lnTo>
                      <a:pt x="12758" y="32494"/>
                    </a:lnTo>
                    <a:lnTo>
                      <a:pt x="12688" y="32705"/>
                    </a:lnTo>
                    <a:lnTo>
                      <a:pt x="12899" y="33339"/>
                    </a:lnTo>
                    <a:lnTo>
                      <a:pt x="13040" y="33621"/>
                    </a:lnTo>
                    <a:lnTo>
                      <a:pt x="13181" y="33762"/>
                    </a:lnTo>
                    <a:lnTo>
                      <a:pt x="13322" y="33903"/>
                    </a:lnTo>
                    <a:lnTo>
                      <a:pt x="13604" y="33903"/>
                    </a:lnTo>
                    <a:lnTo>
                      <a:pt x="13675" y="33833"/>
                    </a:lnTo>
                    <a:lnTo>
                      <a:pt x="13957" y="33621"/>
                    </a:lnTo>
                    <a:lnTo>
                      <a:pt x="14168" y="33269"/>
                    </a:lnTo>
                    <a:lnTo>
                      <a:pt x="14380" y="32705"/>
                    </a:lnTo>
                    <a:lnTo>
                      <a:pt x="14450" y="32141"/>
                    </a:lnTo>
                    <a:lnTo>
                      <a:pt x="14450" y="31718"/>
                    </a:lnTo>
                    <a:lnTo>
                      <a:pt x="14380" y="31225"/>
                    </a:lnTo>
                    <a:lnTo>
                      <a:pt x="14309" y="30802"/>
                    </a:lnTo>
                    <a:lnTo>
                      <a:pt x="14168" y="30379"/>
                    </a:lnTo>
                    <a:lnTo>
                      <a:pt x="13745" y="29533"/>
                    </a:lnTo>
                    <a:lnTo>
                      <a:pt x="13322" y="28687"/>
                    </a:lnTo>
                    <a:lnTo>
                      <a:pt x="12829" y="27842"/>
                    </a:lnTo>
                    <a:lnTo>
                      <a:pt x="12477" y="27066"/>
                    </a:lnTo>
                    <a:lnTo>
                      <a:pt x="12124" y="26220"/>
                    </a:lnTo>
                    <a:lnTo>
                      <a:pt x="12054" y="25868"/>
                    </a:lnTo>
                    <a:lnTo>
                      <a:pt x="11983" y="25445"/>
                    </a:lnTo>
                    <a:lnTo>
                      <a:pt x="11983" y="25093"/>
                    </a:lnTo>
                    <a:lnTo>
                      <a:pt x="12054" y="24740"/>
                    </a:lnTo>
                    <a:lnTo>
                      <a:pt x="12336" y="23824"/>
                    </a:lnTo>
                    <a:lnTo>
                      <a:pt x="12829" y="22908"/>
                    </a:lnTo>
                    <a:lnTo>
                      <a:pt x="13322" y="21921"/>
                    </a:lnTo>
                    <a:lnTo>
                      <a:pt x="13886" y="20934"/>
                    </a:lnTo>
                    <a:lnTo>
                      <a:pt x="14521" y="20088"/>
                    </a:lnTo>
                    <a:lnTo>
                      <a:pt x="15507" y="18749"/>
                    </a:lnTo>
                    <a:lnTo>
                      <a:pt x="16706" y="21709"/>
                    </a:lnTo>
                    <a:lnTo>
                      <a:pt x="17974" y="24670"/>
                    </a:lnTo>
                    <a:lnTo>
                      <a:pt x="20653" y="30520"/>
                    </a:lnTo>
                    <a:lnTo>
                      <a:pt x="21428" y="32212"/>
                    </a:lnTo>
                    <a:lnTo>
                      <a:pt x="21639" y="32846"/>
                    </a:lnTo>
                    <a:lnTo>
                      <a:pt x="21710" y="33410"/>
                    </a:lnTo>
                    <a:lnTo>
                      <a:pt x="21710" y="33974"/>
                    </a:lnTo>
                    <a:lnTo>
                      <a:pt x="21569" y="34538"/>
                    </a:lnTo>
                    <a:lnTo>
                      <a:pt x="21216" y="35242"/>
                    </a:lnTo>
                    <a:lnTo>
                      <a:pt x="20794" y="36088"/>
                    </a:lnTo>
                    <a:lnTo>
                      <a:pt x="20300" y="37146"/>
                    </a:lnTo>
                    <a:lnTo>
                      <a:pt x="19877" y="38203"/>
                    </a:lnTo>
                    <a:lnTo>
                      <a:pt x="19666" y="38626"/>
                    </a:lnTo>
                    <a:lnTo>
                      <a:pt x="19384" y="39119"/>
                    </a:lnTo>
                    <a:lnTo>
                      <a:pt x="19032" y="39472"/>
                    </a:lnTo>
                    <a:lnTo>
                      <a:pt x="18609" y="39824"/>
                    </a:lnTo>
                    <a:lnTo>
                      <a:pt x="18186" y="40035"/>
                    </a:lnTo>
                    <a:lnTo>
                      <a:pt x="17692" y="40317"/>
                    </a:lnTo>
                    <a:lnTo>
                      <a:pt x="16565" y="40811"/>
                    </a:lnTo>
                    <a:lnTo>
                      <a:pt x="14521" y="41586"/>
                    </a:lnTo>
                    <a:lnTo>
                      <a:pt x="14239" y="41586"/>
                    </a:lnTo>
                    <a:lnTo>
                      <a:pt x="13957" y="41516"/>
                    </a:lnTo>
                    <a:lnTo>
                      <a:pt x="13322" y="41445"/>
                    </a:lnTo>
                    <a:lnTo>
                      <a:pt x="13040" y="41516"/>
                    </a:lnTo>
                    <a:lnTo>
                      <a:pt x="12829" y="41657"/>
                    </a:lnTo>
                    <a:lnTo>
                      <a:pt x="12758" y="41798"/>
                    </a:lnTo>
                    <a:lnTo>
                      <a:pt x="12688" y="41938"/>
                    </a:lnTo>
                    <a:lnTo>
                      <a:pt x="12688" y="42432"/>
                    </a:lnTo>
                    <a:lnTo>
                      <a:pt x="12758" y="42784"/>
                    </a:lnTo>
                    <a:lnTo>
                      <a:pt x="12899" y="42996"/>
                    </a:lnTo>
                    <a:lnTo>
                      <a:pt x="13181" y="43066"/>
                    </a:lnTo>
                    <a:lnTo>
                      <a:pt x="13604" y="43137"/>
                    </a:lnTo>
                    <a:lnTo>
                      <a:pt x="14027" y="43066"/>
                    </a:lnTo>
                    <a:lnTo>
                      <a:pt x="14450" y="42925"/>
                    </a:lnTo>
                    <a:lnTo>
                      <a:pt x="15507" y="42502"/>
                    </a:lnTo>
                    <a:lnTo>
                      <a:pt x="16635" y="42009"/>
                    </a:lnTo>
                    <a:lnTo>
                      <a:pt x="17622" y="41516"/>
                    </a:lnTo>
                    <a:lnTo>
                      <a:pt x="18468" y="41093"/>
                    </a:lnTo>
                    <a:lnTo>
                      <a:pt x="19032" y="40881"/>
                    </a:lnTo>
                    <a:lnTo>
                      <a:pt x="18820" y="41868"/>
                    </a:lnTo>
                    <a:lnTo>
                      <a:pt x="18750" y="43066"/>
                    </a:lnTo>
                    <a:lnTo>
                      <a:pt x="18609" y="44194"/>
                    </a:lnTo>
                    <a:lnTo>
                      <a:pt x="18538" y="44687"/>
                    </a:lnTo>
                    <a:lnTo>
                      <a:pt x="18327" y="45181"/>
                    </a:lnTo>
                    <a:lnTo>
                      <a:pt x="18186" y="45463"/>
                    </a:lnTo>
                    <a:lnTo>
                      <a:pt x="18045" y="45745"/>
                    </a:lnTo>
                    <a:lnTo>
                      <a:pt x="17551" y="46238"/>
                    </a:lnTo>
                    <a:lnTo>
                      <a:pt x="17410" y="46449"/>
                    </a:lnTo>
                    <a:lnTo>
                      <a:pt x="17199" y="46802"/>
                    </a:lnTo>
                    <a:lnTo>
                      <a:pt x="17128" y="47084"/>
                    </a:lnTo>
                    <a:lnTo>
                      <a:pt x="17058" y="47436"/>
                    </a:lnTo>
                    <a:lnTo>
                      <a:pt x="17058" y="47859"/>
                    </a:lnTo>
                    <a:lnTo>
                      <a:pt x="17128" y="48212"/>
                    </a:lnTo>
                    <a:lnTo>
                      <a:pt x="17269" y="48494"/>
                    </a:lnTo>
                    <a:lnTo>
                      <a:pt x="17410" y="48705"/>
                    </a:lnTo>
                    <a:lnTo>
                      <a:pt x="17551" y="48846"/>
                    </a:lnTo>
                    <a:lnTo>
                      <a:pt x="17763" y="48987"/>
                    </a:lnTo>
                    <a:lnTo>
                      <a:pt x="18256" y="48987"/>
                    </a:lnTo>
                    <a:lnTo>
                      <a:pt x="18750" y="48846"/>
                    </a:lnTo>
                    <a:lnTo>
                      <a:pt x="19243" y="48494"/>
                    </a:lnTo>
                    <a:lnTo>
                      <a:pt x="19666" y="48071"/>
                    </a:lnTo>
                    <a:lnTo>
                      <a:pt x="20018" y="47507"/>
                    </a:lnTo>
                    <a:lnTo>
                      <a:pt x="20018" y="47366"/>
                    </a:lnTo>
                    <a:lnTo>
                      <a:pt x="20018" y="47154"/>
                    </a:lnTo>
                    <a:lnTo>
                      <a:pt x="19948" y="46943"/>
                    </a:lnTo>
                    <a:lnTo>
                      <a:pt x="19877" y="46661"/>
                    </a:lnTo>
                    <a:lnTo>
                      <a:pt x="19807" y="46379"/>
                    </a:lnTo>
                    <a:lnTo>
                      <a:pt x="19807" y="45745"/>
                    </a:lnTo>
                    <a:lnTo>
                      <a:pt x="19736" y="44969"/>
                    </a:lnTo>
                    <a:lnTo>
                      <a:pt x="19666" y="44123"/>
                    </a:lnTo>
                    <a:lnTo>
                      <a:pt x="19736" y="43348"/>
                    </a:lnTo>
                    <a:lnTo>
                      <a:pt x="19877" y="42150"/>
                    </a:lnTo>
                    <a:lnTo>
                      <a:pt x="20159" y="41022"/>
                    </a:lnTo>
                    <a:lnTo>
                      <a:pt x="20794" y="38767"/>
                    </a:lnTo>
                    <a:lnTo>
                      <a:pt x="21498" y="36511"/>
                    </a:lnTo>
                    <a:lnTo>
                      <a:pt x="22344" y="34326"/>
                    </a:lnTo>
                    <a:lnTo>
                      <a:pt x="23190" y="36441"/>
                    </a:lnTo>
                    <a:lnTo>
                      <a:pt x="24036" y="38555"/>
                    </a:lnTo>
                    <a:lnTo>
                      <a:pt x="24811" y="40740"/>
                    </a:lnTo>
                    <a:lnTo>
                      <a:pt x="25446" y="42925"/>
                    </a:lnTo>
                    <a:lnTo>
                      <a:pt x="25516" y="43630"/>
                    </a:lnTo>
                    <a:lnTo>
                      <a:pt x="25657" y="44687"/>
                    </a:lnTo>
                    <a:lnTo>
                      <a:pt x="25868" y="47366"/>
                    </a:lnTo>
                    <a:lnTo>
                      <a:pt x="26080" y="48775"/>
                    </a:lnTo>
                    <a:lnTo>
                      <a:pt x="26221" y="49903"/>
                    </a:lnTo>
                    <a:lnTo>
                      <a:pt x="26432" y="50819"/>
                    </a:lnTo>
                    <a:lnTo>
                      <a:pt x="26573" y="51031"/>
                    </a:lnTo>
                    <a:lnTo>
                      <a:pt x="26714" y="51172"/>
                    </a:lnTo>
                    <a:lnTo>
                      <a:pt x="27208" y="51172"/>
                    </a:lnTo>
                    <a:lnTo>
                      <a:pt x="27349" y="51031"/>
                    </a:lnTo>
                    <a:lnTo>
                      <a:pt x="27490" y="50890"/>
                    </a:lnTo>
                    <a:lnTo>
                      <a:pt x="27630" y="50608"/>
                    </a:lnTo>
                    <a:lnTo>
                      <a:pt x="27701" y="50326"/>
                    </a:lnTo>
                    <a:lnTo>
                      <a:pt x="27771" y="49480"/>
                    </a:lnTo>
                    <a:lnTo>
                      <a:pt x="27771" y="48494"/>
                    </a:lnTo>
                    <a:lnTo>
                      <a:pt x="27630" y="47366"/>
                    </a:lnTo>
                    <a:lnTo>
                      <a:pt x="27490" y="46168"/>
                    </a:lnTo>
                    <a:lnTo>
                      <a:pt x="27208" y="44828"/>
                    </a:lnTo>
                    <a:lnTo>
                      <a:pt x="26644" y="42150"/>
                    </a:lnTo>
                    <a:lnTo>
                      <a:pt x="25939" y="39753"/>
                    </a:lnTo>
                    <a:lnTo>
                      <a:pt x="25375" y="37850"/>
                    </a:lnTo>
                    <a:lnTo>
                      <a:pt x="25023" y="36793"/>
                    </a:lnTo>
                    <a:lnTo>
                      <a:pt x="25023" y="36793"/>
                    </a:lnTo>
                    <a:lnTo>
                      <a:pt x="25586" y="37075"/>
                    </a:lnTo>
                    <a:lnTo>
                      <a:pt x="26080" y="37216"/>
                    </a:lnTo>
                    <a:lnTo>
                      <a:pt x="27208" y="37568"/>
                    </a:lnTo>
                    <a:lnTo>
                      <a:pt x="27701" y="37780"/>
                    </a:lnTo>
                    <a:lnTo>
                      <a:pt x="28265" y="37991"/>
                    </a:lnTo>
                    <a:lnTo>
                      <a:pt x="28758" y="38273"/>
                    </a:lnTo>
                    <a:lnTo>
                      <a:pt x="29252" y="38626"/>
                    </a:lnTo>
                    <a:lnTo>
                      <a:pt x="29675" y="39049"/>
                    </a:lnTo>
                    <a:lnTo>
                      <a:pt x="30168" y="39683"/>
                    </a:lnTo>
                    <a:lnTo>
                      <a:pt x="30732" y="40247"/>
                    </a:lnTo>
                    <a:lnTo>
                      <a:pt x="30943" y="40388"/>
                    </a:lnTo>
                    <a:lnTo>
                      <a:pt x="31225" y="40458"/>
                    </a:lnTo>
                    <a:lnTo>
                      <a:pt x="31719" y="40458"/>
                    </a:lnTo>
                    <a:lnTo>
                      <a:pt x="31930" y="40388"/>
                    </a:lnTo>
                    <a:lnTo>
                      <a:pt x="32071" y="40317"/>
                    </a:lnTo>
                    <a:lnTo>
                      <a:pt x="32282" y="40176"/>
                    </a:lnTo>
                    <a:lnTo>
                      <a:pt x="32423" y="40035"/>
                    </a:lnTo>
                    <a:lnTo>
                      <a:pt x="32564" y="39824"/>
                    </a:lnTo>
                    <a:lnTo>
                      <a:pt x="32635" y="39542"/>
                    </a:lnTo>
                    <a:lnTo>
                      <a:pt x="32776" y="38908"/>
                    </a:lnTo>
                    <a:lnTo>
                      <a:pt x="32705" y="38696"/>
                    </a:lnTo>
                    <a:lnTo>
                      <a:pt x="32705" y="38555"/>
                    </a:lnTo>
                    <a:lnTo>
                      <a:pt x="32635" y="38414"/>
                    </a:lnTo>
                    <a:lnTo>
                      <a:pt x="32494" y="38344"/>
                    </a:lnTo>
                    <a:lnTo>
                      <a:pt x="32212" y="38273"/>
                    </a:lnTo>
                    <a:lnTo>
                      <a:pt x="31860" y="38273"/>
                    </a:lnTo>
                    <a:lnTo>
                      <a:pt x="31437" y="38344"/>
                    </a:lnTo>
                    <a:lnTo>
                      <a:pt x="31084" y="38414"/>
                    </a:lnTo>
                    <a:lnTo>
                      <a:pt x="30802" y="38414"/>
                    </a:lnTo>
                    <a:lnTo>
                      <a:pt x="30450" y="38273"/>
                    </a:lnTo>
                    <a:lnTo>
                      <a:pt x="30097" y="38062"/>
                    </a:lnTo>
                    <a:lnTo>
                      <a:pt x="29252" y="37568"/>
                    </a:lnTo>
                    <a:lnTo>
                      <a:pt x="28406" y="37075"/>
                    </a:lnTo>
                    <a:lnTo>
                      <a:pt x="27912" y="36864"/>
                    </a:lnTo>
                    <a:lnTo>
                      <a:pt x="27490" y="36723"/>
                    </a:lnTo>
                    <a:lnTo>
                      <a:pt x="26855" y="36582"/>
                    </a:lnTo>
                    <a:lnTo>
                      <a:pt x="26080" y="36511"/>
                    </a:lnTo>
                    <a:lnTo>
                      <a:pt x="25305" y="36370"/>
                    </a:lnTo>
                    <a:lnTo>
                      <a:pt x="25023" y="36300"/>
                    </a:lnTo>
                    <a:lnTo>
                      <a:pt x="24811" y="36229"/>
                    </a:lnTo>
                    <a:lnTo>
                      <a:pt x="24600" y="36018"/>
                    </a:lnTo>
                    <a:lnTo>
                      <a:pt x="24459" y="35736"/>
                    </a:lnTo>
                    <a:lnTo>
                      <a:pt x="24177" y="35031"/>
                    </a:lnTo>
                    <a:lnTo>
                      <a:pt x="23683" y="33621"/>
                    </a:lnTo>
                    <a:lnTo>
                      <a:pt x="18186" y="21568"/>
                    </a:lnTo>
                    <a:lnTo>
                      <a:pt x="19032" y="21639"/>
                    </a:lnTo>
                    <a:lnTo>
                      <a:pt x="19877" y="21709"/>
                    </a:lnTo>
                    <a:lnTo>
                      <a:pt x="20653" y="21921"/>
                    </a:lnTo>
                    <a:lnTo>
                      <a:pt x="21428" y="22132"/>
                    </a:lnTo>
                    <a:lnTo>
                      <a:pt x="22203" y="22414"/>
                    </a:lnTo>
                    <a:lnTo>
                      <a:pt x="22838" y="22837"/>
                    </a:lnTo>
                    <a:lnTo>
                      <a:pt x="23401" y="23260"/>
                    </a:lnTo>
                    <a:lnTo>
                      <a:pt x="23824" y="23824"/>
                    </a:lnTo>
                    <a:lnTo>
                      <a:pt x="24529" y="25022"/>
                    </a:lnTo>
                    <a:lnTo>
                      <a:pt x="25446" y="26925"/>
                    </a:lnTo>
                    <a:lnTo>
                      <a:pt x="26291" y="28758"/>
                    </a:lnTo>
                    <a:lnTo>
                      <a:pt x="26573" y="29392"/>
                    </a:lnTo>
                    <a:lnTo>
                      <a:pt x="26644" y="29815"/>
                    </a:lnTo>
                    <a:lnTo>
                      <a:pt x="26644" y="29040"/>
                    </a:lnTo>
                    <a:lnTo>
                      <a:pt x="26503" y="28265"/>
                    </a:lnTo>
                    <a:lnTo>
                      <a:pt x="26291" y="27489"/>
                    </a:lnTo>
                    <a:lnTo>
                      <a:pt x="26080" y="26714"/>
                    </a:lnTo>
                    <a:lnTo>
                      <a:pt x="25586" y="25093"/>
                    </a:lnTo>
                    <a:lnTo>
                      <a:pt x="25023" y="23683"/>
                    </a:lnTo>
                    <a:lnTo>
                      <a:pt x="26291" y="24317"/>
                    </a:lnTo>
                    <a:lnTo>
                      <a:pt x="28547" y="25445"/>
                    </a:lnTo>
                    <a:lnTo>
                      <a:pt x="29815" y="26009"/>
                    </a:lnTo>
                    <a:lnTo>
                      <a:pt x="30873" y="26432"/>
                    </a:lnTo>
                    <a:lnTo>
                      <a:pt x="31578" y="26714"/>
                    </a:lnTo>
                    <a:lnTo>
                      <a:pt x="31860" y="26714"/>
                    </a:lnTo>
                    <a:lnTo>
                      <a:pt x="31930" y="26643"/>
                    </a:lnTo>
                    <a:lnTo>
                      <a:pt x="31930" y="26502"/>
                    </a:lnTo>
                    <a:lnTo>
                      <a:pt x="31930" y="26361"/>
                    </a:lnTo>
                    <a:lnTo>
                      <a:pt x="31648" y="26079"/>
                    </a:lnTo>
                    <a:lnTo>
                      <a:pt x="31155" y="25657"/>
                    </a:lnTo>
                    <a:lnTo>
                      <a:pt x="30520" y="25234"/>
                    </a:lnTo>
                    <a:lnTo>
                      <a:pt x="28829" y="24317"/>
                    </a:lnTo>
                    <a:lnTo>
                      <a:pt x="26785" y="23331"/>
                    </a:lnTo>
                    <a:lnTo>
                      <a:pt x="24741" y="22485"/>
                    </a:lnTo>
                    <a:lnTo>
                      <a:pt x="22767" y="21709"/>
                    </a:lnTo>
                    <a:lnTo>
                      <a:pt x="21216" y="21146"/>
                    </a:lnTo>
                    <a:lnTo>
                      <a:pt x="20371" y="20864"/>
                    </a:lnTo>
                    <a:lnTo>
                      <a:pt x="19525" y="20793"/>
                    </a:lnTo>
                    <a:lnTo>
                      <a:pt x="18820" y="20723"/>
                    </a:lnTo>
                    <a:lnTo>
                      <a:pt x="18468" y="20652"/>
                    </a:lnTo>
                    <a:lnTo>
                      <a:pt x="18186" y="20511"/>
                    </a:lnTo>
                    <a:lnTo>
                      <a:pt x="17833" y="20370"/>
                    </a:lnTo>
                    <a:lnTo>
                      <a:pt x="17551" y="20159"/>
                    </a:lnTo>
                    <a:lnTo>
                      <a:pt x="17340" y="19877"/>
                    </a:lnTo>
                    <a:lnTo>
                      <a:pt x="17199" y="19595"/>
                    </a:lnTo>
                    <a:lnTo>
                      <a:pt x="16917" y="18820"/>
                    </a:lnTo>
                    <a:lnTo>
                      <a:pt x="16424" y="17410"/>
                    </a:lnTo>
                    <a:lnTo>
                      <a:pt x="15789" y="15718"/>
                    </a:lnTo>
                    <a:lnTo>
                      <a:pt x="15155" y="13956"/>
                    </a:lnTo>
                    <a:lnTo>
                      <a:pt x="14662" y="12194"/>
                    </a:lnTo>
                    <a:lnTo>
                      <a:pt x="14309" y="10432"/>
                    </a:lnTo>
                    <a:lnTo>
                      <a:pt x="16283" y="10855"/>
                    </a:lnTo>
                    <a:lnTo>
                      <a:pt x="19807" y="11701"/>
                    </a:lnTo>
                    <a:lnTo>
                      <a:pt x="23120" y="12546"/>
                    </a:lnTo>
                    <a:lnTo>
                      <a:pt x="24177" y="12828"/>
                    </a:lnTo>
                    <a:lnTo>
                      <a:pt x="24529" y="12969"/>
                    </a:lnTo>
                    <a:lnTo>
                      <a:pt x="24600" y="12899"/>
                    </a:lnTo>
                    <a:lnTo>
                      <a:pt x="24529" y="12758"/>
                    </a:lnTo>
                    <a:lnTo>
                      <a:pt x="24318" y="12546"/>
                    </a:lnTo>
                    <a:lnTo>
                      <a:pt x="23965" y="12265"/>
                    </a:lnTo>
                    <a:lnTo>
                      <a:pt x="23401" y="12053"/>
                    </a:lnTo>
                    <a:lnTo>
                      <a:pt x="22062" y="11560"/>
                    </a:lnTo>
                    <a:lnTo>
                      <a:pt x="20441" y="11066"/>
                    </a:lnTo>
                    <a:lnTo>
                      <a:pt x="17269" y="10221"/>
                    </a:lnTo>
                    <a:lnTo>
                      <a:pt x="16142" y="9868"/>
                    </a:lnTo>
                    <a:lnTo>
                      <a:pt x="15507" y="9727"/>
                    </a:lnTo>
                    <a:lnTo>
                      <a:pt x="15296" y="9727"/>
                    </a:lnTo>
                    <a:lnTo>
                      <a:pt x="15084" y="9657"/>
                    </a:lnTo>
                    <a:lnTo>
                      <a:pt x="14873" y="9516"/>
                    </a:lnTo>
                    <a:lnTo>
                      <a:pt x="14732" y="9304"/>
                    </a:lnTo>
                    <a:lnTo>
                      <a:pt x="14450" y="8740"/>
                    </a:lnTo>
                    <a:lnTo>
                      <a:pt x="14239" y="8035"/>
                    </a:lnTo>
                    <a:lnTo>
                      <a:pt x="14098" y="7331"/>
                    </a:lnTo>
                    <a:lnTo>
                      <a:pt x="13957" y="6626"/>
                    </a:lnTo>
                    <a:lnTo>
                      <a:pt x="13886" y="5639"/>
                    </a:lnTo>
                    <a:lnTo>
                      <a:pt x="13957" y="4864"/>
                    </a:lnTo>
                    <a:lnTo>
                      <a:pt x="14027" y="4159"/>
                    </a:lnTo>
                    <a:lnTo>
                      <a:pt x="14380" y="2749"/>
                    </a:lnTo>
                    <a:lnTo>
                      <a:pt x="14732" y="1410"/>
                    </a:lnTo>
                    <a:lnTo>
                      <a:pt x="15026" y="43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1" name="Shape 71"/>
              <p:cNvSpPr/>
              <p:nvPr/>
            </p:nvSpPr>
            <p:spPr>
              <a:xfrm>
                <a:off x="3757125" y="2555275"/>
                <a:ext cx="58150" cy="59950"/>
              </a:xfrm>
              <a:custGeom>
                <a:avLst/>
                <a:gdLst/>
                <a:ahLst/>
                <a:cxnLst/>
                <a:rect l="0" t="0" r="0" b="0"/>
                <a:pathLst>
                  <a:path w="2326" h="239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423" y="212"/>
                    </a:lnTo>
                    <a:lnTo>
                      <a:pt x="211" y="424"/>
                    </a:lnTo>
                    <a:lnTo>
                      <a:pt x="141" y="565"/>
                    </a:lnTo>
                    <a:lnTo>
                      <a:pt x="0" y="776"/>
                    </a:lnTo>
                    <a:lnTo>
                      <a:pt x="0" y="1199"/>
                    </a:lnTo>
                    <a:lnTo>
                      <a:pt x="70" y="1693"/>
                    </a:lnTo>
                    <a:lnTo>
                      <a:pt x="141" y="1834"/>
                    </a:lnTo>
                    <a:lnTo>
                      <a:pt x="282" y="2045"/>
                    </a:lnTo>
                    <a:lnTo>
                      <a:pt x="423" y="2186"/>
                    </a:lnTo>
                    <a:lnTo>
                      <a:pt x="634" y="2327"/>
                    </a:lnTo>
                    <a:lnTo>
                      <a:pt x="916" y="2397"/>
                    </a:lnTo>
                    <a:lnTo>
                      <a:pt x="1198" y="2397"/>
                    </a:lnTo>
                    <a:lnTo>
                      <a:pt x="1410" y="2327"/>
                    </a:lnTo>
                    <a:lnTo>
                      <a:pt x="1692" y="2256"/>
                    </a:lnTo>
                    <a:lnTo>
                      <a:pt x="1903" y="2115"/>
                    </a:lnTo>
                    <a:lnTo>
                      <a:pt x="2044" y="1974"/>
                    </a:lnTo>
                    <a:lnTo>
                      <a:pt x="2185" y="1834"/>
                    </a:lnTo>
                    <a:lnTo>
                      <a:pt x="2255" y="1622"/>
                    </a:lnTo>
                    <a:lnTo>
                      <a:pt x="2326" y="1129"/>
                    </a:lnTo>
                    <a:lnTo>
                      <a:pt x="2185" y="706"/>
                    </a:lnTo>
                    <a:lnTo>
                      <a:pt x="2115" y="494"/>
                    </a:lnTo>
                    <a:lnTo>
                      <a:pt x="1974" y="353"/>
                    </a:lnTo>
                    <a:lnTo>
                      <a:pt x="1833" y="212"/>
                    </a:lnTo>
                    <a:lnTo>
                      <a:pt x="1621" y="71"/>
                    </a:lnTo>
                    <a:lnTo>
                      <a:pt x="1339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2" name="Shape 72"/>
              <p:cNvSpPr/>
              <p:nvPr/>
            </p:nvSpPr>
            <p:spPr>
              <a:xfrm>
                <a:off x="3764150" y="2631050"/>
                <a:ext cx="75800" cy="74050"/>
              </a:xfrm>
              <a:custGeom>
                <a:avLst/>
                <a:gdLst/>
                <a:ahLst/>
                <a:cxnLst/>
                <a:rect l="0" t="0" r="0" b="0"/>
                <a:pathLst>
                  <a:path w="3032" h="2962" extrusionOk="0">
                    <a:moveTo>
                      <a:pt x="1199" y="1"/>
                    </a:moveTo>
                    <a:lnTo>
                      <a:pt x="917" y="71"/>
                    </a:lnTo>
                    <a:lnTo>
                      <a:pt x="635" y="212"/>
                    </a:lnTo>
                    <a:lnTo>
                      <a:pt x="424" y="424"/>
                    </a:lnTo>
                    <a:lnTo>
                      <a:pt x="212" y="706"/>
                    </a:lnTo>
                    <a:lnTo>
                      <a:pt x="71" y="988"/>
                    </a:lnTo>
                    <a:lnTo>
                      <a:pt x="1" y="1269"/>
                    </a:lnTo>
                    <a:lnTo>
                      <a:pt x="1" y="1551"/>
                    </a:lnTo>
                    <a:lnTo>
                      <a:pt x="71" y="1763"/>
                    </a:lnTo>
                    <a:lnTo>
                      <a:pt x="142" y="2045"/>
                    </a:lnTo>
                    <a:lnTo>
                      <a:pt x="353" y="2327"/>
                    </a:lnTo>
                    <a:lnTo>
                      <a:pt x="494" y="2538"/>
                    </a:lnTo>
                    <a:lnTo>
                      <a:pt x="706" y="2679"/>
                    </a:lnTo>
                    <a:lnTo>
                      <a:pt x="988" y="2820"/>
                    </a:lnTo>
                    <a:lnTo>
                      <a:pt x="1270" y="2961"/>
                    </a:lnTo>
                    <a:lnTo>
                      <a:pt x="1834" y="2961"/>
                    </a:lnTo>
                    <a:lnTo>
                      <a:pt x="2115" y="2891"/>
                    </a:lnTo>
                    <a:lnTo>
                      <a:pt x="2327" y="2750"/>
                    </a:lnTo>
                    <a:lnTo>
                      <a:pt x="2609" y="2538"/>
                    </a:lnTo>
                    <a:lnTo>
                      <a:pt x="2820" y="2256"/>
                    </a:lnTo>
                    <a:lnTo>
                      <a:pt x="2961" y="1974"/>
                    </a:lnTo>
                    <a:lnTo>
                      <a:pt x="3032" y="1763"/>
                    </a:lnTo>
                    <a:lnTo>
                      <a:pt x="3032" y="1481"/>
                    </a:lnTo>
                    <a:lnTo>
                      <a:pt x="2961" y="1199"/>
                    </a:lnTo>
                    <a:lnTo>
                      <a:pt x="2820" y="917"/>
                    </a:lnTo>
                    <a:lnTo>
                      <a:pt x="2679" y="635"/>
                    </a:lnTo>
                    <a:lnTo>
                      <a:pt x="2468" y="424"/>
                    </a:lnTo>
                    <a:lnTo>
                      <a:pt x="2256" y="283"/>
                    </a:lnTo>
                    <a:lnTo>
                      <a:pt x="2045" y="142"/>
                    </a:lnTo>
                    <a:lnTo>
                      <a:pt x="1763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3" name="Shape 73"/>
              <p:cNvSpPr/>
              <p:nvPr/>
            </p:nvSpPr>
            <p:spPr>
              <a:xfrm>
                <a:off x="3852275" y="2620475"/>
                <a:ext cx="65200" cy="68750"/>
              </a:xfrm>
              <a:custGeom>
                <a:avLst/>
                <a:gdLst/>
                <a:ahLst/>
                <a:cxnLst/>
                <a:rect l="0" t="0" r="0" b="0"/>
                <a:pathLst>
                  <a:path w="2608" h="2750" extrusionOk="0">
                    <a:moveTo>
                      <a:pt x="1128" y="1"/>
                    </a:moveTo>
                    <a:lnTo>
                      <a:pt x="705" y="142"/>
                    </a:lnTo>
                    <a:lnTo>
                      <a:pt x="493" y="283"/>
                    </a:lnTo>
                    <a:lnTo>
                      <a:pt x="353" y="424"/>
                    </a:lnTo>
                    <a:lnTo>
                      <a:pt x="212" y="635"/>
                    </a:lnTo>
                    <a:lnTo>
                      <a:pt x="71" y="847"/>
                    </a:lnTo>
                    <a:lnTo>
                      <a:pt x="0" y="1129"/>
                    </a:lnTo>
                    <a:lnTo>
                      <a:pt x="71" y="1411"/>
                    </a:lnTo>
                    <a:lnTo>
                      <a:pt x="71" y="1763"/>
                    </a:lnTo>
                    <a:lnTo>
                      <a:pt x="212" y="2045"/>
                    </a:lnTo>
                    <a:lnTo>
                      <a:pt x="353" y="2256"/>
                    </a:lnTo>
                    <a:lnTo>
                      <a:pt x="564" y="2468"/>
                    </a:lnTo>
                    <a:lnTo>
                      <a:pt x="775" y="2609"/>
                    </a:lnTo>
                    <a:lnTo>
                      <a:pt x="987" y="2679"/>
                    </a:lnTo>
                    <a:lnTo>
                      <a:pt x="1269" y="2750"/>
                    </a:lnTo>
                    <a:lnTo>
                      <a:pt x="1692" y="2750"/>
                    </a:lnTo>
                    <a:lnTo>
                      <a:pt x="1974" y="2609"/>
                    </a:lnTo>
                    <a:lnTo>
                      <a:pt x="2115" y="2538"/>
                    </a:lnTo>
                    <a:lnTo>
                      <a:pt x="2326" y="2327"/>
                    </a:lnTo>
                    <a:lnTo>
                      <a:pt x="2467" y="2115"/>
                    </a:lnTo>
                    <a:lnTo>
                      <a:pt x="2538" y="1904"/>
                    </a:lnTo>
                    <a:lnTo>
                      <a:pt x="2608" y="1552"/>
                    </a:lnTo>
                    <a:lnTo>
                      <a:pt x="2608" y="1199"/>
                    </a:lnTo>
                    <a:lnTo>
                      <a:pt x="2538" y="917"/>
                    </a:lnTo>
                    <a:lnTo>
                      <a:pt x="2397" y="635"/>
                    </a:lnTo>
                    <a:lnTo>
                      <a:pt x="2256" y="424"/>
                    </a:lnTo>
                    <a:lnTo>
                      <a:pt x="2044" y="283"/>
                    </a:lnTo>
                    <a:lnTo>
                      <a:pt x="1833" y="142"/>
                    </a:lnTo>
                    <a:lnTo>
                      <a:pt x="1621" y="71"/>
                    </a:lnTo>
                    <a:lnTo>
                      <a:pt x="1128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4" name="Shape 74"/>
              <p:cNvSpPr/>
              <p:nvPr/>
            </p:nvSpPr>
            <p:spPr>
              <a:xfrm>
                <a:off x="3883975" y="2544725"/>
                <a:ext cx="67000" cy="68725"/>
              </a:xfrm>
              <a:custGeom>
                <a:avLst/>
                <a:gdLst/>
                <a:ahLst/>
                <a:cxnLst/>
                <a:rect l="0" t="0" r="0" b="0"/>
                <a:pathLst>
                  <a:path w="2680" h="2749" extrusionOk="0">
                    <a:moveTo>
                      <a:pt x="1270" y="0"/>
                    </a:moveTo>
                    <a:lnTo>
                      <a:pt x="917" y="71"/>
                    </a:lnTo>
                    <a:lnTo>
                      <a:pt x="706" y="211"/>
                    </a:lnTo>
                    <a:lnTo>
                      <a:pt x="424" y="352"/>
                    </a:lnTo>
                    <a:lnTo>
                      <a:pt x="283" y="564"/>
                    </a:lnTo>
                    <a:lnTo>
                      <a:pt x="142" y="846"/>
                    </a:lnTo>
                    <a:lnTo>
                      <a:pt x="71" y="1057"/>
                    </a:lnTo>
                    <a:lnTo>
                      <a:pt x="1" y="1339"/>
                    </a:lnTo>
                    <a:lnTo>
                      <a:pt x="1" y="1621"/>
                    </a:lnTo>
                    <a:lnTo>
                      <a:pt x="71" y="1833"/>
                    </a:lnTo>
                    <a:lnTo>
                      <a:pt x="142" y="2115"/>
                    </a:lnTo>
                    <a:lnTo>
                      <a:pt x="283" y="2326"/>
                    </a:lnTo>
                    <a:lnTo>
                      <a:pt x="494" y="2467"/>
                    </a:lnTo>
                    <a:lnTo>
                      <a:pt x="706" y="2608"/>
                    </a:lnTo>
                    <a:lnTo>
                      <a:pt x="917" y="2749"/>
                    </a:lnTo>
                    <a:lnTo>
                      <a:pt x="1551" y="2749"/>
                    </a:lnTo>
                    <a:lnTo>
                      <a:pt x="1833" y="2608"/>
                    </a:lnTo>
                    <a:lnTo>
                      <a:pt x="2115" y="2537"/>
                    </a:lnTo>
                    <a:lnTo>
                      <a:pt x="2327" y="2326"/>
                    </a:lnTo>
                    <a:lnTo>
                      <a:pt x="2468" y="2185"/>
                    </a:lnTo>
                    <a:lnTo>
                      <a:pt x="2538" y="1974"/>
                    </a:lnTo>
                    <a:lnTo>
                      <a:pt x="2609" y="1762"/>
                    </a:lnTo>
                    <a:lnTo>
                      <a:pt x="2679" y="1269"/>
                    </a:lnTo>
                    <a:lnTo>
                      <a:pt x="2538" y="846"/>
                    </a:lnTo>
                    <a:lnTo>
                      <a:pt x="2256" y="423"/>
                    </a:lnTo>
                    <a:lnTo>
                      <a:pt x="2045" y="282"/>
                    </a:lnTo>
                    <a:lnTo>
                      <a:pt x="1833" y="14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5" name="Shape 75"/>
              <p:cNvSpPr/>
              <p:nvPr/>
            </p:nvSpPr>
            <p:spPr>
              <a:xfrm>
                <a:off x="3876925" y="2454850"/>
                <a:ext cx="56425" cy="61700"/>
              </a:xfrm>
              <a:custGeom>
                <a:avLst/>
                <a:gdLst/>
                <a:ahLst/>
                <a:cxnLst/>
                <a:rect l="0" t="0" r="0" b="0"/>
                <a:pathLst>
                  <a:path w="2257" h="2468" extrusionOk="0">
                    <a:moveTo>
                      <a:pt x="1481" y="0"/>
                    </a:moveTo>
                    <a:lnTo>
                      <a:pt x="1199" y="71"/>
                    </a:lnTo>
                    <a:lnTo>
                      <a:pt x="988" y="141"/>
                    </a:lnTo>
                    <a:lnTo>
                      <a:pt x="706" y="212"/>
                    </a:lnTo>
                    <a:lnTo>
                      <a:pt x="494" y="423"/>
                    </a:lnTo>
                    <a:lnTo>
                      <a:pt x="353" y="635"/>
                    </a:lnTo>
                    <a:lnTo>
                      <a:pt x="142" y="917"/>
                    </a:lnTo>
                    <a:lnTo>
                      <a:pt x="71" y="1128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03"/>
                    </a:lnTo>
                    <a:lnTo>
                      <a:pt x="283" y="2115"/>
                    </a:lnTo>
                    <a:lnTo>
                      <a:pt x="494" y="2326"/>
                    </a:lnTo>
                    <a:lnTo>
                      <a:pt x="847" y="2397"/>
                    </a:lnTo>
                    <a:lnTo>
                      <a:pt x="1270" y="2467"/>
                    </a:lnTo>
                    <a:lnTo>
                      <a:pt x="1552" y="2326"/>
                    </a:lnTo>
                    <a:lnTo>
                      <a:pt x="1833" y="2185"/>
                    </a:lnTo>
                    <a:lnTo>
                      <a:pt x="2045" y="1903"/>
                    </a:lnTo>
                    <a:lnTo>
                      <a:pt x="2186" y="1621"/>
                    </a:lnTo>
                    <a:lnTo>
                      <a:pt x="2256" y="1269"/>
                    </a:lnTo>
                    <a:lnTo>
                      <a:pt x="2256" y="917"/>
                    </a:lnTo>
                    <a:lnTo>
                      <a:pt x="2186" y="564"/>
                    </a:lnTo>
                    <a:lnTo>
                      <a:pt x="1974" y="282"/>
                    </a:lnTo>
                    <a:lnTo>
                      <a:pt x="1692" y="141"/>
                    </a:lnTo>
                    <a:lnTo>
                      <a:pt x="1481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6" name="Shape 76"/>
              <p:cNvSpPr/>
              <p:nvPr/>
            </p:nvSpPr>
            <p:spPr>
              <a:xfrm>
                <a:off x="3674300" y="2435450"/>
                <a:ext cx="45825" cy="47625"/>
              </a:xfrm>
              <a:custGeom>
                <a:avLst/>
                <a:gdLst/>
                <a:ahLst/>
                <a:cxnLst/>
                <a:rect l="0" t="0" r="0" b="0"/>
                <a:pathLst>
                  <a:path w="1833" h="1905" extrusionOk="0">
                    <a:moveTo>
                      <a:pt x="1058" y="1"/>
                    </a:moveTo>
                    <a:lnTo>
                      <a:pt x="635" y="71"/>
                    </a:lnTo>
                    <a:lnTo>
                      <a:pt x="423" y="142"/>
                    </a:lnTo>
                    <a:lnTo>
                      <a:pt x="282" y="212"/>
                    </a:lnTo>
                    <a:lnTo>
                      <a:pt x="141" y="353"/>
                    </a:lnTo>
                    <a:lnTo>
                      <a:pt x="71" y="494"/>
                    </a:lnTo>
                    <a:lnTo>
                      <a:pt x="0" y="847"/>
                    </a:lnTo>
                    <a:lnTo>
                      <a:pt x="71" y="1199"/>
                    </a:lnTo>
                    <a:lnTo>
                      <a:pt x="212" y="1552"/>
                    </a:lnTo>
                    <a:lnTo>
                      <a:pt x="494" y="1763"/>
                    </a:lnTo>
                    <a:lnTo>
                      <a:pt x="776" y="1904"/>
                    </a:lnTo>
                    <a:lnTo>
                      <a:pt x="987" y="1904"/>
                    </a:lnTo>
                    <a:lnTo>
                      <a:pt x="1198" y="1834"/>
                    </a:lnTo>
                    <a:lnTo>
                      <a:pt x="1551" y="1622"/>
                    </a:lnTo>
                    <a:lnTo>
                      <a:pt x="1762" y="1340"/>
                    </a:lnTo>
                    <a:lnTo>
                      <a:pt x="1833" y="988"/>
                    </a:lnTo>
                    <a:lnTo>
                      <a:pt x="1762" y="635"/>
                    </a:lnTo>
                    <a:lnTo>
                      <a:pt x="1621" y="353"/>
                    </a:lnTo>
                    <a:lnTo>
                      <a:pt x="1410" y="142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7" name="Shape 77"/>
              <p:cNvSpPr/>
              <p:nvPr/>
            </p:nvSpPr>
            <p:spPr>
              <a:xfrm>
                <a:off x="3834650" y="2060125"/>
                <a:ext cx="72275" cy="61700"/>
              </a:xfrm>
              <a:custGeom>
                <a:avLst/>
                <a:gdLst/>
                <a:ahLst/>
                <a:cxnLst/>
                <a:rect l="0" t="0" r="0" b="0"/>
                <a:pathLst>
                  <a:path w="2891" h="246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282" y="353"/>
                    </a:lnTo>
                    <a:lnTo>
                      <a:pt x="141" y="776"/>
                    </a:lnTo>
                    <a:lnTo>
                      <a:pt x="0" y="1340"/>
                    </a:lnTo>
                    <a:lnTo>
                      <a:pt x="71" y="1692"/>
                    </a:lnTo>
                    <a:lnTo>
                      <a:pt x="141" y="1974"/>
                    </a:lnTo>
                    <a:lnTo>
                      <a:pt x="353" y="2186"/>
                    </a:lnTo>
                    <a:lnTo>
                      <a:pt x="564" y="2327"/>
                    </a:lnTo>
                    <a:lnTo>
                      <a:pt x="846" y="2397"/>
                    </a:lnTo>
                    <a:lnTo>
                      <a:pt x="1058" y="2468"/>
                    </a:lnTo>
                    <a:lnTo>
                      <a:pt x="1339" y="2468"/>
                    </a:lnTo>
                    <a:lnTo>
                      <a:pt x="1551" y="2397"/>
                    </a:lnTo>
                    <a:lnTo>
                      <a:pt x="2115" y="2468"/>
                    </a:lnTo>
                    <a:lnTo>
                      <a:pt x="2538" y="2397"/>
                    </a:lnTo>
                    <a:lnTo>
                      <a:pt x="2749" y="2256"/>
                    </a:lnTo>
                    <a:lnTo>
                      <a:pt x="2890" y="1974"/>
                    </a:lnTo>
                    <a:lnTo>
                      <a:pt x="2820" y="1692"/>
                    </a:lnTo>
                    <a:lnTo>
                      <a:pt x="2749" y="1340"/>
                    </a:lnTo>
                    <a:lnTo>
                      <a:pt x="2538" y="988"/>
                    </a:lnTo>
                    <a:lnTo>
                      <a:pt x="2256" y="706"/>
                    </a:lnTo>
                    <a:lnTo>
                      <a:pt x="1903" y="424"/>
                    </a:lnTo>
                    <a:lnTo>
                      <a:pt x="1551" y="212"/>
                    </a:lnTo>
                    <a:lnTo>
                      <a:pt x="1198" y="71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8" name="Shape 78"/>
              <p:cNvSpPr/>
              <p:nvPr/>
            </p:nvSpPr>
            <p:spPr>
              <a:xfrm>
                <a:off x="3973850" y="1963225"/>
                <a:ext cx="63450" cy="66975"/>
              </a:xfrm>
              <a:custGeom>
                <a:avLst/>
                <a:gdLst/>
                <a:ahLst/>
                <a:cxnLst/>
                <a:rect l="0" t="0" r="0" b="0"/>
                <a:pathLst>
                  <a:path w="2538" h="2679" extrusionOk="0">
                    <a:moveTo>
                      <a:pt x="1340" y="0"/>
                    </a:moveTo>
                    <a:lnTo>
                      <a:pt x="1128" y="71"/>
                    </a:lnTo>
                    <a:lnTo>
                      <a:pt x="846" y="141"/>
                    </a:lnTo>
                    <a:lnTo>
                      <a:pt x="635" y="353"/>
                    </a:lnTo>
                    <a:lnTo>
                      <a:pt x="423" y="564"/>
                    </a:lnTo>
                    <a:lnTo>
                      <a:pt x="212" y="776"/>
                    </a:lnTo>
                    <a:lnTo>
                      <a:pt x="71" y="1057"/>
                    </a:lnTo>
                    <a:lnTo>
                      <a:pt x="0" y="1339"/>
                    </a:lnTo>
                    <a:lnTo>
                      <a:pt x="0" y="1621"/>
                    </a:lnTo>
                    <a:lnTo>
                      <a:pt x="0" y="1903"/>
                    </a:lnTo>
                    <a:lnTo>
                      <a:pt x="141" y="2115"/>
                    </a:lnTo>
                    <a:lnTo>
                      <a:pt x="282" y="2326"/>
                    </a:lnTo>
                    <a:lnTo>
                      <a:pt x="564" y="2538"/>
                    </a:lnTo>
                    <a:lnTo>
                      <a:pt x="776" y="2608"/>
                    </a:lnTo>
                    <a:lnTo>
                      <a:pt x="987" y="2679"/>
                    </a:lnTo>
                    <a:lnTo>
                      <a:pt x="1410" y="2608"/>
                    </a:lnTo>
                    <a:lnTo>
                      <a:pt x="1763" y="2397"/>
                    </a:lnTo>
                    <a:lnTo>
                      <a:pt x="2115" y="2115"/>
                    </a:lnTo>
                    <a:lnTo>
                      <a:pt x="2326" y="1833"/>
                    </a:lnTo>
                    <a:lnTo>
                      <a:pt x="2467" y="1410"/>
                    </a:lnTo>
                    <a:lnTo>
                      <a:pt x="2538" y="987"/>
                    </a:lnTo>
                    <a:lnTo>
                      <a:pt x="2467" y="776"/>
                    </a:lnTo>
                    <a:lnTo>
                      <a:pt x="2397" y="635"/>
                    </a:lnTo>
                    <a:lnTo>
                      <a:pt x="2185" y="282"/>
                    </a:lnTo>
                    <a:lnTo>
                      <a:pt x="1904" y="141"/>
                    </a:lnTo>
                    <a:lnTo>
                      <a:pt x="1622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9" name="Shape 79"/>
              <p:cNvSpPr/>
              <p:nvPr/>
            </p:nvSpPr>
            <p:spPr>
              <a:xfrm>
                <a:off x="3942125" y="1933250"/>
                <a:ext cx="51125" cy="42325"/>
              </a:xfrm>
              <a:custGeom>
                <a:avLst/>
                <a:gdLst/>
                <a:ahLst/>
                <a:cxnLst/>
                <a:rect l="0" t="0" r="0" b="0"/>
                <a:pathLst>
                  <a:path w="2045" h="1693" extrusionOk="0">
                    <a:moveTo>
                      <a:pt x="847" y="1"/>
                    </a:moveTo>
                    <a:lnTo>
                      <a:pt x="635" y="71"/>
                    </a:lnTo>
                    <a:lnTo>
                      <a:pt x="353" y="212"/>
                    </a:lnTo>
                    <a:lnTo>
                      <a:pt x="142" y="283"/>
                    </a:lnTo>
                    <a:lnTo>
                      <a:pt x="1" y="494"/>
                    </a:lnTo>
                    <a:lnTo>
                      <a:pt x="1" y="706"/>
                    </a:lnTo>
                    <a:lnTo>
                      <a:pt x="1" y="917"/>
                    </a:lnTo>
                    <a:lnTo>
                      <a:pt x="142" y="1199"/>
                    </a:lnTo>
                    <a:lnTo>
                      <a:pt x="424" y="1481"/>
                    </a:lnTo>
                    <a:lnTo>
                      <a:pt x="565" y="1622"/>
                    </a:lnTo>
                    <a:lnTo>
                      <a:pt x="776" y="1693"/>
                    </a:lnTo>
                    <a:lnTo>
                      <a:pt x="1199" y="1693"/>
                    </a:lnTo>
                    <a:lnTo>
                      <a:pt x="1551" y="1481"/>
                    </a:lnTo>
                    <a:lnTo>
                      <a:pt x="1833" y="1199"/>
                    </a:lnTo>
                    <a:lnTo>
                      <a:pt x="1974" y="917"/>
                    </a:lnTo>
                    <a:lnTo>
                      <a:pt x="2045" y="635"/>
                    </a:lnTo>
                    <a:lnTo>
                      <a:pt x="1974" y="424"/>
                    </a:lnTo>
                    <a:lnTo>
                      <a:pt x="1833" y="212"/>
                    </a:lnTo>
                    <a:lnTo>
                      <a:pt x="1622" y="142"/>
                    </a:lnTo>
                    <a:lnTo>
                      <a:pt x="1410" y="71"/>
                    </a:lnTo>
                    <a:lnTo>
                      <a:pt x="1129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80" name="Shape 80"/>
              <p:cNvSpPr/>
              <p:nvPr/>
            </p:nvSpPr>
            <p:spPr>
              <a:xfrm>
                <a:off x="3353600" y="2167625"/>
                <a:ext cx="51125" cy="51125"/>
              </a:xfrm>
              <a:custGeom>
                <a:avLst/>
                <a:gdLst/>
                <a:ahLst/>
                <a:cxnLst/>
                <a:rect l="0" t="0" r="0" b="0"/>
                <a:pathLst>
                  <a:path w="2045" h="2045" extrusionOk="0">
                    <a:moveTo>
                      <a:pt x="846" y="0"/>
                    </a:moveTo>
                    <a:lnTo>
                      <a:pt x="635" y="71"/>
                    </a:lnTo>
                    <a:lnTo>
                      <a:pt x="494" y="141"/>
                    </a:lnTo>
                    <a:lnTo>
                      <a:pt x="282" y="353"/>
                    </a:lnTo>
                    <a:lnTo>
                      <a:pt x="141" y="494"/>
                    </a:lnTo>
                    <a:lnTo>
                      <a:pt x="71" y="705"/>
                    </a:lnTo>
                    <a:lnTo>
                      <a:pt x="0" y="917"/>
                    </a:lnTo>
                    <a:lnTo>
                      <a:pt x="0" y="1058"/>
                    </a:lnTo>
                    <a:lnTo>
                      <a:pt x="141" y="1410"/>
                    </a:lnTo>
                    <a:lnTo>
                      <a:pt x="353" y="1762"/>
                    </a:lnTo>
                    <a:lnTo>
                      <a:pt x="705" y="1974"/>
                    </a:lnTo>
                    <a:lnTo>
                      <a:pt x="1058" y="2044"/>
                    </a:lnTo>
                    <a:lnTo>
                      <a:pt x="1269" y="2044"/>
                    </a:lnTo>
                    <a:lnTo>
                      <a:pt x="1410" y="1974"/>
                    </a:lnTo>
                    <a:lnTo>
                      <a:pt x="1621" y="1833"/>
                    </a:lnTo>
                    <a:lnTo>
                      <a:pt x="1762" y="1692"/>
                    </a:lnTo>
                    <a:lnTo>
                      <a:pt x="1903" y="1551"/>
                    </a:lnTo>
                    <a:lnTo>
                      <a:pt x="2044" y="1340"/>
                    </a:lnTo>
                    <a:lnTo>
                      <a:pt x="2044" y="1128"/>
                    </a:lnTo>
                    <a:lnTo>
                      <a:pt x="2044" y="987"/>
                    </a:lnTo>
                    <a:lnTo>
                      <a:pt x="1974" y="635"/>
                    </a:lnTo>
                    <a:lnTo>
                      <a:pt x="1692" y="282"/>
                    </a:lnTo>
                    <a:lnTo>
                      <a:pt x="1410" y="71"/>
                    </a:lnTo>
                    <a:lnTo>
                      <a:pt x="1058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81" name="Shape 81"/>
              <p:cNvSpPr/>
              <p:nvPr/>
            </p:nvSpPr>
            <p:spPr>
              <a:xfrm>
                <a:off x="3411750" y="2151775"/>
                <a:ext cx="31725" cy="24675"/>
              </a:xfrm>
              <a:custGeom>
                <a:avLst/>
                <a:gdLst/>
                <a:ahLst/>
                <a:cxnLst/>
                <a:rect l="0" t="0" r="0" b="0"/>
                <a:pathLst>
                  <a:path w="1269" h="987" extrusionOk="0">
                    <a:moveTo>
                      <a:pt x="705" y="0"/>
                    </a:moveTo>
                    <a:lnTo>
                      <a:pt x="423" y="71"/>
                    </a:lnTo>
                    <a:lnTo>
                      <a:pt x="141" y="282"/>
                    </a:lnTo>
                    <a:lnTo>
                      <a:pt x="71" y="352"/>
                    </a:lnTo>
                    <a:lnTo>
                      <a:pt x="0" y="493"/>
                    </a:lnTo>
                    <a:lnTo>
                      <a:pt x="71" y="564"/>
                    </a:lnTo>
                    <a:lnTo>
                      <a:pt x="141" y="705"/>
                    </a:lnTo>
                    <a:lnTo>
                      <a:pt x="282" y="846"/>
                    </a:lnTo>
                    <a:lnTo>
                      <a:pt x="564" y="916"/>
                    </a:lnTo>
                    <a:lnTo>
                      <a:pt x="776" y="987"/>
                    </a:lnTo>
                    <a:lnTo>
                      <a:pt x="987" y="987"/>
                    </a:lnTo>
                    <a:lnTo>
                      <a:pt x="1057" y="916"/>
                    </a:lnTo>
                    <a:lnTo>
                      <a:pt x="1128" y="775"/>
                    </a:lnTo>
                    <a:lnTo>
                      <a:pt x="1128" y="493"/>
                    </a:lnTo>
                    <a:lnTo>
                      <a:pt x="1198" y="282"/>
                    </a:lnTo>
                    <a:lnTo>
                      <a:pt x="1269" y="141"/>
                    </a:lnTo>
                    <a:lnTo>
                      <a:pt x="1198" y="71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82" name="Shape 82"/>
              <p:cNvSpPr/>
              <p:nvPr/>
            </p:nvSpPr>
            <p:spPr>
              <a:xfrm>
                <a:off x="3112200" y="1920925"/>
                <a:ext cx="54625" cy="54650"/>
              </a:xfrm>
              <a:custGeom>
                <a:avLst/>
                <a:gdLst/>
                <a:ahLst/>
                <a:cxnLst/>
                <a:rect l="0" t="0" r="0" b="0"/>
                <a:pathLst>
                  <a:path w="2185" h="2186" extrusionOk="0">
                    <a:moveTo>
                      <a:pt x="987" y="1"/>
                    </a:moveTo>
                    <a:lnTo>
                      <a:pt x="634" y="71"/>
                    </a:lnTo>
                    <a:lnTo>
                      <a:pt x="352" y="283"/>
                    </a:lnTo>
                    <a:lnTo>
                      <a:pt x="141" y="564"/>
                    </a:lnTo>
                    <a:lnTo>
                      <a:pt x="0" y="846"/>
                    </a:lnTo>
                    <a:lnTo>
                      <a:pt x="0" y="1199"/>
                    </a:lnTo>
                    <a:lnTo>
                      <a:pt x="70" y="1551"/>
                    </a:lnTo>
                    <a:lnTo>
                      <a:pt x="352" y="1833"/>
                    </a:lnTo>
                    <a:lnTo>
                      <a:pt x="634" y="2045"/>
                    </a:lnTo>
                    <a:lnTo>
                      <a:pt x="846" y="2115"/>
                    </a:lnTo>
                    <a:lnTo>
                      <a:pt x="1128" y="2186"/>
                    </a:lnTo>
                    <a:lnTo>
                      <a:pt x="1339" y="2115"/>
                    </a:lnTo>
                    <a:lnTo>
                      <a:pt x="1551" y="2045"/>
                    </a:lnTo>
                    <a:lnTo>
                      <a:pt x="1762" y="1904"/>
                    </a:lnTo>
                    <a:lnTo>
                      <a:pt x="1903" y="1763"/>
                    </a:lnTo>
                    <a:lnTo>
                      <a:pt x="2044" y="1551"/>
                    </a:lnTo>
                    <a:lnTo>
                      <a:pt x="2115" y="1340"/>
                    </a:lnTo>
                    <a:lnTo>
                      <a:pt x="2185" y="1128"/>
                    </a:lnTo>
                    <a:lnTo>
                      <a:pt x="2185" y="846"/>
                    </a:lnTo>
                    <a:lnTo>
                      <a:pt x="2185" y="635"/>
                    </a:lnTo>
                    <a:lnTo>
                      <a:pt x="2044" y="423"/>
                    </a:lnTo>
                    <a:lnTo>
                      <a:pt x="1903" y="283"/>
                    </a:lnTo>
                    <a:lnTo>
                      <a:pt x="1692" y="71"/>
                    </a:lnTo>
                    <a:lnTo>
                      <a:pt x="1410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83" name="Shape 83"/>
              <p:cNvSpPr/>
              <p:nvPr/>
            </p:nvSpPr>
            <p:spPr>
              <a:xfrm>
                <a:off x="3150950" y="1836350"/>
                <a:ext cx="75800" cy="70500"/>
              </a:xfrm>
              <a:custGeom>
                <a:avLst/>
                <a:gdLst/>
                <a:ahLst/>
                <a:cxnLst/>
                <a:rect l="0" t="0" r="0" b="0"/>
                <a:pathLst>
                  <a:path w="3032" h="2820" extrusionOk="0">
                    <a:moveTo>
                      <a:pt x="1692" y="0"/>
                    </a:moveTo>
                    <a:lnTo>
                      <a:pt x="1410" y="71"/>
                    </a:lnTo>
                    <a:lnTo>
                      <a:pt x="1128" y="141"/>
                    </a:lnTo>
                    <a:lnTo>
                      <a:pt x="705" y="353"/>
                    </a:lnTo>
                    <a:lnTo>
                      <a:pt x="283" y="705"/>
                    </a:lnTo>
                    <a:lnTo>
                      <a:pt x="142" y="917"/>
                    </a:lnTo>
                    <a:lnTo>
                      <a:pt x="71" y="1199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74"/>
                    </a:lnTo>
                    <a:lnTo>
                      <a:pt x="212" y="2256"/>
                    </a:lnTo>
                    <a:lnTo>
                      <a:pt x="424" y="2467"/>
                    </a:lnTo>
                    <a:lnTo>
                      <a:pt x="705" y="2679"/>
                    </a:lnTo>
                    <a:lnTo>
                      <a:pt x="987" y="2749"/>
                    </a:lnTo>
                    <a:lnTo>
                      <a:pt x="1269" y="2820"/>
                    </a:lnTo>
                    <a:lnTo>
                      <a:pt x="1551" y="2749"/>
                    </a:lnTo>
                    <a:lnTo>
                      <a:pt x="1833" y="2679"/>
                    </a:lnTo>
                    <a:lnTo>
                      <a:pt x="2115" y="2608"/>
                    </a:lnTo>
                    <a:lnTo>
                      <a:pt x="2397" y="2397"/>
                    </a:lnTo>
                    <a:lnTo>
                      <a:pt x="2609" y="2256"/>
                    </a:lnTo>
                    <a:lnTo>
                      <a:pt x="2820" y="2044"/>
                    </a:lnTo>
                    <a:lnTo>
                      <a:pt x="2961" y="1762"/>
                    </a:lnTo>
                    <a:lnTo>
                      <a:pt x="3031" y="1551"/>
                    </a:lnTo>
                    <a:lnTo>
                      <a:pt x="3031" y="1269"/>
                    </a:lnTo>
                    <a:lnTo>
                      <a:pt x="2961" y="987"/>
                    </a:lnTo>
                    <a:lnTo>
                      <a:pt x="2820" y="705"/>
                    </a:lnTo>
                    <a:lnTo>
                      <a:pt x="2609" y="423"/>
                    </a:lnTo>
                    <a:lnTo>
                      <a:pt x="2397" y="282"/>
                    </a:lnTo>
                    <a:lnTo>
                      <a:pt x="2186" y="141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84" name="Shape 84"/>
              <p:cNvSpPr/>
              <p:nvPr/>
            </p:nvSpPr>
            <p:spPr>
              <a:xfrm>
                <a:off x="3182675" y="1952650"/>
                <a:ext cx="40550" cy="38775"/>
              </a:xfrm>
              <a:custGeom>
                <a:avLst/>
                <a:gdLst/>
                <a:ahLst/>
                <a:cxnLst/>
                <a:rect l="0" t="0" r="0" b="0"/>
                <a:pathLst>
                  <a:path w="1622" h="1551" extrusionOk="0">
                    <a:moveTo>
                      <a:pt x="423" y="0"/>
                    </a:moveTo>
                    <a:lnTo>
                      <a:pt x="141" y="212"/>
                    </a:lnTo>
                    <a:lnTo>
                      <a:pt x="71" y="353"/>
                    </a:lnTo>
                    <a:lnTo>
                      <a:pt x="0" y="494"/>
                    </a:lnTo>
                    <a:lnTo>
                      <a:pt x="0" y="705"/>
                    </a:lnTo>
                    <a:lnTo>
                      <a:pt x="0" y="917"/>
                    </a:lnTo>
                    <a:lnTo>
                      <a:pt x="141" y="1199"/>
                    </a:lnTo>
                    <a:lnTo>
                      <a:pt x="282" y="1410"/>
                    </a:lnTo>
                    <a:lnTo>
                      <a:pt x="564" y="1480"/>
                    </a:lnTo>
                    <a:lnTo>
                      <a:pt x="776" y="1551"/>
                    </a:lnTo>
                    <a:lnTo>
                      <a:pt x="1058" y="1551"/>
                    </a:lnTo>
                    <a:lnTo>
                      <a:pt x="1269" y="1410"/>
                    </a:lnTo>
                    <a:lnTo>
                      <a:pt x="1410" y="1269"/>
                    </a:lnTo>
                    <a:lnTo>
                      <a:pt x="1551" y="987"/>
                    </a:lnTo>
                    <a:lnTo>
                      <a:pt x="1621" y="776"/>
                    </a:lnTo>
                    <a:lnTo>
                      <a:pt x="1551" y="564"/>
                    </a:lnTo>
                    <a:lnTo>
                      <a:pt x="1551" y="353"/>
                    </a:lnTo>
                    <a:lnTo>
                      <a:pt x="1410" y="212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85" name="Shape 85"/>
              <p:cNvSpPr/>
              <p:nvPr/>
            </p:nvSpPr>
            <p:spPr>
              <a:xfrm>
                <a:off x="3709525" y="1667175"/>
                <a:ext cx="58175" cy="59950"/>
              </a:xfrm>
              <a:custGeom>
                <a:avLst/>
                <a:gdLst/>
                <a:ahLst/>
                <a:cxnLst/>
                <a:rect l="0" t="0" r="0" b="0"/>
                <a:pathLst>
                  <a:path w="2327" h="2398" extrusionOk="0">
                    <a:moveTo>
                      <a:pt x="1199" y="1"/>
                    </a:moveTo>
                    <a:lnTo>
                      <a:pt x="847" y="71"/>
                    </a:lnTo>
                    <a:lnTo>
                      <a:pt x="565" y="142"/>
                    </a:lnTo>
                    <a:lnTo>
                      <a:pt x="353" y="283"/>
                    </a:lnTo>
                    <a:lnTo>
                      <a:pt x="212" y="494"/>
                    </a:lnTo>
                    <a:lnTo>
                      <a:pt x="71" y="776"/>
                    </a:lnTo>
                    <a:lnTo>
                      <a:pt x="71" y="988"/>
                    </a:lnTo>
                    <a:lnTo>
                      <a:pt x="1" y="1270"/>
                    </a:lnTo>
                    <a:lnTo>
                      <a:pt x="71" y="1481"/>
                    </a:lnTo>
                    <a:lnTo>
                      <a:pt x="142" y="1763"/>
                    </a:lnTo>
                    <a:lnTo>
                      <a:pt x="283" y="1974"/>
                    </a:lnTo>
                    <a:lnTo>
                      <a:pt x="424" y="2186"/>
                    </a:lnTo>
                    <a:lnTo>
                      <a:pt x="635" y="2327"/>
                    </a:lnTo>
                    <a:lnTo>
                      <a:pt x="847" y="2397"/>
                    </a:lnTo>
                    <a:lnTo>
                      <a:pt x="1129" y="2397"/>
                    </a:lnTo>
                    <a:lnTo>
                      <a:pt x="1481" y="2327"/>
                    </a:lnTo>
                    <a:lnTo>
                      <a:pt x="1763" y="2186"/>
                    </a:lnTo>
                    <a:lnTo>
                      <a:pt x="2045" y="1904"/>
                    </a:lnTo>
                    <a:lnTo>
                      <a:pt x="2256" y="1551"/>
                    </a:lnTo>
                    <a:lnTo>
                      <a:pt x="2327" y="1199"/>
                    </a:lnTo>
                    <a:lnTo>
                      <a:pt x="2327" y="776"/>
                    </a:lnTo>
                    <a:lnTo>
                      <a:pt x="2256" y="494"/>
                    </a:lnTo>
                    <a:lnTo>
                      <a:pt x="1974" y="212"/>
                    </a:lnTo>
                    <a:lnTo>
                      <a:pt x="1763" y="142"/>
                    </a:lnTo>
                    <a:lnTo>
                      <a:pt x="1552" y="71"/>
                    </a:lnTo>
                    <a:lnTo>
                      <a:pt x="1199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86" name="Shape 86"/>
              <p:cNvSpPr/>
              <p:nvPr/>
            </p:nvSpPr>
            <p:spPr>
              <a:xfrm>
                <a:off x="3767675" y="1591400"/>
                <a:ext cx="52900" cy="52900"/>
              </a:xfrm>
              <a:custGeom>
                <a:avLst/>
                <a:gdLst/>
                <a:ahLst/>
                <a:cxnLst/>
                <a:rect l="0" t="0" r="0" b="0"/>
                <a:pathLst>
                  <a:path w="2116" h="2116" extrusionOk="0">
                    <a:moveTo>
                      <a:pt x="1270" y="1"/>
                    </a:moveTo>
                    <a:lnTo>
                      <a:pt x="988" y="71"/>
                    </a:lnTo>
                    <a:lnTo>
                      <a:pt x="706" y="142"/>
                    </a:lnTo>
                    <a:lnTo>
                      <a:pt x="353" y="353"/>
                    </a:lnTo>
                    <a:lnTo>
                      <a:pt x="142" y="635"/>
                    </a:lnTo>
                    <a:lnTo>
                      <a:pt x="1" y="988"/>
                    </a:lnTo>
                    <a:lnTo>
                      <a:pt x="1" y="1270"/>
                    </a:lnTo>
                    <a:lnTo>
                      <a:pt x="71" y="1622"/>
                    </a:lnTo>
                    <a:lnTo>
                      <a:pt x="283" y="1904"/>
                    </a:lnTo>
                    <a:lnTo>
                      <a:pt x="565" y="2045"/>
                    </a:lnTo>
                    <a:lnTo>
                      <a:pt x="988" y="2116"/>
                    </a:lnTo>
                    <a:lnTo>
                      <a:pt x="1270" y="2116"/>
                    </a:lnTo>
                    <a:lnTo>
                      <a:pt x="1552" y="2045"/>
                    </a:lnTo>
                    <a:lnTo>
                      <a:pt x="1763" y="1904"/>
                    </a:lnTo>
                    <a:lnTo>
                      <a:pt x="1904" y="1763"/>
                    </a:lnTo>
                    <a:lnTo>
                      <a:pt x="2045" y="1552"/>
                    </a:lnTo>
                    <a:lnTo>
                      <a:pt x="2115" y="1340"/>
                    </a:lnTo>
                    <a:lnTo>
                      <a:pt x="2115" y="917"/>
                    </a:lnTo>
                    <a:lnTo>
                      <a:pt x="2045" y="706"/>
                    </a:lnTo>
                    <a:lnTo>
                      <a:pt x="1974" y="494"/>
                    </a:lnTo>
                    <a:lnTo>
                      <a:pt x="1833" y="283"/>
                    </a:lnTo>
                    <a:lnTo>
                      <a:pt x="1693" y="142"/>
                    </a:lnTo>
                    <a:lnTo>
                      <a:pt x="1481" y="71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87" name="Shape 87"/>
              <p:cNvSpPr/>
              <p:nvPr/>
            </p:nvSpPr>
            <p:spPr>
              <a:xfrm>
                <a:off x="3813500" y="1635475"/>
                <a:ext cx="35275" cy="40550"/>
              </a:xfrm>
              <a:custGeom>
                <a:avLst/>
                <a:gdLst/>
                <a:ahLst/>
                <a:cxnLst/>
                <a:rect l="0" t="0" r="0" b="0"/>
                <a:pathLst>
                  <a:path w="1411" h="1622" extrusionOk="0">
                    <a:moveTo>
                      <a:pt x="564" y="0"/>
                    </a:moveTo>
                    <a:lnTo>
                      <a:pt x="423" y="71"/>
                    </a:lnTo>
                    <a:lnTo>
                      <a:pt x="212" y="353"/>
                    </a:lnTo>
                    <a:lnTo>
                      <a:pt x="71" y="775"/>
                    </a:lnTo>
                    <a:lnTo>
                      <a:pt x="0" y="1198"/>
                    </a:lnTo>
                    <a:lnTo>
                      <a:pt x="71" y="1339"/>
                    </a:lnTo>
                    <a:lnTo>
                      <a:pt x="141" y="1480"/>
                    </a:lnTo>
                    <a:lnTo>
                      <a:pt x="282" y="1551"/>
                    </a:lnTo>
                    <a:lnTo>
                      <a:pt x="494" y="1621"/>
                    </a:lnTo>
                    <a:lnTo>
                      <a:pt x="705" y="1551"/>
                    </a:lnTo>
                    <a:lnTo>
                      <a:pt x="1058" y="1410"/>
                    </a:lnTo>
                    <a:lnTo>
                      <a:pt x="1269" y="1269"/>
                    </a:lnTo>
                    <a:lnTo>
                      <a:pt x="1340" y="1128"/>
                    </a:lnTo>
                    <a:lnTo>
                      <a:pt x="1410" y="916"/>
                    </a:lnTo>
                    <a:lnTo>
                      <a:pt x="1410" y="775"/>
                    </a:lnTo>
                    <a:lnTo>
                      <a:pt x="1199" y="493"/>
                    </a:lnTo>
                    <a:lnTo>
                      <a:pt x="987" y="212"/>
                    </a:lnTo>
                    <a:lnTo>
                      <a:pt x="846" y="71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88" name="Shape 88"/>
              <p:cNvSpPr/>
              <p:nvPr/>
            </p:nvSpPr>
            <p:spPr>
              <a:xfrm>
                <a:off x="3774725" y="1668950"/>
                <a:ext cx="51125" cy="45825"/>
              </a:xfrm>
              <a:custGeom>
                <a:avLst/>
                <a:gdLst/>
                <a:ahLst/>
                <a:cxnLst/>
                <a:rect l="0" t="0" r="0" b="0"/>
                <a:pathLst>
                  <a:path w="2045" h="1833" extrusionOk="0">
                    <a:moveTo>
                      <a:pt x="776" y="0"/>
                    </a:moveTo>
                    <a:lnTo>
                      <a:pt x="424" y="141"/>
                    </a:lnTo>
                    <a:lnTo>
                      <a:pt x="283" y="212"/>
                    </a:lnTo>
                    <a:lnTo>
                      <a:pt x="142" y="353"/>
                    </a:lnTo>
                    <a:lnTo>
                      <a:pt x="71" y="564"/>
                    </a:lnTo>
                    <a:lnTo>
                      <a:pt x="1" y="705"/>
                    </a:lnTo>
                    <a:lnTo>
                      <a:pt x="1" y="987"/>
                    </a:lnTo>
                    <a:lnTo>
                      <a:pt x="71" y="1199"/>
                    </a:lnTo>
                    <a:lnTo>
                      <a:pt x="283" y="1480"/>
                    </a:lnTo>
                    <a:lnTo>
                      <a:pt x="565" y="1692"/>
                    </a:lnTo>
                    <a:lnTo>
                      <a:pt x="917" y="1833"/>
                    </a:lnTo>
                    <a:lnTo>
                      <a:pt x="1551" y="1833"/>
                    </a:lnTo>
                    <a:lnTo>
                      <a:pt x="1833" y="1621"/>
                    </a:lnTo>
                    <a:lnTo>
                      <a:pt x="1904" y="1480"/>
                    </a:lnTo>
                    <a:lnTo>
                      <a:pt x="1974" y="1340"/>
                    </a:lnTo>
                    <a:lnTo>
                      <a:pt x="2045" y="917"/>
                    </a:lnTo>
                    <a:lnTo>
                      <a:pt x="1974" y="635"/>
                    </a:lnTo>
                    <a:lnTo>
                      <a:pt x="1904" y="423"/>
                    </a:lnTo>
                    <a:lnTo>
                      <a:pt x="1763" y="282"/>
                    </a:lnTo>
                    <a:lnTo>
                      <a:pt x="1551" y="141"/>
                    </a:lnTo>
                    <a:lnTo>
                      <a:pt x="1199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89" name="Shape 89"/>
            <p:cNvSpPr/>
            <p:nvPr/>
          </p:nvSpPr>
          <p:spPr>
            <a:xfrm>
              <a:off x="1177875" y="2516525"/>
              <a:ext cx="652000" cy="1566525"/>
            </a:xfrm>
            <a:custGeom>
              <a:avLst/>
              <a:gdLst/>
              <a:ahLst/>
              <a:cxnLst/>
              <a:rect l="0" t="0" r="0" b="0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90" name="Shape 90"/>
            <p:cNvGrpSpPr/>
            <p:nvPr/>
          </p:nvGrpSpPr>
          <p:grpSpPr>
            <a:xfrm>
              <a:off x="1583150" y="1350000"/>
              <a:ext cx="216775" cy="269625"/>
              <a:chOff x="3876925" y="1350000"/>
              <a:chExt cx="216775" cy="269625"/>
            </a:xfrm>
          </p:grpSpPr>
          <p:sp>
            <p:nvSpPr>
              <p:cNvPr id="91" name="Shape 91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0" t="0" r="0" b="0"/>
                <a:pathLst>
                  <a:path w="8671" h="10785" extrusionOk="0">
                    <a:moveTo>
                      <a:pt x="6908" y="1622"/>
                    </a:moveTo>
                    <a:lnTo>
                      <a:pt x="7120" y="1763"/>
                    </a:lnTo>
                    <a:lnTo>
                      <a:pt x="7190" y="1904"/>
                    </a:lnTo>
                    <a:lnTo>
                      <a:pt x="7190" y="2045"/>
                    </a:lnTo>
                    <a:lnTo>
                      <a:pt x="7120" y="2256"/>
                    </a:lnTo>
                    <a:lnTo>
                      <a:pt x="6908" y="2679"/>
                    </a:lnTo>
                    <a:lnTo>
                      <a:pt x="6556" y="3172"/>
                    </a:lnTo>
                    <a:lnTo>
                      <a:pt x="5781" y="4089"/>
                    </a:lnTo>
                    <a:lnTo>
                      <a:pt x="5287" y="4512"/>
                    </a:lnTo>
                    <a:lnTo>
                      <a:pt x="5287" y="4018"/>
                    </a:lnTo>
                    <a:lnTo>
                      <a:pt x="5358" y="3525"/>
                    </a:lnTo>
                    <a:lnTo>
                      <a:pt x="5499" y="3031"/>
                    </a:lnTo>
                    <a:lnTo>
                      <a:pt x="5710" y="2538"/>
                    </a:lnTo>
                    <a:lnTo>
                      <a:pt x="5922" y="2327"/>
                    </a:lnTo>
                    <a:lnTo>
                      <a:pt x="6274" y="1974"/>
                    </a:lnTo>
                    <a:lnTo>
                      <a:pt x="6626" y="1692"/>
                    </a:lnTo>
                    <a:lnTo>
                      <a:pt x="6767" y="1622"/>
                    </a:lnTo>
                    <a:close/>
                    <a:moveTo>
                      <a:pt x="3596" y="2186"/>
                    </a:moveTo>
                    <a:lnTo>
                      <a:pt x="3666" y="2256"/>
                    </a:lnTo>
                    <a:lnTo>
                      <a:pt x="3807" y="2538"/>
                    </a:lnTo>
                    <a:lnTo>
                      <a:pt x="3877" y="2890"/>
                    </a:lnTo>
                    <a:lnTo>
                      <a:pt x="3948" y="3313"/>
                    </a:lnTo>
                    <a:lnTo>
                      <a:pt x="4018" y="4230"/>
                    </a:lnTo>
                    <a:lnTo>
                      <a:pt x="4018" y="4794"/>
                    </a:lnTo>
                    <a:lnTo>
                      <a:pt x="3737" y="4441"/>
                    </a:lnTo>
                    <a:lnTo>
                      <a:pt x="3525" y="4018"/>
                    </a:lnTo>
                    <a:lnTo>
                      <a:pt x="3314" y="3595"/>
                    </a:lnTo>
                    <a:lnTo>
                      <a:pt x="3102" y="3172"/>
                    </a:lnTo>
                    <a:lnTo>
                      <a:pt x="3102" y="2750"/>
                    </a:lnTo>
                    <a:lnTo>
                      <a:pt x="3102" y="2538"/>
                    </a:lnTo>
                    <a:lnTo>
                      <a:pt x="3173" y="2397"/>
                    </a:lnTo>
                    <a:lnTo>
                      <a:pt x="3314" y="2256"/>
                    </a:lnTo>
                    <a:lnTo>
                      <a:pt x="3455" y="2186"/>
                    </a:lnTo>
                    <a:close/>
                    <a:moveTo>
                      <a:pt x="1199" y="4512"/>
                    </a:moveTo>
                    <a:lnTo>
                      <a:pt x="1622" y="4653"/>
                    </a:lnTo>
                    <a:lnTo>
                      <a:pt x="2115" y="4794"/>
                    </a:lnTo>
                    <a:lnTo>
                      <a:pt x="2538" y="5076"/>
                    </a:lnTo>
                    <a:lnTo>
                      <a:pt x="3173" y="5428"/>
                    </a:lnTo>
                    <a:lnTo>
                      <a:pt x="2679" y="5639"/>
                    </a:lnTo>
                    <a:lnTo>
                      <a:pt x="2186" y="5710"/>
                    </a:lnTo>
                    <a:lnTo>
                      <a:pt x="1904" y="5639"/>
                    </a:lnTo>
                    <a:lnTo>
                      <a:pt x="1622" y="5569"/>
                    </a:lnTo>
                    <a:lnTo>
                      <a:pt x="1411" y="5428"/>
                    </a:lnTo>
                    <a:lnTo>
                      <a:pt x="1199" y="5216"/>
                    </a:lnTo>
                    <a:lnTo>
                      <a:pt x="917" y="4794"/>
                    </a:lnTo>
                    <a:lnTo>
                      <a:pt x="917" y="4653"/>
                    </a:lnTo>
                    <a:lnTo>
                      <a:pt x="988" y="4582"/>
                    </a:lnTo>
                    <a:lnTo>
                      <a:pt x="1058" y="4512"/>
                    </a:lnTo>
                    <a:close/>
                    <a:moveTo>
                      <a:pt x="3666" y="6485"/>
                    </a:moveTo>
                    <a:lnTo>
                      <a:pt x="3807" y="7120"/>
                    </a:lnTo>
                    <a:lnTo>
                      <a:pt x="3807" y="7754"/>
                    </a:lnTo>
                    <a:lnTo>
                      <a:pt x="3807" y="8388"/>
                    </a:lnTo>
                    <a:lnTo>
                      <a:pt x="3666" y="9093"/>
                    </a:lnTo>
                    <a:lnTo>
                      <a:pt x="3525" y="9305"/>
                    </a:lnTo>
                    <a:lnTo>
                      <a:pt x="3314" y="9516"/>
                    </a:lnTo>
                    <a:lnTo>
                      <a:pt x="2961" y="9516"/>
                    </a:lnTo>
                    <a:lnTo>
                      <a:pt x="2820" y="9375"/>
                    </a:lnTo>
                    <a:lnTo>
                      <a:pt x="2750" y="9234"/>
                    </a:lnTo>
                    <a:lnTo>
                      <a:pt x="2538" y="8670"/>
                    </a:lnTo>
                    <a:lnTo>
                      <a:pt x="2538" y="8036"/>
                    </a:lnTo>
                    <a:lnTo>
                      <a:pt x="2609" y="7754"/>
                    </a:lnTo>
                    <a:lnTo>
                      <a:pt x="2679" y="7401"/>
                    </a:lnTo>
                    <a:lnTo>
                      <a:pt x="2891" y="7120"/>
                    </a:lnTo>
                    <a:lnTo>
                      <a:pt x="3102" y="6838"/>
                    </a:lnTo>
                    <a:lnTo>
                      <a:pt x="3384" y="6626"/>
                    </a:lnTo>
                    <a:lnTo>
                      <a:pt x="3666" y="6485"/>
                    </a:lnTo>
                    <a:close/>
                    <a:moveTo>
                      <a:pt x="7261" y="1"/>
                    </a:move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close/>
                  </a:path>
                </a:pathLst>
              </a:custGeom>
              <a:solidFill>
                <a:srgbClr val="F7CA0F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92" name="Shape 92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0" t="0" r="0" b="0"/>
                <a:pathLst>
                  <a:path w="8671" h="10785" fill="none" extrusionOk="0">
                    <a:moveTo>
                      <a:pt x="1763" y="10150"/>
                    </a:move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807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2045" y="3172"/>
                    </a:lnTo>
                    <a:lnTo>
                      <a:pt x="1622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1763" y="1015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93" name="Shape 93"/>
              <p:cNvSpPr/>
              <p:nvPr/>
            </p:nvSpPr>
            <p:spPr>
              <a:xfrm>
                <a:off x="3940375" y="1512125"/>
                <a:ext cx="31725" cy="75800"/>
              </a:xfrm>
              <a:custGeom>
                <a:avLst/>
                <a:gdLst/>
                <a:ahLst/>
                <a:cxnLst/>
                <a:rect l="0" t="0" r="0" b="0"/>
                <a:pathLst>
                  <a:path w="1269" h="3032" fill="none" extrusionOk="0">
                    <a:moveTo>
                      <a:pt x="1128" y="2608"/>
                    </a:moveTo>
                    <a:lnTo>
                      <a:pt x="1128" y="2608"/>
                    </a:lnTo>
                    <a:lnTo>
                      <a:pt x="987" y="2820"/>
                    </a:lnTo>
                    <a:lnTo>
                      <a:pt x="776" y="3031"/>
                    </a:lnTo>
                    <a:lnTo>
                      <a:pt x="635" y="3031"/>
                    </a:lnTo>
                    <a:lnTo>
                      <a:pt x="423" y="3031"/>
                    </a:lnTo>
                    <a:lnTo>
                      <a:pt x="282" y="2890"/>
                    </a:lnTo>
                    <a:lnTo>
                      <a:pt x="212" y="2749"/>
                    </a:lnTo>
                    <a:lnTo>
                      <a:pt x="0" y="2185"/>
                    </a:lnTo>
                    <a:lnTo>
                      <a:pt x="0" y="1551"/>
                    </a:lnTo>
                    <a:lnTo>
                      <a:pt x="71" y="1269"/>
                    </a:lnTo>
                    <a:lnTo>
                      <a:pt x="141" y="916"/>
                    </a:lnTo>
                    <a:lnTo>
                      <a:pt x="353" y="635"/>
                    </a:lnTo>
                    <a:lnTo>
                      <a:pt x="564" y="353"/>
                    </a:lnTo>
                    <a:lnTo>
                      <a:pt x="846" y="141"/>
                    </a:lnTo>
                    <a:lnTo>
                      <a:pt x="1128" y="0"/>
                    </a:lnTo>
                    <a:lnTo>
                      <a:pt x="1128" y="0"/>
                    </a:lnTo>
                    <a:lnTo>
                      <a:pt x="1269" y="635"/>
                    </a:lnTo>
                    <a:lnTo>
                      <a:pt x="1269" y="1269"/>
                    </a:lnTo>
                    <a:lnTo>
                      <a:pt x="1269" y="1903"/>
                    </a:lnTo>
                    <a:lnTo>
                      <a:pt x="1128" y="2608"/>
                    </a:lnTo>
                    <a:lnTo>
                      <a:pt x="1128" y="260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94" name="Shape 94"/>
              <p:cNvSpPr/>
              <p:nvPr/>
            </p:nvSpPr>
            <p:spPr>
              <a:xfrm>
                <a:off x="3954475" y="1404625"/>
                <a:ext cx="22925" cy="65225"/>
              </a:xfrm>
              <a:custGeom>
                <a:avLst/>
                <a:gdLst/>
                <a:ahLst/>
                <a:cxnLst/>
                <a:rect l="0" t="0" r="0" b="0"/>
                <a:pathLst>
                  <a:path w="917" h="2609" fill="none" extrusionOk="0">
                    <a:moveTo>
                      <a:pt x="353" y="1"/>
                    </a:moveTo>
                    <a:lnTo>
                      <a:pt x="353" y="1"/>
                    </a:lnTo>
                    <a:lnTo>
                      <a:pt x="494" y="1"/>
                    </a:lnTo>
                    <a:lnTo>
                      <a:pt x="564" y="71"/>
                    </a:lnTo>
                    <a:lnTo>
                      <a:pt x="705" y="353"/>
                    </a:lnTo>
                    <a:lnTo>
                      <a:pt x="775" y="705"/>
                    </a:lnTo>
                    <a:lnTo>
                      <a:pt x="846" y="1128"/>
                    </a:lnTo>
                    <a:lnTo>
                      <a:pt x="916" y="2045"/>
                    </a:lnTo>
                    <a:lnTo>
                      <a:pt x="916" y="2609"/>
                    </a:lnTo>
                    <a:lnTo>
                      <a:pt x="916" y="2609"/>
                    </a:lnTo>
                    <a:lnTo>
                      <a:pt x="635" y="2256"/>
                    </a:lnTo>
                    <a:lnTo>
                      <a:pt x="423" y="1833"/>
                    </a:lnTo>
                    <a:lnTo>
                      <a:pt x="212" y="1410"/>
                    </a:lnTo>
                    <a:lnTo>
                      <a:pt x="0" y="987"/>
                    </a:lnTo>
                    <a:lnTo>
                      <a:pt x="0" y="565"/>
                    </a:lnTo>
                    <a:lnTo>
                      <a:pt x="0" y="353"/>
                    </a:lnTo>
                    <a:lnTo>
                      <a:pt x="71" y="212"/>
                    </a:lnTo>
                    <a:lnTo>
                      <a:pt x="212" y="71"/>
                    </a:lnTo>
                    <a:lnTo>
                      <a:pt x="353" y="1"/>
                    </a:lnTo>
                    <a:lnTo>
                      <a:pt x="353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95" name="Shape 95"/>
              <p:cNvSpPr/>
              <p:nvPr/>
            </p:nvSpPr>
            <p:spPr>
              <a:xfrm>
                <a:off x="3899850" y="1462775"/>
                <a:ext cx="56400" cy="29975"/>
              </a:xfrm>
              <a:custGeom>
                <a:avLst/>
                <a:gdLst/>
                <a:ahLst/>
                <a:cxnLst/>
                <a:rect l="0" t="0" r="0" b="0"/>
                <a:pathLst>
                  <a:path w="2256" h="1199" fill="none" extrusionOk="0">
                    <a:moveTo>
                      <a:pt x="282" y="705"/>
                    </a:moveTo>
                    <a:lnTo>
                      <a:pt x="282" y="70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71" y="71"/>
                    </a:lnTo>
                    <a:lnTo>
                      <a:pt x="141" y="1"/>
                    </a:lnTo>
                    <a:lnTo>
                      <a:pt x="282" y="1"/>
                    </a:lnTo>
                    <a:lnTo>
                      <a:pt x="705" y="142"/>
                    </a:lnTo>
                    <a:lnTo>
                      <a:pt x="1198" y="283"/>
                    </a:lnTo>
                    <a:lnTo>
                      <a:pt x="1621" y="565"/>
                    </a:lnTo>
                    <a:lnTo>
                      <a:pt x="2256" y="917"/>
                    </a:lnTo>
                    <a:lnTo>
                      <a:pt x="2256" y="917"/>
                    </a:lnTo>
                    <a:lnTo>
                      <a:pt x="1762" y="1128"/>
                    </a:lnTo>
                    <a:lnTo>
                      <a:pt x="1269" y="1199"/>
                    </a:lnTo>
                    <a:lnTo>
                      <a:pt x="987" y="1128"/>
                    </a:lnTo>
                    <a:lnTo>
                      <a:pt x="705" y="1058"/>
                    </a:lnTo>
                    <a:lnTo>
                      <a:pt x="494" y="917"/>
                    </a:lnTo>
                    <a:lnTo>
                      <a:pt x="282" y="705"/>
                    </a:lnTo>
                    <a:lnTo>
                      <a:pt x="282" y="70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96" name="Shape 96"/>
            <p:cNvSpPr/>
            <p:nvPr/>
          </p:nvSpPr>
          <p:spPr>
            <a:xfrm>
              <a:off x="1086250" y="2701550"/>
              <a:ext cx="237900" cy="313675"/>
            </a:xfrm>
            <a:custGeom>
              <a:avLst/>
              <a:gdLst/>
              <a:ahLst/>
              <a:cxnLst/>
              <a:rect l="0" t="0" r="0" b="0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7" name="Shape 97"/>
            <p:cNvSpPr/>
            <p:nvPr/>
          </p:nvSpPr>
          <p:spPr>
            <a:xfrm>
              <a:off x="924150" y="1106825"/>
              <a:ext cx="244950" cy="345400"/>
            </a:xfrm>
            <a:custGeom>
              <a:avLst/>
              <a:gdLst/>
              <a:ahLst/>
              <a:cxnLst/>
              <a:rect l="0" t="0" r="0" b="0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8" name="Shape 98"/>
            <p:cNvSpPr/>
            <p:nvPr/>
          </p:nvSpPr>
          <p:spPr>
            <a:xfrm>
              <a:off x="1750550" y="2135900"/>
              <a:ext cx="260825" cy="227350"/>
            </a:xfrm>
            <a:custGeom>
              <a:avLst/>
              <a:gdLst/>
              <a:ahLst/>
              <a:cxnLst/>
              <a:rect l="0" t="0" r="0" b="0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9" name="Shape 99"/>
            <p:cNvSpPr/>
            <p:nvPr/>
          </p:nvSpPr>
          <p:spPr>
            <a:xfrm>
              <a:off x="1133825" y="238125"/>
              <a:ext cx="246725" cy="246700"/>
            </a:xfrm>
            <a:custGeom>
              <a:avLst/>
              <a:gdLst/>
              <a:ahLst/>
              <a:cxnLst/>
              <a:rect l="0" t="0" r="0" b="0"/>
              <a:pathLst>
                <a:path w="9869" h="9868" extrusionOk="0">
                  <a:moveTo>
                    <a:pt x="4652" y="564"/>
                  </a:moveTo>
                  <a:lnTo>
                    <a:pt x="4934" y="634"/>
                  </a:lnTo>
                  <a:lnTo>
                    <a:pt x="5216" y="775"/>
                  </a:lnTo>
                  <a:lnTo>
                    <a:pt x="5428" y="987"/>
                  </a:lnTo>
                  <a:lnTo>
                    <a:pt x="5569" y="1198"/>
                  </a:lnTo>
                  <a:lnTo>
                    <a:pt x="5639" y="1480"/>
                  </a:lnTo>
                  <a:lnTo>
                    <a:pt x="5639" y="1762"/>
                  </a:lnTo>
                  <a:lnTo>
                    <a:pt x="5639" y="2044"/>
                  </a:lnTo>
                  <a:lnTo>
                    <a:pt x="5428" y="2608"/>
                  </a:lnTo>
                  <a:lnTo>
                    <a:pt x="4934" y="3736"/>
                  </a:lnTo>
                  <a:lnTo>
                    <a:pt x="4793" y="4229"/>
                  </a:lnTo>
                  <a:lnTo>
                    <a:pt x="4723" y="4370"/>
                  </a:lnTo>
                  <a:lnTo>
                    <a:pt x="4793" y="4511"/>
                  </a:lnTo>
                  <a:lnTo>
                    <a:pt x="3807" y="3877"/>
                  </a:lnTo>
                  <a:lnTo>
                    <a:pt x="2961" y="3172"/>
                  </a:lnTo>
                  <a:lnTo>
                    <a:pt x="2749" y="2960"/>
                  </a:lnTo>
                  <a:lnTo>
                    <a:pt x="2608" y="2749"/>
                  </a:lnTo>
                  <a:lnTo>
                    <a:pt x="2538" y="2467"/>
                  </a:lnTo>
                  <a:lnTo>
                    <a:pt x="2538" y="2255"/>
                  </a:lnTo>
                  <a:lnTo>
                    <a:pt x="2608" y="1974"/>
                  </a:lnTo>
                  <a:lnTo>
                    <a:pt x="2679" y="1762"/>
                  </a:lnTo>
                  <a:lnTo>
                    <a:pt x="2961" y="1339"/>
                  </a:lnTo>
                  <a:lnTo>
                    <a:pt x="3384" y="916"/>
                  </a:lnTo>
                  <a:lnTo>
                    <a:pt x="3877" y="705"/>
                  </a:lnTo>
                  <a:lnTo>
                    <a:pt x="4371" y="564"/>
                  </a:lnTo>
                  <a:close/>
                  <a:moveTo>
                    <a:pt x="8106" y="2749"/>
                  </a:moveTo>
                  <a:lnTo>
                    <a:pt x="8318" y="2819"/>
                  </a:lnTo>
                  <a:lnTo>
                    <a:pt x="8529" y="2890"/>
                  </a:lnTo>
                  <a:lnTo>
                    <a:pt x="8670" y="2960"/>
                  </a:lnTo>
                  <a:lnTo>
                    <a:pt x="8811" y="3172"/>
                  </a:lnTo>
                  <a:lnTo>
                    <a:pt x="8952" y="3454"/>
                  </a:lnTo>
                  <a:lnTo>
                    <a:pt x="9022" y="3806"/>
                  </a:lnTo>
                  <a:lnTo>
                    <a:pt x="9093" y="4300"/>
                  </a:lnTo>
                  <a:lnTo>
                    <a:pt x="9022" y="4652"/>
                  </a:lnTo>
                  <a:lnTo>
                    <a:pt x="8882" y="5004"/>
                  </a:lnTo>
                  <a:lnTo>
                    <a:pt x="8741" y="5216"/>
                  </a:lnTo>
                  <a:lnTo>
                    <a:pt x="8459" y="5357"/>
                  </a:lnTo>
                  <a:lnTo>
                    <a:pt x="8177" y="5498"/>
                  </a:lnTo>
                  <a:lnTo>
                    <a:pt x="7190" y="5498"/>
                  </a:lnTo>
                  <a:lnTo>
                    <a:pt x="6837" y="5357"/>
                  </a:lnTo>
                  <a:lnTo>
                    <a:pt x="6556" y="5286"/>
                  </a:lnTo>
                  <a:lnTo>
                    <a:pt x="6274" y="5075"/>
                  </a:lnTo>
                  <a:lnTo>
                    <a:pt x="6133" y="4863"/>
                  </a:lnTo>
                  <a:lnTo>
                    <a:pt x="5992" y="4652"/>
                  </a:lnTo>
                  <a:lnTo>
                    <a:pt x="5921" y="4441"/>
                  </a:lnTo>
                  <a:lnTo>
                    <a:pt x="5992" y="4159"/>
                  </a:lnTo>
                  <a:lnTo>
                    <a:pt x="6767" y="3454"/>
                  </a:lnTo>
                  <a:lnTo>
                    <a:pt x="7260" y="3101"/>
                  </a:lnTo>
                  <a:lnTo>
                    <a:pt x="7683" y="2890"/>
                  </a:lnTo>
                  <a:lnTo>
                    <a:pt x="8106" y="2749"/>
                  </a:lnTo>
                  <a:close/>
                  <a:moveTo>
                    <a:pt x="3384" y="5357"/>
                  </a:moveTo>
                  <a:lnTo>
                    <a:pt x="4300" y="5427"/>
                  </a:lnTo>
                  <a:lnTo>
                    <a:pt x="4089" y="6273"/>
                  </a:lnTo>
                  <a:lnTo>
                    <a:pt x="3948" y="6837"/>
                  </a:lnTo>
                  <a:lnTo>
                    <a:pt x="3736" y="7401"/>
                  </a:lnTo>
                  <a:lnTo>
                    <a:pt x="3454" y="7965"/>
                  </a:lnTo>
                  <a:lnTo>
                    <a:pt x="3102" y="8388"/>
                  </a:lnTo>
                  <a:lnTo>
                    <a:pt x="2961" y="8599"/>
                  </a:lnTo>
                  <a:lnTo>
                    <a:pt x="2749" y="8740"/>
                  </a:lnTo>
                  <a:lnTo>
                    <a:pt x="2538" y="8811"/>
                  </a:lnTo>
                  <a:lnTo>
                    <a:pt x="2327" y="8811"/>
                  </a:lnTo>
                  <a:lnTo>
                    <a:pt x="1904" y="8740"/>
                  </a:lnTo>
                  <a:lnTo>
                    <a:pt x="1551" y="8599"/>
                  </a:lnTo>
                  <a:lnTo>
                    <a:pt x="1340" y="8317"/>
                  </a:lnTo>
                  <a:lnTo>
                    <a:pt x="1128" y="8035"/>
                  </a:lnTo>
                  <a:lnTo>
                    <a:pt x="1058" y="7683"/>
                  </a:lnTo>
                  <a:lnTo>
                    <a:pt x="987" y="7260"/>
                  </a:lnTo>
                  <a:lnTo>
                    <a:pt x="987" y="6907"/>
                  </a:lnTo>
                  <a:lnTo>
                    <a:pt x="1058" y="6485"/>
                  </a:lnTo>
                  <a:lnTo>
                    <a:pt x="1128" y="6203"/>
                  </a:lnTo>
                  <a:lnTo>
                    <a:pt x="1269" y="6062"/>
                  </a:lnTo>
                  <a:lnTo>
                    <a:pt x="1410" y="5850"/>
                  </a:lnTo>
                  <a:lnTo>
                    <a:pt x="1551" y="5709"/>
                  </a:lnTo>
                  <a:lnTo>
                    <a:pt x="1974" y="5498"/>
                  </a:lnTo>
                  <a:lnTo>
                    <a:pt x="2397" y="5427"/>
                  </a:lnTo>
                  <a:lnTo>
                    <a:pt x="2890" y="5357"/>
                  </a:lnTo>
                  <a:close/>
                  <a:moveTo>
                    <a:pt x="5992" y="5780"/>
                  </a:moveTo>
                  <a:lnTo>
                    <a:pt x="6203" y="5850"/>
                  </a:lnTo>
                  <a:lnTo>
                    <a:pt x="6485" y="5991"/>
                  </a:lnTo>
                  <a:lnTo>
                    <a:pt x="7331" y="6414"/>
                  </a:lnTo>
                  <a:lnTo>
                    <a:pt x="8036" y="6907"/>
                  </a:lnTo>
                  <a:lnTo>
                    <a:pt x="8318" y="7119"/>
                  </a:lnTo>
                  <a:lnTo>
                    <a:pt x="8388" y="7330"/>
                  </a:lnTo>
                  <a:lnTo>
                    <a:pt x="8388" y="7471"/>
                  </a:lnTo>
                  <a:lnTo>
                    <a:pt x="8318" y="7683"/>
                  </a:lnTo>
                  <a:lnTo>
                    <a:pt x="8106" y="7965"/>
                  </a:lnTo>
                  <a:lnTo>
                    <a:pt x="7895" y="8176"/>
                  </a:lnTo>
                  <a:lnTo>
                    <a:pt x="7260" y="8599"/>
                  </a:lnTo>
                  <a:lnTo>
                    <a:pt x="6908" y="8740"/>
                  </a:lnTo>
                  <a:lnTo>
                    <a:pt x="6556" y="8881"/>
                  </a:lnTo>
                  <a:lnTo>
                    <a:pt x="6203" y="8952"/>
                  </a:lnTo>
                  <a:lnTo>
                    <a:pt x="5498" y="8952"/>
                  </a:lnTo>
                  <a:lnTo>
                    <a:pt x="5216" y="8811"/>
                  </a:lnTo>
                  <a:lnTo>
                    <a:pt x="5005" y="8529"/>
                  </a:lnTo>
                  <a:lnTo>
                    <a:pt x="4864" y="8247"/>
                  </a:lnTo>
                  <a:lnTo>
                    <a:pt x="4793" y="7753"/>
                  </a:lnTo>
                  <a:lnTo>
                    <a:pt x="4723" y="7189"/>
                  </a:lnTo>
                  <a:lnTo>
                    <a:pt x="4864" y="6696"/>
                  </a:lnTo>
                  <a:lnTo>
                    <a:pt x="4934" y="6344"/>
                  </a:lnTo>
                  <a:lnTo>
                    <a:pt x="5005" y="5991"/>
                  </a:lnTo>
                  <a:lnTo>
                    <a:pt x="5075" y="5850"/>
                  </a:lnTo>
                  <a:lnTo>
                    <a:pt x="5287" y="5780"/>
                  </a:lnTo>
                  <a:close/>
                  <a:moveTo>
                    <a:pt x="4723" y="0"/>
                  </a:moveTo>
                  <a:lnTo>
                    <a:pt x="4089" y="70"/>
                  </a:lnTo>
                  <a:lnTo>
                    <a:pt x="3384" y="352"/>
                  </a:lnTo>
                  <a:lnTo>
                    <a:pt x="2820" y="705"/>
                  </a:lnTo>
                  <a:lnTo>
                    <a:pt x="2256" y="1198"/>
                  </a:lnTo>
                  <a:lnTo>
                    <a:pt x="1904" y="1762"/>
                  </a:lnTo>
                  <a:lnTo>
                    <a:pt x="1763" y="2044"/>
                  </a:lnTo>
                  <a:lnTo>
                    <a:pt x="1622" y="2326"/>
                  </a:lnTo>
                  <a:lnTo>
                    <a:pt x="1622" y="2678"/>
                  </a:lnTo>
                  <a:lnTo>
                    <a:pt x="1622" y="2960"/>
                  </a:lnTo>
                  <a:lnTo>
                    <a:pt x="1763" y="3242"/>
                  </a:lnTo>
                  <a:lnTo>
                    <a:pt x="1904" y="3524"/>
                  </a:lnTo>
                  <a:lnTo>
                    <a:pt x="2115" y="3806"/>
                  </a:lnTo>
                  <a:lnTo>
                    <a:pt x="2467" y="4088"/>
                  </a:lnTo>
                  <a:lnTo>
                    <a:pt x="2890" y="4300"/>
                  </a:lnTo>
                  <a:lnTo>
                    <a:pt x="3384" y="4511"/>
                  </a:lnTo>
                  <a:lnTo>
                    <a:pt x="4018" y="4722"/>
                  </a:lnTo>
                  <a:lnTo>
                    <a:pt x="4723" y="4863"/>
                  </a:lnTo>
                  <a:lnTo>
                    <a:pt x="4582" y="5004"/>
                  </a:lnTo>
                  <a:lnTo>
                    <a:pt x="4371" y="5075"/>
                  </a:lnTo>
                  <a:lnTo>
                    <a:pt x="3877" y="5075"/>
                  </a:lnTo>
                  <a:lnTo>
                    <a:pt x="2538" y="4863"/>
                  </a:lnTo>
                  <a:lnTo>
                    <a:pt x="1833" y="4793"/>
                  </a:lnTo>
                  <a:lnTo>
                    <a:pt x="1481" y="4863"/>
                  </a:lnTo>
                  <a:lnTo>
                    <a:pt x="1128" y="5004"/>
                  </a:lnTo>
                  <a:lnTo>
                    <a:pt x="846" y="5145"/>
                  </a:lnTo>
                  <a:lnTo>
                    <a:pt x="564" y="5427"/>
                  </a:lnTo>
                  <a:lnTo>
                    <a:pt x="283" y="5780"/>
                  </a:lnTo>
                  <a:lnTo>
                    <a:pt x="142" y="6273"/>
                  </a:lnTo>
                  <a:lnTo>
                    <a:pt x="71" y="6626"/>
                  </a:lnTo>
                  <a:lnTo>
                    <a:pt x="1" y="7048"/>
                  </a:lnTo>
                  <a:lnTo>
                    <a:pt x="71" y="7401"/>
                  </a:lnTo>
                  <a:lnTo>
                    <a:pt x="142" y="7753"/>
                  </a:lnTo>
                  <a:lnTo>
                    <a:pt x="212" y="8176"/>
                  </a:lnTo>
                  <a:lnTo>
                    <a:pt x="423" y="8529"/>
                  </a:lnTo>
                  <a:lnTo>
                    <a:pt x="564" y="8811"/>
                  </a:lnTo>
                  <a:lnTo>
                    <a:pt x="846" y="9163"/>
                  </a:lnTo>
                  <a:lnTo>
                    <a:pt x="1058" y="9374"/>
                  </a:lnTo>
                  <a:lnTo>
                    <a:pt x="1340" y="9586"/>
                  </a:lnTo>
                  <a:lnTo>
                    <a:pt x="1692" y="9727"/>
                  </a:lnTo>
                  <a:lnTo>
                    <a:pt x="1974" y="9868"/>
                  </a:lnTo>
                  <a:lnTo>
                    <a:pt x="2327" y="9868"/>
                  </a:lnTo>
                  <a:lnTo>
                    <a:pt x="2679" y="9797"/>
                  </a:lnTo>
                  <a:lnTo>
                    <a:pt x="3102" y="9656"/>
                  </a:lnTo>
                  <a:lnTo>
                    <a:pt x="3454" y="9374"/>
                  </a:lnTo>
                  <a:lnTo>
                    <a:pt x="4089" y="8670"/>
                  </a:lnTo>
                  <a:lnTo>
                    <a:pt x="4089" y="8952"/>
                  </a:lnTo>
                  <a:lnTo>
                    <a:pt x="4159" y="9163"/>
                  </a:lnTo>
                  <a:lnTo>
                    <a:pt x="4300" y="9304"/>
                  </a:lnTo>
                  <a:lnTo>
                    <a:pt x="4371" y="9445"/>
                  </a:lnTo>
                  <a:lnTo>
                    <a:pt x="4793" y="9656"/>
                  </a:lnTo>
                  <a:lnTo>
                    <a:pt x="5216" y="9797"/>
                  </a:lnTo>
                  <a:lnTo>
                    <a:pt x="5780" y="9797"/>
                  </a:lnTo>
                  <a:lnTo>
                    <a:pt x="6344" y="9656"/>
                  </a:lnTo>
                  <a:lnTo>
                    <a:pt x="6908" y="9515"/>
                  </a:lnTo>
                  <a:lnTo>
                    <a:pt x="7472" y="9304"/>
                  </a:lnTo>
                  <a:lnTo>
                    <a:pt x="8036" y="9022"/>
                  </a:lnTo>
                  <a:lnTo>
                    <a:pt x="8529" y="8670"/>
                  </a:lnTo>
                  <a:lnTo>
                    <a:pt x="8882" y="8317"/>
                  </a:lnTo>
                  <a:lnTo>
                    <a:pt x="9163" y="7894"/>
                  </a:lnTo>
                  <a:lnTo>
                    <a:pt x="9304" y="7542"/>
                  </a:lnTo>
                  <a:lnTo>
                    <a:pt x="9304" y="7330"/>
                  </a:lnTo>
                  <a:lnTo>
                    <a:pt x="9234" y="7119"/>
                  </a:lnTo>
                  <a:lnTo>
                    <a:pt x="9163" y="6907"/>
                  </a:lnTo>
                  <a:lnTo>
                    <a:pt x="9022" y="6696"/>
                  </a:lnTo>
                  <a:lnTo>
                    <a:pt x="8811" y="6485"/>
                  </a:lnTo>
                  <a:lnTo>
                    <a:pt x="8529" y="6344"/>
                  </a:lnTo>
                  <a:lnTo>
                    <a:pt x="9022" y="6132"/>
                  </a:lnTo>
                  <a:lnTo>
                    <a:pt x="9375" y="5780"/>
                  </a:lnTo>
                  <a:lnTo>
                    <a:pt x="9586" y="5427"/>
                  </a:lnTo>
                  <a:lnTo>
                    <a:pt x="9798" y="5004"/>
                  </a:lnTo>
                  <a:lnTo>
                    <a:pt x="9868" y="4511"/>
                  </a:lnTo>
                  <a:lnTo>
                    <a:pt x="9868" y="4018"/>
                  </a:lnTo>
                  <a:lnTo>
                    <a:pt x="9727" y="3595"/>
                  </a:lnTo>
                  <a:lnTo>
                    <a:pt x="9586" y="3101"/>
                  </a:lnTo>
                  <a:lnTo>
                    <a:pt x="9375" y="2678"/>
                  </a:lnTo>
                  <a:lnTo>
                    <a:pt x="9093" y="2396"/>
                  </a:lnTo>
                  <a:lnTo>
                    <a:pt x="8741" y="2115"/>
                  </a:lnTo>
                  <a:lnTo>
                    <a:pt x="8318" y="1974"/>
                  </a:lnTo>
                  <a:lnTo>
                    <a:pt x="7895" y="1903"/>
                  </a:lnTo>
                  <a:lnTo>
                    <a:pt x="7401" y="2044"/>
                  </a:lnTo>
                  <a:lnTo>
                    <a:pt x="6908" y="2255"/>
                  </a:lnTo>
                  <a:lnTo>
                    <a:pt x="6344" y="2749"/>
                  </a:lnTo>
                  <a:lnTo>
                    <a:pt x="6415" y="2115"/>
                  </a:lnTo>
                  <a:lnTo>
                    <a:pt x="6415" y="1621"/>
                  </a:lnTo>
                  <a:lnTo>
                    <a:pt x="6344" y="1198"/>
                  </a:lnTo>
                  <a:lnTo>
                    <a:pt x="6203" y="846"/>
                  </a:lnTo>
                  <a:lnTo>
                    <a:pt x="6062" y="564"/>
                  </a:lnTo>
                  <a:lnTo>
                    <a:pt x="5851" y="352"/>
                  </a:lnTo>
                  <a:lnTo>
                    <a:pt x="5569" y="141"/>
                  </a:lnTo>
                  <a:lnTo>
                    <a:pt x="5357" y="70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rgbClr val="F7B22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100" name="Shape 100"/>
            <p:cNvGrpSpPr/>
            <p:nvPr/>
          </p:nvGrpSpPr>
          <p:grpSpPr>
            <a:xfrm>
              <a:off x="1863325" y="2900650"/>
              <a:ext cx="206200" cy="244975"/>
              <a:chOff x="4157100" y="2900650"/>
              <a:chExt cx="206200" cy="244975"/>
            </a:xfrm>
          </p:grpSpPr>
          <p:sp>
            <p:nvSpPr>
              <p:cNvPr id="101" name="Shape 101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0" t="0" r="0" b="0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02" name="Shape 102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0" t="0" r="0" b="0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03" name="Shape 103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0" t="0" r="0" b="0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104" name="Shape 104"/>
            <p:cNvGrpSpPr/>
            <p:nvPr/>
          </p:nvGrpSpPr>
          <p:grpSpPr>
            <a:xfrm>
              <a:off x="1923250" y="773800"/>
              <a:ext cx="290750" cy="361250"/>
              <a:chOff x="4217025" y="773800"/>
              <a:chExt cx="290750" cy="361250"/>
            </a:xfrm>
          </p:grpSpPr>
          <p:sp>
            <p:nvSpPr>
              <p:cNvPr id="105" name="Shape 105"/>
              <p:cNvSpPr/>
              <p:nvPr/>
            </p:nvSpPr>
            <p:spPr>
              <a:xfrm>
                <a:off x="4231125" y="773800"/>
                <a:ext cx="56400" cy="135700"/>
              </a:xfrm>
              <a:custGeom>
                <a:avLst/>
                <a:gdLst/>
                <a:ahLst/>
                <a:cxnLst/>
                <a:rect l="0" t="0" r="0" b="0"/>
                <a:pathLst>
                  <a:path w="2256" h="5428" extrusionOk="0">
                    <a:moveTo>
                      <a:pt x="423" y="1128"/>
                    </a:moveTo>
                    <a:lnTo>
                      <a:pt x="846" y="1762"/>
                    </a:lnTo>
                    <a:lnTo>
                      <a:pt x="1057" y="2397"/>
                    </a:lnTo>
                    <a:lnTo>
                      <a:pt x="1198" y="3102"/>
                    </a:lnTo>
                    <a:lnTo>
                      <a:pt x="1198" y="3806"/>
                    </a:lnTo>
                    <a:lnTo>
                      <a:pt x="987" y="3524"/>
                    </a:lnTo>
                    <a:lnTo>
                      <a:pt x="775" y="3243"/>
                    </a:lnTo>
                    <a:lnTo>
                      <a:pt x="634" y="2961"/>
                    </a:lnTo>
                    <a:lnTo>
                      <a:pt x="493" y="2608"/>
                    </a:lnTo>
                    <a:lnTo>
                      <a:pt x="423" y="1903"/>
                    </a:lnTo>
                    <a:lnTo>
                      <a:pt x="423" y="1128"/>
                    </a:lnTo>
                    <a:close/>
                    <a:moveTo>
                      <a:pt x="0" y="0"/>
                    </a:moveTo>
                    <a:lnTo>
                      <a:pt x="0" y="776"/>
                    </a:lnTo>
                    <a:lnTo>
                      <a:pt x="71" y="2467"/>
                    </a:lnTo>
                    <a:lnTo>
                      <a:pt x="212" y="3454"/>
                    </a:lnTo>
                    <a:lnTo>
                      <a:pt x="353" y="4300"/>
                    </a:lnTo>
                    <a:lnTo>
                      <a:pt x="493" y="4652"/>
                    </a:lnTo>
                    <a:lnTo>
                      <a:pt x="705" y="5005"/>
                    </a:lnTo>
                    <a:lnTo>
                      <a:pt x="916" y="5216"/>
                    </a:lnTo>
                    <a:lnTo>
                      <a:pt x="1128" y="5357"/>
                    </a:lnTo>
                    <a:lnTo>
                      <a:pt x="1480" y="5428"/>
                    </a:lnTo>
                    <a:lnTo>
                      <a:pt x="1762" y="5357"/>
                    </a:lnTo>
                    <a:lnTo>
                      <a:pt x="1974" y="5216"/>
                    </a:lnTo>
                    <a:lnTo>
                      <a:pt x="2115" y="4934"/>
                    </a:lnTo>
                    <a:lnTo>
                      <a:pt x="2185" y="4582"/>
                    </a:lnTo>
                    <a:lnTo>
                      <a:pt x="2256" y="4229"/>
                    </a:lnTo>
                    <a:lnTo>
                      <a:pt x="2185" y="3736"/>
                    </a:lnTo>
                    <a:lnTo>
                      <a:pt x="2115" y="3243"/>
                    </a:lnTo>
                    <a:lnTo>
                      <a:pt x="1974" y="2749"/>
                    </a:lnTo>
                    <a:lnTo>
                      <a:pt x="1833" y="2185"/>
                    </a:lnTo>
                    <a:lnTo>
                      <a:pt x="1621" y="1692"/>
                    </a:lnTo>
                    <a:lnTo>
                      <a:pt x="1339" y="1269"/>
                    </a:lnTo>
                    <a:lnTo>
                      <a:pt x="1057" y="846"/>
                    </a:lnTo>
                    <a:lnTo>
                      <a:pt x="705" y="423"/>
                    </a:lnTo>
                    <a:lnTo>
                      <a:pt x="353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06" name="Shape 106"/>
              <p:cNvSpPr/>
              <p:nvPr/>
            </p:nvSpPr>
            <p:spPr>
              <a:xfrm>
                <a:off x="4291025" y="858375"/>
                <a:ext cx="216750" cy="109275"/>
              </a:xfrm>
              <a:custGeom>
                <a:avLst/>
                <a:gdLst/>
                <a:ahLst/>
                <a:cxnLst/>
                <a:rect l="0" t="0" r="0" b="0"/>
                <a:pathLst>
                  <a:path w="8670" h="4371" extrusionOk="0">
                    <a:moveTo>
                      <a:pt x="5851" y="1904"/>
                    </a:moveTo>
                    <a:lnTo>
                      <a:pt x="5075" y="2397"/>
                    </a:lnTo>
                    <a:lnTo>
                      <a:pt x="4300" y="2820"/>
                    </a:lnTo>
                    <a:lnTo>
                      <a:pt x="3525" y="3102"/>
                    </a:lnTo>
                    <a:lnTo>
                      <a:pt x="2749" y="3313"/>
                    </a:lnTo>
                    <a:lnTo>
                      <a:pt x="1199" y="3595"/>
                    </a:lnTo>
                    <a:lnTo>
                      <a:pt x="2326" y="3031"/>
                    </a:lnTo>
                    <a:lnTo>
                      <a:pt x="3454" y="2608"/>
                    </a:lnTo>
                    <a:lnTo>
                      <a:pt x="4652" y="2186"/>
                    </a:lnTo>
                    <a:lnTo>
                      <a:pt x="5851" y="1904"/>
                    </a:lnTo>
                    <a:close/>
                    <a:moveTo>
                      <a:pt x="8388" y="0"/>
                    </a:moveTo>
                    <a:lnTo>
                      <a:pt x="8177" y="141"/>
                    </a:lnTo>
                    <a:lnTo>
                      <a:pt x="7472" y="423"/>
                    </a:lnTo>
                    <a:lnTo>
                      <a:pt x="6344" y="776"/>
                    </a:lnTo>
                    <a:lnTo>
                      <a:pt x="3454" y="1833"/>
                    </a:lnTo>
                    <a:lnTo>
                      <a:pt x="2045" y="2397"/>
                    </a:lnTo>
                    <a:lnTo>
                      <a:pt x="1410" y="2679"/>
                    </a:lnTo>
                    <a:lnTo>
                      <a:pt x="846" y="2961"/>
                    </a:lnTo>
                    <a:lnTo>
                      <a:pt x="423" y="3243"/>
                    </a:lnTo>
                    <a:lnTo>
                      <a:pt x="141" y="3595"/>
                    </a:lnTo>
                    <a:lnTo>
                      <a:pt x="1" y="3877"/>
                    </a:lnTo>
                    <a:lnTo>
                      <a:pt x="1" y="4018"/>
                    </a:lnTo>
                    <a:lnTo>
                      <a:pt x="1" y="4159"/>
                    </a:lnTo>
                    <a:lnTo>
                      <a:pt x="71" y="4230"/>
                    </a:lnTo>
                    <a:lnTo>
                      <a:pt x="282" y="4300"/>
                    </a:lnTo>
                    <a:lnTo>
                      <a:pt x="776" y="4371"/>
                    </a:lnTo>
                    <a:lnTo>
                      <a:pt x="1481" y="4300"/>
                    </a:lnTo>
                    <a:lnTo>
                      <a:pt x="2256" y="4230"/>
                    </a:lnTo>
                    <a:lnTo>
                      <a:pt x="3807" y="3877"/>
                    </a:lnTo>
                    <a:lnTo>
                      <a:pt x="4793" y="3525"/>
                    </a:lnTo>
                    <a:lnTo>
                      <a:pt x="5498" y="3313"/>
                    </a:lnTo>
                    <a:lnTo>
                      <a:pt x="6203" y="2961"/>
                    </a:lnTo>
                    <a:lnTo>
                      <a:pt x="6908" y="2608"/>
                    </a:lnTo>
                    <a:lnTo>
                      <a:pt x="7542" y="2186"/>
                    </a:lnTo>
                    <a:lnTo>
                      <a:pt x="7895" y="1692"/>
                    </a:lnTo>
                    <a:lnTo>
                      <a:pt x="8459" y="776"/>
                    </a:lnTo>
                    <a:lnTo>
                      <a:pt x="8600" y="423"/>
                    </a:lnTo>
                    <a:lnTo>
                      <a:pt x="8670" y="141"/>
                    </a:lnTo>
                    <a:lnTo>
                      <a:pt x="8600" y="0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07" name="Shape 107"/>
              <p:cNvSpPr/>
              <p:nvPr/>
            </p:nvSpPr>
            <p:spPr>
              <a:xfrm>
                <a:off x="4217025" y="1004625"/>
                <a:ext cx="68750" cy="130425"/>
              </a:xfrm>
              <a:custGeom>
                <a:avLst/>
                <a:gdLst/>
                <a:ahLst/>
                <a:cxnLst/>
                <a:rect l="0" t="0" r="0" b="0"/>
                <a:pathLst>
                  <a:path w="2750" h="5217" extrusionOk="0">
                    <a:moveTo>
                      <a:pt x="1974" y="1"/>
                    </a:moveTo>
                    <a:lnTo>
                      <a:pt x="2115" y="142"/>
                    </a:lnTo>
                    <a:lnTo>
                      <a:pt x="2044" y="565"/>
                    </a:lnTo>
                    <a:lnTo>
                      <a:pt x="1833" y="1551"/>
                    </a:lnTo>
                    <a:lnTo>
                      <a:pt x="1480" y="2679"/>
                    </a:lnTo>
                    <a:lnTo>
                      <a:pt x="1269" y="3172"/>
                    </a:lnTo>
                    <a:lnTo>
                      <a:pt x="1057" y="3525"/>
                    </a:lnTo>
                    <a:lnTo>
                      <a:pt x="987" y="2891"/>
                    </a:lnTo>
                    <a:lnTo>
                      <a:pt x="1057" y="1833"/>
                    </a:lnTo>
                    <a:lnTo>
                      <a:pt x="1128" y="1340"/>
                    </a:lnTo>
                    <a:lnTo>
                      <a:pt x="1269" y="847"/>
                    </a:lnTo>
                    <a:lnTo>
                      <a:pt x="1410" y="494"/>
                    </a:lnTo>
                    <a:lnTo>
                      <a:pt x="1551" y="424"/>
                    </a:lnTo>
                    <a:lnTo>
                      <a:pt x="1621" y="353"/>
                    </a:lnTo>
                    <a:lnTo>
                      <a:pt x="1621" y="353"/>
                    </a:lnTo>
                    <a:lnTo>
                      <a:pt x="1410" y="424"/>
                    </a:lnTo>
                    <a:lnTo>
                      <a:pt x="1198" y="565"/>
                    </a:lnTo>
                    <a:lnTo>
                      <a:pt x="987" y="847"/>
                    </a:lnTo>
                    <a:lnTo>
                      <a:pt x="776" y="1128"/>
                    </a:lnTo>
                    <a:lnTo>
                      <a:pt x="423" y="1763"/>
                    </a:lnTo>
                    <a:lnTo>
                      <a:pt x="141" y="2538"/>
                    </a:lnTo>
                    <a:lnTo>
                      <a:pt x="0" y="3313"/>
                    </a:lnTo>
                    <a:lnTo>
                      <a:pt x="0" y="4018"/>
                    </a:lnTo>
                    <a:lnTo>
                      <a:pt x="0" y="4371"/>
                    </a:lnTo>
                    <a:lnTo>
                      <a:pt x="71" y="4653"/>
                    </a:lnTo>
                    <a:lnTo>
                      <a:pt x="212" y="4864"/>
                    </a:lnTo>
                    <a:lnTo>
                      <a:pt x="353" y="5005"/>
                    </a:lnTo>
                    <a:lnTo>
                      <a:pt x="705" y="5146"/>
                    </a:lnTo>
                    <a:lnTo>
                      <a:pt x="987" y="5217"/>
                    </a:lnTo>
                    <a:lnTo>
                      <a:pt x="1269" y="5076"/>
                    </a:lnTo>
                    <a:lnTo>
                      <a:pt x="1551" y="4935"/>
                    </a:lnTo>
                    <a:lnTo>
                      <a:pt x="1833" y="4653"/>
                    </a:lnTo>
                    <a:lnTo>
                      <a:pt x="2044" y="4300"/>
                    </a:lnTo>
                    <a:lnTo>
                      <a:pt x="2326" y="3877"/>
                    </a:lnTo>
                    <a:lnTo>
                      <a:pt x="2467" y="3454"/>
                    </a:lnTo>
                    <a:lnTo>
                      <a:pt x="2608" y="2961"/>
                    </a:lnTo>
                    <a:lnTo>
                      <a:pt x="2749" y="2468"/>
                    </a:lnTo>
                    <a:lnTo>
                      <a:pt x="2749" y="1974"/>
                    </a:lnTo>
                    <a:lnTo>
                      <a:pt x="2749" y="1481"/>
                    </a:lnTo>
                    <a:lnTo>
                      <a:pt x="2679" y="1058"/>
                    </a:lnTo>
                    <a:lnTo>
                      <a:pt x="2538" y="635"/>
                    </a:lnTo>
                    <a:lnTo>
                      <a:pt x="2326" y="283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108" name="Shape 108"/>
            <p:cNvGrpSpPr/>
            <p:nvPr/>
          </p:nvGrpSpPr>
          <p:grpSpPr>
            <a:xfrm>
              <a:off x="959375" y="2320925"/>
              <a:ext cx="149800" cy="299575"/>
              <a:chOff x="3253150" y="2320925"/>
              <a:chExt cx="149800" cy="299575"/>
            </a:xfrm>
          </p:grpSpPr>
          <p:sp>
            <p:nvSpPr>
              <p:cNvPr id="109" name="Shape 109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0" t="0" r="0" b="0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10" name="Shape 110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0" t="0" r="0" b="0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111" name="Shape 111"/>
            <p:cNvGrpSpPr/>
            <p:nvPr/>
          </p:nvGrpSpPr>
          <p:grpSpPr>
            <a:xfrm>
              <a:off x="1193750" y="3986125"/>
              <a:ext cx="766525" cy="1452000"/>
              <a:chOff x="3487525" y="3986125"/>
              <a:chExt cx="766525" cy="1452000"/>
            </a:xfrm>
          </p:grpSpPr>
          <p:sp>
            <p:nvSpPr>
              <p:cNvPr id="112" name="Shape 112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0" t="0" r="0" b="0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13" name="Shape 113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0" t="0" r="0" b="0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14" name="Shape 114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0" t="0" r="0" b="0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15" name="Shape 115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0" t="0" r="0" b="0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116" name="Shape 116"/>
            <p:cNvSpPr/>
            <p:nvPr/>
          </p:nvSpPr>
          <p:spPr>
            <a:xfrm>
              <a:off x="1660700" y="3957925"/>
              <a:ext cx="244950" cy="246725"/>
            </a:xfrm>
            <a:custGeom>
              <a:avLst/>
              <a:gdLst/>
              <a:ahLst/>
              <a:cxnLst/>
              <a:rect l="0" t="0" r="0" b="0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971725" y="3707700"/>
              <a:ext cx="220275" cy="341875"/>
            </a:xfrm>
            <a:custGeom>
              <a:avLst/>
              <a:gdLst/>
              <a:ahLst/>
              <a:cxnLst/>
              <a:rect l="0" t="0" r="0" b="0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F7CA0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2016625" y="4890075"/>
              <a:ext cx="119850" cy="586800"/>
            </a:xfrm>
            <a:custGeom>
              <a:avLst/>
              <a:gdLst/>
              <a:ahLst/>
              <a:cxnLst/>
              <a:rect l="0" t="0" r="0" b="0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119" name="Shape 119"/>
            <p:cNvGrpSpPr/>
            <p:nvPr/>
          </p:nvGrpSpPr>
          <p:grpSpPr>
            <a:xfrm>
              <a:off x="1216650" y="5036325"/>
              <a:ext cx="169175" cy="269650"/>
              <a:chOff x="3510425" y="5036325"/>
              <a:chExt cx="169175" cy="269650"/>
            </a:xfrm>
          </p:grpSpPr>
          <p:sp>
            <p:nvSpPr>
              <p:cNvPr id="120" name="Shape 120"/>
              <p:cNvSpPr/>
              <p:nvPr/>
            </p:nvSpPr>
            <p:spPr>
              <a:xfrm>
                <a:off x="3510425" y="5105050"/>
                <a:ext cx="86350" cy="77575"/>
              </a:xfrm>
              <a:custGeom>
                <a:avLst/>
                <a:gdLst/>
                <a:ahLst/>
                <a:cxnLst/>
                <a:rect l="0" t="0" r="0" b="0"/>
                <a:pathLst>
                  <a:path w="3454" h="3103" extrusionOk="0">
                    <a:moveTo>
                      <a:pt x="2185" y="1"/>
                    </a:moveTo>
                    <a:lnTo>
                      <a:pt x="1762" y="142"/>
                    </a:lnTo>
                    <a:lnTo>
                      <a:pt x="1269" y="424"/>
                    </a:lnTo>
                    <a:lnTo>
                      <a:pt x="846" y="706"/>
                    </a:lnTo>
                    <a:lnTo>
                      <a:pt x="494" y="1129"/>
                    </a:lnTo>
                    <a:lnTo>
                      <a:pt x="212" y="1551"/>
                    </a:lnTo>
                    <a:lnTo>
                      <a:pt x="71" y="1904"/>
                    </a:lnTo>
                    <a:lnTo>
                      <a:pt x="0" y="2327"/>
                    </a:lnTo>
                    <a:lnTo>
                      <a:pt x="71" y="2468"/>
                    </a:lnTo>
                    <a:lnTo>
                      <a:pt x="141" y="2679"/>
                    </a:lnTo>
                    <a:lnTo>
                      <a:pt x="282" y="2820"/>
                    </a:lnTo>
                    <a:lnTo>
                      <a:pt x="494" y="2891"/>
                    </a:lnTo>
                    <a:lnTo>
                      <a:pt x="705" y="3032"/>
                    </a:lnTo>
                    <a:lnTo>
                      <a:pt x="1058" y="3102"/>
                    </a:lnTo>
                    <a:lnTo>
                      <a:pt x="2256" y="3102"/>
                    </a:lnTo>
                    <a:lnTo>
                      <a:pt x="2538" y="2961"/>
                    </a:lnTo>
                    <a:lnTo>
                      <a:pt x="2820" y="2750"/>
                    </a:lnTo>
                    <a:lnTo>
                      <a:pt x="3031" y="2468"/>
                    </a:lnTo>
                    <a:lnTo>
                      <a:pt x="3313" y="1974"/>
                    </a:lnTo>
                    <a:lnTo>
                      <a:pt x="3454" y="1622"/>
                    </a:lnTo>
                    <a:lnTo>
                      <a:pt x="3384" y="917"/>
                    </a:lnTo>
                    <a:lnTo>
                      <a:pt x="3313" y="635"/>
                    </a:lnTo>
                    <a:lnTo>
                      <a:pt x="3243" y="424"/>
                    </a:lnTo>
                    <a:lnTo>
                      <a:pt x="3102" y="212"/>
                    </a:lnTo>
                    <a:lnTo>
                      <a:pt x="2961" y="142"/>
                    </a:lnTo>
                    <a:lnTo>
                      <a:pt x="2820" y="1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21" name="Shape 121"/>
              <p:cNvSpPr/>
              <p:nvPr/>
            </p:nvSpPr>
            <p:spPr>
              <a:xfrm>
                <a:off x="3602050" y="5157925"/>
                <a:ext cx="66975" cy="63450"/>
              </a:xfrm>
              <a:custGeom>
                <a:avLst/>
                <a:gdLst/>
                <a:ahLst/>
                <a:cxnLst/>
                <a:rect l="0" t="0" r="0" b="0"/>
                <a:pathLst>
                  <a:path w="2679" h="2538" extrusionOk="0">
                    <a:moveTo>
                      <a:pt x="1269" y="0"/>
                    </a:moveTo>
                    <a:lnTo>
                      <a:pt x="846" y="71"/>
                    </a:lnTo>
                    <a:lnTo>
                      <a:pt x="423" y="353"/>
                    </a:lnTo>
                    <a:lnTo>
                      <a:pt x="141" y="705"/>
                    </a:lnTo>
                    <a:lnTo>
                      <a:pt x="71" y="917"/>
                    </a:lnTo>
                    <a:lnTo>
                      <a:pt x="0" y="1128"/>
                    </a:lnTo>
                    <a:lnTo>
                      <a:pt x="0" y="1410"/>
                    </a:lnTo>
                    <a:lnTo>
                      <a:pt x="71" y="1692"/>
                    </a:lnTo>
                    <a:lnTo>
                      <a:pt x="212" y="1974"/>
                    </a:lnTo>
                    <a:lnTo>
                      <a:pt x="353" y="2185"/>
                    </a:lnTo>
                    <a:lnTo>
                      <a:pt x="564" y="2397"/>
                    </a:lnTo>
                    <a:lnTo>
                      <a:pt x="846" y="2467"/>
                    </a:lnTo>
                    <a:lnTo>
                      <a:pt x="1058" y="2538"/>
                    </a:lnTo>
                    <a:lnTo>
                      <a:pt x="1551" y="2538"/>
                    </a:lnTo>
                    <a:lnTo>
                      <a:pt x="1833" y="2467"/>
                    </a:lnTo>
                    <a:lnTo>
                      <a:pt x="2044" y="2326"/>
                    </a:lnTo>
                    <a:lnTo>
                      <a:pt x="2256" y="2185"/>
                    </a:lnTo>
                    <a:lnTo>
                      <a:pt x="2397" y="1974"/>
                    </a:lnTo>
                    <a:lnTo>
                      <a:pt x="2538" y="1762"/>
                    </a:lnTo>
                    <a:lnTo>
                      <a:pt x="2608" y="1481"/>
                    </a:lnTo>
                    <a:lnTo>
                      <a:pt x="2679" y="1199"/>
                    </a:lnTo>
                    <a:lnTo>
                      <a:pt x="2608" y="917"/>
                    </a:lnTo>
                    <a:lnTo>
                      <a:pt x="2467" y="564"/>
                    </a:lnTo>
                    <a:lnTo>
                      <a:pt x="2326" y="353"/>
                    </a:lnTo>
                    <a:lnTo>
                      <a:pt x="2115" y="212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22" name="Shape 122"/>
              <p:cNvSpPr/>
              <p:nvPr/>
            </p:nvSpPr>
            <p:spPr>
              <a:xfrm>
                <a:off x="3538625" y="5221350"/>
                <a:ext cx="82825" cy="84625"/>
              </a:xfrm>
              <a:custGeom>
                <a:avLst/>
                <a:gdLst/>
                <a:ahLst/>
                <a:cxnLst/>
                <a:rect l="0" t="0" r="0" b="0"/>
                <a:pathLst>
                  <a:path w="3313" h="3385" extrusionOk="0">
                    <a:moveTo>
                      <a:pt x="1621" y="1"/>
                    </a:moveTo>
                    <a:lnTo>
                      <a:pt x="1269" y="71"/>
                    </a:lnTo>
                    <a:lnTo>
                      <a:pt x="987" y="212"/>
                    </a:lnTo>
                    <a:lnTo>
                      <a:pt x="775" y="424"/>
                    </a:lnTo>
                    <a:lnTo>
                      <a:pt x="493" y="635"/>
                    </a:lnTo>
                    <a:lnTo>
                      <a:pt x="352" y="847"/>
                    </a:lnTo>
                    <a:lnTo>
                      <a:pt x="141" y="1129"/>
                    </a:lnTo>
                    <a:lnTo>
                      <a:pt x="71" y="1410"/>
                    </a:lnTo>
                    <a:lnTo>
                      <a:pt x="0" y="1763"/>
                    </a:lnTo>
                    <a:lnTo>
                      <a:pt x="0" y="2045"/>
                    </a:lnTo>
                    <a:lnTo>
                      <a:pt x="71" y="2327"/>
                    </a:lnTo>
                    <a:lnTo>
                      <a:pt x="211" y="2679"/>
                    </a:lnTo>
                    <a:lnTo>
                      <a:pt x="423" y="2891"/>
                    </a:lnTo>
                    <a:lnTo>
                      <a:pt x="705" y="3173"/>
                    </a:lnTo>
                    <a:lnTo>
                      <a:pt x="987" y="3314"/>
                    </a:lnTo>
                    <a:lnTo>
                      <a:pt x="1339" y="3384"/>
                    </a:lnTo>
                    <a:lnTo>
                      <a:pt x="1974" y="3384"/>
                    </a:lnTo>
                    <a:lnTo>
                      <a:pt x="2256" y="3243"/>
                    </a:lnTo>
                    <a:lnTo>
                      <a:pt x="2537" y="3032"/>
                    </a:lnTo>
                    <a:lnTo>
                      <a:pt x="2749" y="2820"/>
                    </a:lnTo>
                    <a:lnTo>
                      <a:pt x="2960" y="2538"/>
                    </a:lnTo>
                    <a:lnTo>
                      <a:pt x="3172" y="2256"/>
                    </a:lnTo>
                    <a:lnTo>
                      <a:pt x="3242" y="1974"/>
                    </a:lnTo>
                    <a:lnTo>
                      <a:pt x="3313" y="1692"/>
                    </a:lnTo>
                    <a:lnTo>
                      <a:pt x="3313" y="1340"/>
                    </a:lnTo>
                    <a:lnTo>
                      <a:pt x="3313" y="1058"/>
                    </a:lnTo>
                    <a:lnTo>
                      <a:pt x="3172" y="776"/>
                    </a:lnTo>
                    <a:lnTo>
                      <a:pt x="2960" y="494"/>
                    </a:lnTo>
                    <a:lnTo>
                      <a:pt x="2608" y="283"/>
                    </a:lnTo>
                    <a:lnTo>
                      <a:pt x="2256" y="142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23" name="Shape 123"/>
              <p:cNvSpPr/>
              <p:nvPr/>
            </p:nvSpPr>
            <p:spPr>
              <a:xfrm>
                <a:off x="3640825" y="5036325"/>
                <a:ext cx="38775" cy="42325"/>
              </a:xfrm>
              <a:custGeom>
                <a:avLst/>
                <a:gdLst/>
                <a:ahLst/>
                <a:cxnLst/>
                <a:rect l="0" t="0" r="0" b="0"/>
                <a:pathLst>
                  <a:path w="1551" h="1693" extrusionOk="0">
                    <a:moveTo>
                      <a:pt x="493" y="1"/>
                    </a:moveTo>
                    <a:lnTo>
                      <a:pt x="282" y="71"/>
                    </a:lnTo>
                    <a:lnTo>
                      <a:pt x="141" y="142"/>
                    </a:lnTo>
                    <a:lnTo>
                      <a:pt x="71" y="283"/>
                    </a:lnTo>
                    <a:lnTo>
                      <a:pt x="0" y="635"/>
                    </a:lnTo>
                    <a:lnTo>
                      <a:pt x="0" y="988"/>
                    </a:lnTo>
                    <a:lnTo>
                      <a:pt x="141" y="1270"/>
                    </a:lnTo>
                    <a:lnTo>
                      <a:pt x="353" y="1552"/>
                    </a:lnTo>
                    <a:lnTo>
                      <a:pt x="564" y="1693"/>
                    </a:lnTo>
                    <a:lnTo>
                      <a:pt x="705" y="1693"/>
                    </a:lnTo>
                    <a:lnTo>
                      <a:pt x="775" y="1622"/>
                    </a:lnTo>
                    <a:lnTo>
                      <a:pt x="987" y="1481"/>
                    </a:lnTo>
                    <a:lnTo>
                      <a:pt x="1269" y="1199"/>
                    </a:lnTo>
                    <a:lnTo>
                      <a:pt x="1410" y="917"/>
                    </a:lnTo>
                    <a:lnTo>
                      <a:pt x="1551" y="635"/>
                    </a:lnTo>
                    <a:lnTo>
                      <a:pt x="1551" y="353"/>
                    </a:lnTo>
                    <a:lnTo>
                      <a:pt x="1410" y="142"/>
                    </a:lnTo>
                    <a:lnTo>
                      <a:pt x="1198" y="1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bg>
      <p:bgPr>
        <a:solidFill>
          <a:srgbClr val="BDCC64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ctrTitle"/>
          </p:nvPr>
        </p:nvSpPr>
        <p:spPr>
          <a:xfrm>
            <a:off x="905350" y="2878750"/>
            <a:ext cx="5154000" cy="987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ubTitle" idx="1"/>
          </p:nvPr>
        </p:nvSpPr>
        <p:spPr>
          <a:xfrm>
            <a:off x="905350" y="3818476"/>
            <a:ext cx="5154000" cy="667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127" name="Shape 127"/>
          <p:cNvGrpSpPr/>
          <p:nvPr/>
        </p:nvGrpSpPr>
        <p:grpSpPr>
          <a:xfrm>
            <a:off x="7088841" y="-58105"/>
            <a:ext cx="1401157" cy="5259704"/>
            <a:chOff x="818425" y="238125"/>
            <a:chExt cx="1395575" cy="5238750"/>
          </a:xfrm>
        </p:grpSpPr>
        <p:sp>
          <p:nvSpPr>
            <p:cNvPr id="128" name="Shape 128"/>
            <p:cNvSpPr/>
            <p:nvPr/>
          </p:nvSpPr>
          <p:spPr>
            <a:xfrm>
              <a:off x="1253650" y="245150"/>
              <a:ext cx="731300" cy="1178875"/>
            </a:xfrm>
            <a:custGeom>
              <a:avLst/>
              <a:gdLst/>
              <a:ahLst/>
              <a:cxnLst/>
              <a:rect l="0" t="0" r="0" b="0"/>
              <a:pathLst>
                <a:path w="29252" h="47155" extrusionOk="0">
                  <a:moveTo>
                    <a:pt x="17692" y="8600"/>
                  </a:moveTo>
                  <a:lnTo>
                    <a:pt x="14872" y="9305"/>
                  </a:lnTo>
                  <a:lnTo>
                    <a:pt x="11771" y="10080"/>
                  </a:lnTo>
                  <a:lnTo>
                    <a:pt x="8811" y="10856"/>
                  </a:lnTo>
                  <a:lnTo>
                    <a:pt x="7542" y="11278"/>
                  </a:lnTo>
                  <a:lnTo>
                    <a:pt x="6485" y="11631"/>
                  </a:lnTo>
                  <a:lnTo>
                    <a:pt x="9234" y="10503"/>
                  </a:lnTo>
                  <a:lnTo>
                    <a:pt x="10573" y="10010"/>
                  </a:lnTo>
                  <a:lnTo>
                    <a:pt x="11983" y="9587"/>
                  </a:lnTo>
                  <a:lnTo>
                    <a:pt x="13392" y="9164"/>
                  </a:lnTo>
                  <a:lnTo>
                    <a:pt x="14802" y="8882"/>
                  </a:lnTo>
                  <a:lnTo>
                    <a:pt x="16282" y="8671"/>
                  </a:lnTo>
                  <a:lnTo>
                    <a:pt x="17692" y="8600"/>
                  </a:lnTo>
                  <a:close/>
                  <a:moveTo>
                    <a:pt x="20652" y="3102"/>
                  </a:moveTo>
                  <a:lnTo>
                    <a:pt x="20934" y="3173"/>
                  </a:lnTo>
                  <a:lnTo>
                    <a:pt x="21709" y="3455"/>
                  </a:lnTo>
                  <a:lnTo>
                    <a:pt x="22414" y="3807"/>
                  </a:lnTo>
                  <a:lnTo>
                    <a:pt x="23049" y="4160"/>
                  </a:lnTo>
                  <a:lnTo>
                    <a:pt x="23683" y="4582"/>
                  </a:lnTo>
                  <a:lnTo>
                    <a:pt x="24247" y="5076"/>
                  </a:lnTo>
                  <a:lnTo>
                    <a:pt x="24740" y="5569"/>
                  </a:lnTo>
                  <a:lnTo>
                    <a:pt x="25234" y="6133"/>
                  </a:lnTo>
                  <a:lnTo>
                    <a:pt x="25656" y="6697"/>
                  </a:lnTo>
                  <a:lnTo>
                    <a:pt x="26079" y="7331"/>
                  </a:lnTo>
                  <a:lnTo>
                    <a:pt x="26432" y="7966"/>
                  </a:lnTo>
                  <a:lnTo>
                    <a:pt x="26714" y="8671"/>
                  </a:lnTo>
                  <a:lnTo>
                    <a:pt x="26996" y="9305"/>
                  </a:lnTo>
                  <a:lnTo>
                    <a:pt x="27278" y="10080"/>
                  </a:lnTo>
                  <a:lnTo>
                    <a:pt x="27489" y="10856"/>
                  </a:lnTo>
                  <a:lnTo>
                    <a:pt x="27771" y="12406"/>
                  </a:lnTo>
                  <a:lnTo>
                    <a:pt x="27348" y="11631"/>
                  </a:lnTo>
                  <a:lnTo>
                    <a:pt x="26996" y="10856"/>
                  </a:lnTo>
                  <a:lnTo>
                    <a:pt x="26502" y="10151"/>
                  </a:lnTo>
                  <a:lnTo>
                    <a:pt x="26009" y="9516"/>
                  </a:lnTo>
                  <a:lnTo>
                    <a:pt x="25022" y="8177"/>
                  </a:lnTo>
                  <a:lnTo>
                    <a:pt x="23894" y="6908"/>
                  </a:lnTo>
                  <a:lnTo>
                    <a:pt x="22837" y="5851"/>
                  </a:lnTo>
                  <a:lnTo>
                    <a:pt x="21850" y="4723"/>
                  </a:lnTo>
                  <a:lnTo>
                    <a:pt x="21427" y="4300"/>
                  </a:lnTo>
                  <a:lnTo>
                    <a:pt x="20864" y="3666"/>
                  </a:lnTo>
                  <a:lnTo>
                    <a:pt x="20652" y="3384"/>
                  </a:lnTo>
                  <a:lnTo>
                    <a:pt x="20511" y="3173"/>
                  </a:lnTo>
                  <a:lnTo>
                    <a:pt x="20582" y="3102"/>
                  </a:lnTo>
                  <a:close/>
                  <a:moveTo>
                    <a:pt x="18185" y="9516"/>
                  </a:moveTo>
                  <a:lnTo>
                    <a:pt x="17480" y="10151"/>
                  </a:lnTo>
                  <a:lnTo>
                    <a:pt x="16776" y="10715"/>
                  </a:lnTo>
                  <a:lnTo>
                    <a:pt x="15930" y="11208"/>
                  </a:lnTo>
                  <a:lnTo>
                    <a:pt x="15084" y="11560"/>
                  </a:lnTo>
                  <a:lnTo>
                    <a:pt x="14238" y="11913"/>
                  </a:lnTo>
                  <a:lnTo>
                    <a:pt x="13322" y="12124"/>
                  </a:lnTo>
                  <a:lnTo>
                    <a:pt x="12406" y="12336"/>
                  </a:lnTo>
                  <a:lnTo>
                    <a:pt x="11489" y="12477"/>
                  </a:lnTo>
                  <a:lnTo>
                    <a:pt x="9586" y="12688"/>
                  </a:lnTo>
                  <a:lnTo>
                    <a:pt x="7754" y="12759"/>
                  </a:lnTo>
                  <a:lnTo>
                    <a:pt x="5851" y="12759"/>
                  </a:lnTo>
                  <a:lnTo>
                    <a:pt x="4018" y="12829"/>
                  </a:lnTo>
                  <a:lnTo>
                    <a:pt x="4582" y="12547"/>
                  </a:lnTo>
                  <a:lnTo>
                    <a:pt x="5287" y="12336"/>
                  </a:lnTo>
                  <a:lnTo>
                    <a:pt x="6062" y="12195"/>
                  </a:lnTo>
                  <a:lnTo>
                    <a:pt x="6978" y="12054"/>
                  </a:lnTo>
                  <a:lnTo>
                    <a:pt x="8670" y="11913"/>
                  </a:lnTo>
                  <a:lnTo>
                    <a:pt x="9445" y="11842"/>
                  </a:lnTo>
                  <a:lnTo>
                    <a:pt x="10150" y="11701"/>
                  </a:lnTo>
                  <a:lnTo>
                    <a:pt x="12124" y="11278"/>
                  </a:lnTo>
                  <a:lnTo>
                    <a:pt x="14168" y="10715"/>
                  </a:lnTo>
                  <a:lnTo>
                    <a:pt x="16212" y="10151"/>
                  </a:lnTo>
                  <a:lnTo>
                    <a:pt x="18185" y="9516"/>
                  </a:lnTo>
                  <a:close/>
                  <a:moveTo>
                    <a:pt x="20511" y="3948"/>
                  </a:moveTo>
                  <a:lnTo>
                    <a:pt x="20864" y="4512"/>
                  </a:lnTo>
                  <a:lnTo>
                    <a:pt x="21216" y="5146"/>
                  </a:lnTo>
                  <a:lnTo>
                    <a:pt x="22062" y="6204"/>
                  </a:lnTo>
                  <a:lnTo>
                    <a:pt x="23824" y="8248"/>
                  </a:lnTo>
                  <a:lnTo>
                    <a:pt x="24881" y="9587"/>
                  </a:lnTo>
                  <a:lnTo>
                    <a:pt x="25797" y="10996"/>
                  </a:lnTo>
                  <a:lnTo>
                    <a:pt x="26220" y="11701"/>
                  </a:lnTo>
                  <a:lnTo>
                    <a:pt x="26573" y="12477"/>
                  </a:lnTo>
                  <a:lnTo>
                    <a:pt x="26925" y="13252"/>
                  </a:lnTo>
                  <a:lnTo>
                    <a:pt x="27207" y="14027"/>
                  </a:lnTo>
                  <a:lnTo>
                    <a:pt x="25022" y="11701"/>
                  </a:lnTo>
                  <a:lnTo>
                    <a:pt x="24035" y="10574"/>
                  </a:lnTo>
                  <a:lnTo>
                    <a:pt x="23119" y="9375"/>
                  </a:lnTo>
                  <a:lnTo>
                    <a:pt x="22344" y="8177"/>
                  </a:lnTo>
                  <a:lnTo>
                    <a:pt x="21568" y="6908"/>
                  </a:lnTo>
                  <a:lnTo>
                    <a:pt x="21286" y="6204"/>
                  </a:lnTo>
                  <a:lnTo>
                    <a:pt x="21005" y="5499"/>
                  </a:lnTo>
                  <a:lnTo>
                    <a:pt x="20723" y="4723"/>
                  </a:lnTo>
                  <a:lnTo>
                    <a:pt x="20511" y="3948"/>
                  </a:lnTo>
                  <a:close/>
                  <a:moveTo>
                    <a:pt x="12194" y="25657"/>
                  </a:moveTo>
                  <a:lnTo>
                    <a:pt x="9375" y="26855"/>
                  </a:lnTo>
                  <a:lnTo>
                    <a:pt x="6485" y="28195"/>
                  </a:lnTo>
                  <a:lnTo>
                    <a:pt x="4441" y="29181"/>
                  </a:lnTo>
                  <a:lnTo>
                    <a:pt x="2467" y="30098"/>
                  </a:lnTo>
                  <a:lnTo>
                    <a:pt x="3525" y="29252"/>
                  </a:lnTo>
                  <a:lnTo>
                    <a:pt x="4582" y="28406"/>
                  </a:lnTo>
                  <a:lnTo>
                    <a:pt x="5780" y="27701"/>
                  </a:lnTo>
                  <a:lnTo>
                    <a:pt x="6978" y="26996"/>
                  </a:lnTo>
                  <a:lnTo>
                    <a:pt x="8177" y="26503"/>
                  </a:lnTo>
                  <a:lnTo>
                    <a:pt x="9516" y="26080"/>
                  </a:lnTo>
                  <a:lnTo>
                    <a:pt x="10855" y="25798"/>
                  </a:lnTo>
                  <a:lnTo>
                    <a:pt x="12194" y="25657"/>
                  </a:lnTo>
                  <a:close/>
                  <a:moveTo>
                    <a:pt x="12194" y="26855"/>
                  </a:moveTo>
                  <a:lnTo>
                    <a:pt x="11207" y="27701"/>
                  </a:lnTo>
                  <a:lnTo>
                    <a:pt x="10221" y="28477"/>
                  </a:lnTo>
                  <a:lnTo>
                    <a:pt x="9234" y="29181"/>
                  </a:lnTo>
                  <a:lnTo>
                    <a:pt x="8106" y="29816"/>
                  </a:lnTo>
                  <a:lnTo>
                    <a:pt x="7260" y="30239"/>
                  </a:lnTo>
                  <a:lnTo>
                    <a:pt x="6414" y="30591"/>
                  </a:lnTo>
                  <a:lnTo>
                    <a:pt x="5498" y="30873"/>
                  </a:lnTo>
                  <a:lnTo>
                    <a:pt x="4582" y="31155"/>
                  </a:lnTo>
                  <a:lnTo>
                    <a:pt x="3666" y="31296"/>
                  </a:lnTo>
                  <a:lnTo>
                    <a:pt x="2679" y="31437"/>
                  </a:lnTo>
                  <a:lnTo>
                    <a:pt x="1763" y="31578"/>
                  </a:lnTo>
                  <a:lnTo>
                    <a:pt x="846" y="31578"/>
                  </a:lnTo>
                  <a:lnTo>
                    <a:pt x="1269" y="31296"/>
                  </a:lnTo>
                  <a:lnTo>
                    <a:pt x="1833" y="31014"/>
                  </a:lnTo>
                  <a:lnTo>
                    <a:pt x="3172" y="30521"/>
                  </a:lnTo>
                  <a:lnTo>
                    <a:pt x="4652" y="30027"/>
                  </a:lnTo>
                  <a:lnTo>
                    <a:pt x="5780" y="29675"/>
                  </a:lnTo>
                  <a:lnTo>
                    <a:pt x="9022" y="28265"/>
                  </a:lnTo>
                  <a:lnTo>
                    <a:pt x="12194" y="26855"/>
                  </a:lnTo>
                  <a:close/>
                  <a:moveTo>
                    <a:pt x="17762" y="20300"/>
                  </a:moveTo>
                  <a:lnTo>
                    <a:pt x="18608" y="21851"/>
                  </a:lnTo>
                  <a:lnTo>
                    <a:pt x="19383" y="23402"/>
                  </a:lnTo>
                  <a:lnTo>
                    <a:pt x="20018" y="25023"/>
                  </a:lnTo>
                  <a:lnTo>
                    <a:pt x="20652" y="26644"/>
                  </a:lnTo>
                  <a:lnTo>
                    <a:pt x="21780" y="29886"/>
                  </a:lnTo>
                  <a:lnTo>
                    <a:pt x="22485" y="31507"/>
                  </a:lnTo>
                  <a:lnTo>
                    <a:pt x="23190" y="33129"/>
                  </a:lnTo>
                  <a:lnTo>
                    <a:pt x="22414" y="32565"/>
                  </a:lnTo>
                  <a:lnTo>
                    <a:pt x="21639" y="31930"/>
                  </a:lnTo>
                  <a:lnTo>
                    <a:pt x="21005" y="31296"/>
                  </a:lnTo>
                  <a:lnTo>
                    <a:pt x="20370" y="30662"/>
                  </a:lnTo>
                  <a:lnTo>
                    <a:pt x="19806" y="29957"/>
                  </a:lnTo>
                  <a:lnTo>
                    <a:pt x="19313" y="29322"/>
                  </a:lnTo>
                  <a:lnTo>
                    <a:pt x="18890" y="28547"/>
                  </a:lnTo>
                  <a:lnTo>
                    <a:pt x="18467" y="27842"/>
                  </a:lnTo>
                  <a:lnTo>
                    <a:pt x="18115" y="26996"/>
                  </a:lnTo>
                  <a:lnTo>
                    <a:pt x="17833" y="26221"/>
                  </a:lnTo>
                  <a:lnTo>
                    <a:pt x="17621" y="25375"/>
                  </a:lnTo>
                  <a:lnTo>
                    <a:pt x="17480" y="24529"/>
                  </a:lnTo>
                  <a:lnTo>
                    <a:pt x="17410" y="23613"/>
                  </a:lnTo>
                  <a:lnTo>
                    <a:pt x="17339" y="22697"/>
                  </a:lnTo>
                  <a:lnTo>
                    <a:pt x="17339" y="21710"/>
                  </a:lnTo>
                  <a:lnTo>
                    <a:pt x="17480" y="20723"/>
                  </a:lnTo>
                  <a:lnTo>
                    <a:pt x="17480" y="21569"/>
                  </a:lnTo>
                  <a:lnTo>
                    <a:pt x="17480" y="22415"/>
                  </a:lnTo>
                  <a:lnTo>
                    <a:pt x="17551" y="23190"/>
                  </a:lnTo>
                  <a:lnTo>
                    <a:pt x="17692" y="24036"/>
                  </a:lnTo>
                  <a:lnTo>
                    <a:pt x="18115" y="25587"/>
                  </a:lnTo>
                  <a:lnTo>
                    <a:pt x="18608" y="27137"/>
                  </a:lnTo>
                  <a:lnTo>
                    <a:pt x="19172" y="28618"/>
                  </a:lnTo>
                  <a:lnTo>
                    <a:pt x="19524" y="29393"/>
                  </a:lnTo>
                  <a:lnTo>
                    <a:pt x="19736" y="29675"/>
                  </a:lnTo>
                  <a:lnTo>
                    <a:pt x="19877" y="29745"/>
                  </a:lnTo>
                  <a:lnTo>
                    <a:pt x="20159" y="29816"/>
                  </a:lnTo>
                  <a:lnTo>
                    <a:pt x="20511" y="29886"/>
                  </a:lnTo>
                  <a:lnTo>
                    <a:pt x="20652" y="29886"/>
                  </a:lnTo>
                  <a:lnTo>
                    <a:pt x="20723" y="29745"/>
                  </a:lnTo>
                  <a:lnTo>
                    <a:pt x="20793" y="29604"/>
                  </a:lnTo>
                  <a:lnTo>
                    <a:pt x="20723" y="29393"/>
                  </a:lnTo>
                  <a:lnTo>
                    <a:pt x="19806" y="27137"/>
                  </a:lnTo>
                  <a:lnTo>
                    <a:pt x="19031" y="24882"/>
                  </a:lnTo>
                  <a:lnTo>
                    <a:pt x="18397" y="22626"/>
                  </a:lnTo>
                  <a:lnTo>
                    <a:pt x="17762" y="20300"/>
                  </a:lnTo>
                  <a:close/>
                  <a:moveTo>
                    <a:pt x="10503" y="36723"/>
                  </a:moveTo>
                  <a:lnTo>
                    <a:pt x="10080" y="37569"/>
                  </a:lnTo>
                  <a:lnTo>
                    <a:pt x="9516" y="38697"/>
                  </a:lnTo>
                  <a:lnTo>
                    <a:pt x="9304" y="39261"/>
                  </a:lnTo>
                  <a:lnTo>
                    <a:pt x="9163" y="39825"/>
                  </a:lnTo>
                  <a:lnTo>
                    <a:pt x="9093" y="40036"/>
                  </a:lnTo>
                  <a:lnTo>
                    <a:pt x="9163" y="40248"/>
                  </a:lnTo>
                  <a:lnTo>
                    <a:pt x="9234" y="40388"/>
                  </a:lnTo>
                  <a:lnTo>
                    <a:pt x="9304" y="40529"/>
                  </a:lnTo>
                  <a:lnTo>
                    <a:pt x="9516" y="40600"/>
                  </a:lnTo>
                  <a:lnTo>
                    <a:pt x="9657" y="40529"/>
                  </a:lnTo>
                  <a:lnTo>
                    <a:pt x="9868" y="40459"/>
                  </a:lnTo>
                  <a:lnTo>
                    <a:pt x="10009" y="40248"/>
                  </a:lnTo>
                  <a:lnTo>
                    <a:pt x="10362" y="39754"/>
                  </a:lnTo>
                  <a:lnTo>
                    <a:pt x="10714" y="39120"/>
                  </a:lnTo>
                  <a:lnTo>
                    <a:pt x="11278" y="37851"/>
                  </a:lnTo>
                  <a:lnTo>
                    <a:pt x="11630" y="37005"/>
                  </a:lnTo>
                  <a:lnTo>
                    <a:pt x="12053" y="37569"/>
                  </a:lnTo>
                  <a:lnTo>
                    <a:pt x="12406" y="38274"/>
                  </a:lnTo>
                  <a:lnTo>
                    <a:pt x="12547" y="38626"/>
                  </a:lnTo>
                  <a:lnTo>
                    <a:pt x="12617" y="38979"/>
                  </a:lnTo>
                  <a:lnTo>
                    <a:pt x="12617" y="39331"/>
                  </a:lnTo>
                  <a:lnTo>
                    <a:pt x="12617" y="39684"/>
                  </a:lnTo>
                  <a:lnTo>
                    <a:pt x="12476" y="40248"/>
                  </a:lnTo>
                  <a:lnTo>
                    <a:pt x="12265" y="40741"/>
                  </a:lnTo>
                  <a:lnTo>
                    <a:pt x="11983" y="41305"/>
                  </a:lnTo>
                  <a:lnTo>
                    <a:pt x="11630" y="41869"/>
                  </a:lnTo>
                  <a:lnTo>
                    <a:pt x="11207" y="42433"/>
                  </a:lnTo>
                  <a:lnTo>
                    <a:pt x="10714" y="42996"/>
                  </a:lnTo>
                  <a:lnTo>
                    <a:pt x="9657" y="44054"/>
                  </a:lnTo>
                  <a:lnTo>
                    <a:pt x="8458" y="45040"/>
                  </a:lnTo>
                  <a:lnTo>
                    <a:pt x="7824" y="45463"/>
                  </a:lnTo>
                  <a:lnTo>
                    <a:pt x="7260" y="45816"/>
                  </a:lnTo>
                  <a:lnTo>
                    <a:pt x="6626" y="46098"/>
                  </a:lnTo>
                  <a:lnTo>
                    <a:pt x="6062" y="46380"/>
                  </a:lnTo>
                  <a:lnTo>
                    <a:pt x="5498" y="46521"/>
                  </a:lnTo>
                  <a:lnTo>
                    <a:pt x="5005" y="46591"/>
                  </a:lnTo>
                  <a:lnTo>
                    <a:pt x="5287" y="45181"/>
                  </a:lnTo>
                  <a:lnTo>
                    <a:pt x="5639" y="43772"/>
                  </a:lnTo>
                  <a:lnTo>
                    <a:pt x="6062" y="42292"/>
                  </a:lnTo>
                  <a:lnTo>
                    <a:pt x="6626" y="40952"/>
                  </a:lnTo>
                  <a:lnTo>
                    <a:pt x="6978" y="40248"/>
                  </a:lnTo>
                  <a:lnTo>
                    <a:pt x="7331" y="39613"/>
                  </a:lnTo>
                  <a:lnTo>
                    <a:pt x="7754" y="39049"/>
                  </a:lnTo>
                  <a:lnTo>
                    <a:pt x="8177" y="38485"/>
                  </a:lnTo>
                  <a:lnTo>
                    <a:pt x="8670" y="37992"/>
                  </a:lnTo>
                  <a:lnTo>
                    <a:pt x="9234" y="37499"/>
                  </a:lnTo>
                  <a:lnTo>
                    <a:pt x="9868" y="37076"/>
                  </a:lnTo>
                  <a:lnTo>
                    <a:pt x="10503" y="36723"/>
                  </a:lnTo>
                  <a:close/>
                  <a:moveTo>
                    <a:pt x="19947" y="1"/>
                  </a:moveTo>
                  <a:lnTo>
                    <a:pt x="19877" y="706"/>
                  </a:lnTo>
                  <a:lnTo>
                    <a:pt x="19806" y="1552"/>
                  </a:lnTo>
                  <a:lnTo>
                    <a:pt x="19665" y="3455"/>
                  </a:lnTo>
                  <a:lnTo>
                    <a:pt x="19595" y="4441"/>
                  </a:lnTo>
                  <a:lnTo>
                    <a:pt x="19454" y="5358"/>
                  </a:lnTo>
                  <a:lnTo>
                    <a:pt x="19242" y="6133"/>
                  </a:lnTo>
                  <a:lnTo>
                    <a:pt x="19102" y="6485"/>
                  </a:lnTo>
                  <a:lnTo>
                    <a:pt x="18961" y="6767"/>
                  </a:lnTo>
                  <a:lnTo>
                    <a:pt x="18679" y="7120"/>
                  </a:lnTo>
                  <a:lnTo>
                    <a:pt x="18397" y="7331"/>
                  </a:lnTo>
                  <a:lnTo>
                    <a:pt x="18115" y="7472"/>
                  </a:lnTo>
                  <a:lnTo>
                    <a:pt x="17833" y="7543"/>
                  </a:lnTo>
                  <a:lnTo>
                    <a:pt x="16071" y="7543"/>
                  </a:lnTo>
                  <a:lnTo>
                    <a:pt x="15225" y="7613"/>
                  </a:lnTo>
                  <a:lnTo>
                    <a:pt x="14379" y="7754"/>
                  </a:lnTo>
                  <a:lnTo>
                    <a:pt x="12687" y="8177"/>
                  </a:lnTo>
                  <a:lnTo>
                    <a:pt x="10362" y="8882"/>
                  </a:lnTo>
                  <a:lnTo>
                    <a:pt x="8881" y="9305"/>
                  </a:lnTo>
                  <a:lnTo>
                    <a:pt x="7472" y="9869"/>
                  </a:lnTo>
                  <a:lnTo>
                    <a:pt x="6062" y="10503"/>
                  </a:lnTo>
                  <a:lnTo>
                    <a:pt x="5357" y="10856"/>
                  </a:lnTo>
                  <a:lnTo>
                    <a:pt x="4793" y="11208"/>
                  </a:lnTo>
                  <a:lnTo>
                    <a:pt x="4229" y="11631"/>
                  </a:lnTo>
                  <a:lnTo>
                    <a:pt x="3736" y="12054"/>
                  </a:lnTo>
                  <a:lnTo>
                    <a:pt x="3313" y="12477"/>
                  </a:lnTo>
                  <a:lnTo>
                    <a:pt x="3031" y="12900"/>
                  </a:lnTo>
                  <a:lnTo>
                    <a:pt x="2820" y="12970"/>
                  </a:lnTo>
                  <a:lnTo>
                    <a:pt x="2749" y="13182"/>
                  </a:lnTo>
                  <a:lnTo>
                    <a:pt x="2820" y="13675"/>
                  </a:lnTo>
                  <a:lnTo>
                    <a:pt x="3031" y="13604"/>
                  </a:lnTo>
                  <a:lnTo>
                    <a:pt x="5921" y="13604"/>
                  </a:lnTo>
                  <a:lnTo>
                    <a:pt x="9586" y="13675"/>
                  </a:lnTo>
                  <a:lnTo>
                    <a:pt x="10714" y="13604"/>
                  </a:lnTo>
                  <a:lnTo>
                    <a:pt x="11912" y="13463"/>
                  </a:lnTo>
                  <a:lnTo>
                    <a:pt x="13110" y="13252"/>
                  </a:lnTo>
                  <a:lnTo>
                    <a:pt x="14238" y="12970"/>
                  </a:lnTo>
                  <a:lnTo>
                    <a:pt x="15366" y="12618"/>
                  </a:lnTo>
                  <a:lnTo>
                    <a:pt x="16494" y="12124"/>
                  </a:lnTo>
                  <a:lnTo>
                    <a:pt x="17480" y="11490"/>
                  </a:lnTo>
                  <a:lnTo>
                    <a:pt x="17974" y="11137"/>
                  </a:lnTo>
                  <a:lnTo>
                    <a:pt x="18397" y="10785"/>
                  </a:lnTo>
                  <a:lnTo>
                    <a:pt x="17974" y="14098"/>
                  </a:lnTo>
                  <a:lnTo>
                    <a:pt x="17621" y="16212"/>
                  </a:lnTo>
                  <a:lnTo>
                    <a:pt x="17269" y="18327"/>
                  </a:lnTo>
                  <a:lnTo>
                    <a:pt x="16776" y="20441"/>
                  </a:lnTo>
                  <a:lnTo>
                    <a:pt x="16494" y="21428"/>
                  </a:lnTo>
                  <a:lnTo>
                    <a:pt x="16212" y="22274"/>
                  </a:lnTo>
                  <a:lnTo>
                    <a:pt x="15859" y="23120"/>
                  </a:lnTo>
                  <a:lnTo>
                    <a:pt x="15436" y="23825"/>
                  </a:lnTo>
                  <a:lnTo>
                    <a:pt x="15013" y="24389"/>
                  </a:lnTo>
                  <a:lnTo>
                    <a:pt x="14591" y="24811"/>
                  </a:lnTo>
                  <a:lnTo>
                    <a:pt x="14309" y="24952"/>
                  </a:lnTo>
                  <a:lnTo>
                    <a:pt x="14027" y="25093"/>
                  </a:lnTo>
                  <a:lnTo>
                    <a:pt x="13322" y="25234"/>
                  </a:lnTo>
                  <a:lnTo>
                    <a:pt x="12617" y="25305"/>
                  </a:lnTo>
                  <a:lnTo>
                    <a:pt x="10150" y="25305"/>
                  </a:lnTo>
                  <a:lnTo>
                    <a:pt x="9375" y="25375"/>
                  </a:lnTo>
                  <a:lnTo>
                    <a:pt x="8670" y="25516"/>
                  </a:lnTo>
                  <a:lnTo>
                    <a:pt x="7824" y="25798"/>
                  </a:lnTo>
                  <a:lnTo>
                    <a:pt x="6978" y="26151"/>
                  </a:lnTo>
                  <a:lnTo>
                    <a:pt x="6203" y="26503"/>
                  </a:lnTo>
                  <a:lnTo>
                    <a:pt x="5428" y="26926"/>
                  </a:lnTo>
                  <a:lnTo>
                    <a:pt x="4652" y="27349"/>
                  </a:lnTo>
                  <a:lnTo>
                    <a:pt x="3948" y="27842"/>
                  </a:lnTo>
                  <a:lnTo>
                    <a:pt x="2538" y="28970"/>
                  </a:lnTo>
                  <a:lnTo>
                    <a:pt x="1481" y="29816"/>
                  </a:lnTo>
                  <a:lnTo>
                    <a:pt x="705" y="30521"/>
                  </a:lnTo>
                  <a:lnTo>
                    <a:pt x="212" y="31085"/>
                  </a:lnTo>
                  <a:lnTo>
                    <a:pt x="71" y="31366"/>
                  </a:lnTo>
                  <a:lnTo>
                    <a:pt x="0" y="31507"/>
                  </a:lnTo>
                  <a:lnTo>
                    <a:pt x="0" y="31648"/>
                  </a:lnTo>
                  <a:lnTo>
                    <a:pt x="141" y="31789"/>
                  </a:lnTo>
                  <a:lnTo>
                    <a:pt x="353" y="31930"/>
                  </a:lnTo>
                  <a:lnTo>
                    <a:pt x="635" y="32001"/>
                  </a:lnTo>
                  <a:lnTo>
                    <a:pt x="1622" y="32071"/>
                  </a:lnTo>
                  <a:lnTo>
                    <a:pt x="2961" y="32001"/>
                  </a:lnTo>
                  <a:lnTo>
                    <a:pt x="3807" y="31930"/>
                  </a:lnTo>
                  <a:lnTo>
                    <a:pt x="4652" y="31860"/>
                  </a:lnTo>
                  <a:lnTo>
                    <a:pt x="5498" y="31648"/>
                  </a:lnTo>
                  <a:lnTo>
                    <a:pt x="6273" y="31437"/>
                  </a:lnTo>
                  <a:lnTo>
                    <a:pt x="7049" y="31226"/>
                  </a:lnTo>
                  <a:lnTo>
                    <a:pt x="7824" y="30873"/>
                  </a:lnTo>
                  <a:lnTo>
                    <a:pt x="9304" y="30168"/>
                  </a:lnTo>
                  <a:lnTo>
                    <a:pt x="10784" y="29322"/>
                  </a:lnTo>
                  <a:lnTo>
                    <a:pt x="12124" y="28336"/>
                  </a:lnTo>
                  <a:lnTo>
                    <a:pt x="13392" y="27278"/>
                  </a:lnTo>
                  <a:lnTo>
                    <a:pt x="14661" y="26151"/>
                  </a:lnTo>
                  <a:lnTo>
                    <a:pt x="13956" y="28265"/>
                  </a:lnTo>
                  <a:lnTo>
                    <a:pt x="13322" y="30450"/>
                  </a:lnTo>
                  <a:lnTo>
                    <a:pt x="12899" y="31507"/>
                  </a:lnTo>
                  <a:lnTo>
                    <a:pt x="12476" y="32565"/>
                  </a:lnTo>
                  <a:lnTo>
                    <a:pt x="12053" y="33551"/>
                  </a:lnTo>
                  <a:lnTo>
                    <a:pt x="11489" y="34468"/>
                  </a:lnTo>
                  <a:lnTo>
                    <a:pt x="11137" y="35032"/>
                  </a:lnTo>
                  <a:lnTo>
                    <a:pt x="10714" y="35455"/>
                  </a:lnTo>
                  <a:lnTo>
                    <a:pt x="10221" y="35877"/>
                  </a:lnTo>
                  <a:lnTo>
                    <a:pt x="9727" y="36159"/>
                  </a:lnTo>
                  <a:lnTo>
                    <a:pt x="8740" y="36864"/>
                  </a:lnTo>
                  <a:lnTo>
                    <a:pt x="8247" y="37287"/>
                  </a:lnTo>
                  <a:lnTo>
                    <a:pt x="7683" y="37781"/>
                  </a:lnTo>
                  <a:lnTo>
                    <a:pt x="7331" y="38133"/>
                  </a:lnTo>
                  <a:lnTo>
                    <a:pt x="6978" y="38697"/>
                  </a:lnTo>
                  <a:lnTo>
                    <a:pt x="6133" y="40107"/>
                  </a:lnTo>
                  <a:lnTo>
                    <a:pt x="5216" y="41798"/>
                  </a:lnTo>
                  <a:lnTo>
                    <a:pt x="4864" y="42644"/>
                  </a:lnTo>
                  <a:lnTo>
                    <a:pt x="4511" y="43490"/>
                  </a:lnTo>
                  <a:lnTo>
                    <a:pt x="4300" y="44336"/>
                  </a:lnTo>
                  <a:lnTo>
                    <a:pt x="4159" y="45111"/>
                  </a:lnTo>
                  <a:lnTo>
                    <a:pt x="4159" y="45816"/>
                  </a:lnTo>
                  <a:lnTo>
                    <a:pt x="4159" y="46098"/>
                  </a:lnTo>
                  <a:lnTo>
                    <a:pt x="4229" y="46380"/>
                  </a:lnTo>
                  <a:lnTo>
                    <a:pt x="4370" y="46591"/>
                  </a:lnTo>
                  <a:lnTo>
                    <a:pt x="4511" y="46803"/>
                  </a:lnTo>
                  <a:lnTo>
                    <a:pt x="4723" y="46944"/>
                  </a:lnTo>
                  <a:lnTo>
                    <a:pt x="4934" y="47084"/>
                  </a:lnTo>
                  <a:lnTo>
                    <a:pt x="5216" y="47155"/>
                  </a:lnTo>
                  <a:lnTo>
                    <a:pt x="5992" y="47155"/>
                  </a:lnTo>
                  <a:lnTo>
                    <a:pt x="6414" y="47014"/>
                  </a:lnTo>
                  <a:lnTo>
                    <a:pt x="7049" y="46803"/>
                  </a:lnTo>
                  <a:lnTo>
                    <a:pt x="7683" y="46521"/>
                  </a:lnTo>
                  <a:lnTo>
                    <a:pt x="8388" y="46168"/>
                  </a:lnTo>
                  <a:lnTo>
                    <a:pt x="9093" y="45745"/>
                  </a:lnTo>
                  <a:lnTo>
                    <a:pt x="9798" y="45252"/>
                  </a:lnTo>
                  <a:lnTo>
                    <a:pt x="10432" y="44688"/>
                  </a:lnTo>
                  <a:lnTo>
                    <a:pt x="11066" y="44124"/>
                  </a:lnTo>
                  <a:lnTo>
                    <a:pt x="11630" y="43490"/>
                  </a:lnTo>
                  <a:lnTo>
                    <a:pt x="12194" y="42855"/>
                  </a:lnTo>
                  <a:lnTo>
                    <a:pt x="12687" y="42151"/>
                  </a:lnTo>
                  <a:lnTo>
                    <a:pt x="13040" y="41446"/>
                  </a:lnTo>
                  <a:lnTo>
                    <a:pt x="13392" y="40741"/>
                  </a:lnTo>
                  <a:lnTo>
                    <a:pt x="13604" y="40036"/>
                  </a:lnTo>
                  <a:lnTo>
                    <a:pt x="13674" y="39261"/>
                  </a:lnTo>
                  <a:lnTo>
                    <a:pt x="13674" y="38556"/>
                  </a:lnTo>
                  <a:lnTo>
                    <a:pt x="13533" y="37851"/>
                  </a:lnTo>
                  <a:lnTo>
                    <a:pt x="13392" y="37640"/>
                  </a:lnTo>
                  <a:lnTo>
                    <a:pt x="13181" y="37358"/>
                  </a:lnTo>
                  <a:lnTo>
                    <a:pt x="12758" y="36794"/>
                  </a:lnTo>
                  <a:lnTo>
                    <a:pt x="12335" y="36300"/>
                  </a:lnTo>
                  <a:lnTo>
                    <a:pt x="12194" y="36018"/>
                  </a:lnTo>
                  <a:lnTo>
                    <a:pt x="12124" y="35807"/>
                  </a:lnTo>
                  <a:lnTo>
                    <a:pt x="12194" y="35455"/>
                  </a:lnTo>
                  <a:lnTo>
                    <a:pt x="12335" y="34961"/>
                  </a:lnTo>
                  <a:lnTo>
                    <a:pt x="12828" y="33763"/>
                  </a:lnTo>
                  <a:lnTo>
                    <a:pt x="13815" y="31719"/>
                  </a:lnTo>
                  <a:lnTo>
                    <a:pt x="14591" y="29675"/>
                  </a:lnTo>
                  <a:lnTo>
                    <a:pt x="15295" y="27560"/>
                  </a:lnTo>
                  <a:lnTo>
                    <a:pt x="16000" y="25516"/>
                  </a:lnTo>
                  <a:lnTo>
                    <a:pt x="16635" y="23402"/>
                  </a:lnTo>
                  <a:lnTo>
                    <a:pt x="16635" y="24177"/>
                  </a:lnTo>
                  <a:lnTo>
                    <a:pt x="16705" y="24952"/>
                  </a:lnTo>
                  <a:lnTo>
                    <a:pt x="16846" y="25728"/>
                  </a:lnTo>
                  <a:lnTo>
                    <a:pt x="16987" y="26503"/>
                  </a:lnTo>
                  <a:lnTo>
                    <a:pt x="17198" y="27208"/>
                  </a:lnTo>
                  <a:lnTo>
                    <a:pt x="17480" y="27983"/>
                  </a:lnTo>
                  <a:lnTo>
                    <a:pt x="17762" y="28688"/>
                  </a:lnTo>
                  <a:lnTo>
                    <a:pt x="18115" y="29393"/>
                  </a:lnTo>
                  <a:lnTo>
                    <a:pt x="18538" y="30027"/>
                  </a:lnTo>
                  <a:lnTo>
                    <a:pt x="18961" y="30662"/>
                  </a:lnTo>
                  <a:lnTo>
                    <a:pt x="19454" y="31296"/>
                  </a:lnTo>
                  <a:lnTo>
                    <a:pt x="20018" y="31860"/>
                  </a:lnTo>
                  <a:lnTo>
                    <a:pt x="20582" y="32353"/>
                  </a:lnTo>
                  <a:lnTo>
                    <a:pt x="21216" y="32847"/>
                  </a:lnTo>
                  <a:lnTo>
                    <a:pt x="21850" y="33270"/>
                  </a:lnTo>
                  <a:lnTo>
                    <a:pt x="22555" y="33622"/>
                  </a:lnTo>
                  <a:lnTo>
                    <a:pt x="23049" y="33904"/>
                  </a:lnTo>
                  <a:lnTo>
                    <a:pt x="23612" y="34045"/>
                  </a:lnTo>
                  <a:lnTo>
                    <a:pt x="23894" y="34115"/>
                  </a:lnTo>
                  <a:lnTo>
                    <a:pt x="24106" y="34115"/>
                  </a:lnTo>
                  <a:lnTo>
                    <a:pt x="24317" y="34045"/>
                  </a:lnTo>
                  <a:lnTo>
                    <a:pt x="24458" y="33833"/>
                  </a:lnTo>
                  <a:lnTo>
                    <a:pt x="24458" y="33692"/>
                  </a:lnTo>
                  <a:lnTo>
                    <a:pt x="24458" y="33411"/>
                  </a:lnTo>
                  <a:lnTo>
                    <a:pt x="24247" y="32635"/>
                  </a:lnTo>
                  <a:lnTo>
                    <a:pt x="23965" y="31719"/>
                  </a:lnTo>
                  <a:lnTo>
                    <a:pt x="23542" y="30591"/>
                  </a:lnTo>
                  <a:lnTo>
                    <a:pt x="22767" y="28547"/>
                  </a:lnTo>
                  <a:lnTo>
                    <a:pt x="22203" y="27137"/>
                  </a:lnTo>
                  <a:lnTo>
                    <a:pt x="21780" y="25798"/>
                  </a:lnTo>
                  <a:lnTo>
                    <a:pt x="21216" y="24389"/>
                  </a:lnTo>
                  <a:lnTo>
                    <a:pt x="20652" y="23120"/>
                  </a:lnTo>
                  <a:lnTo>
                    <a:pt x="19877" y="21851"/>
                  </a:lnTo>
                  <a:lnTo>
                    <a:pt x="19454" y="21146"/>
                  </a:lnTo>
                  <a:lnTo>
                    <a:pt x="19102" y="20653"/>
                  </a:lnTo>
                  <a:lnTo>
                    <a:pt x="18467" y="19878"/>
                  </a:lnTo>
                  <a:lnTo>
                    <a:pt x="18256" y="19455"/>
                  </a:lnTo>
                  <a:lnTo>
                    <a:pt x="18115" y="19032"/>
                  </a:lnTo>
                  <a:lnTo>
                    <a:pt x="18044" y="18468"/>
                  </a:lnTo>
                  <a:lnTo>
                    <a:pt x="18044" y="17763"/>
                  </a:lnTo>
                  <a:lnTo>
                    <a:pt x="18185" y="16283"/>
                  </a:lnTo>
                  <a:lnTo>
                    <a:pt x="18397" y="14732"/>
                  </a:lnTo>
                  <a:lnTo>
                    <a:pt x="19031" y="11701"/>
                  </a:lnTo>
                  <a:lnTo>
                    <a:pt x="19595" y="8671"/>
                  </a:lnTo>
                  <a:lnTo>
                    <a:pt x="19877" y="7120"/>
                  </a:lnTo>
                  <a:lnTo>
                    <a:pt x="20018" y="5640"/>
                  </a:lnTo>
                  <a:lnTo>
                    <a:pt x="20370" y="6767"/>
                  </a:lnTo>
                  <a:lnTo>
                    <a:pt x="20793" y="7825"/>
                  </a:lnTo>
                  <a:lnTo>
                    <a:pt x="21286" y="8741"/>
                  </a:lnTo>
                  <a:lnTo>
                    <a:pt x="21921" y="9587"/>
                  </a:lnTo>
                  <a:lnTo>
                    <a:pt x="22555" y="10433"/>
                  </a:lnTo>
                  <a:lnTo>
                    <a:pt x="23331" y="11278"/>
                  </a:lnTo>
                  <a:lnTo>
                    <a:pt x="24811" y="12900"/>
                  </a:lnTo>
                  <a:lnTo>
                    <a:pt x="25868" y="14239"/>
                  </a:lnTo>
                  <a:lnTo>
                    <a:pt x="26432" y="14944"/>
                  </a:lnTo>
                  <a:lnTo>
                    <a:pt x="27066" y="15507"/>
                  </a:lnTo>
                  <a:lnTo>
                    <a:pt x="27348" y="15789"/>
                  </a:lnTo>
                  <a:lnTo>
                    <a:pt x="27701" y="15930"/>
                  </a:lnTo>
                  <a:lnTo>
                    <a:pt x="27982" y="16001"/>
                  </a:lnTo>
                  <a:lnTo>
                    <a:pt x="28194" y="15930"/>
                  </a:lnTo>
                  <a:lnTo>
                    <a:pt x="28476" y="15860"/>
                  </a:lnTo>
                  <a:lnTo>
                    <a:pt x="28687" y="15578"/>
                  </a:lnTo>
                  <a:lnTo>
                    <a:pt x="28899" y="15226"/>
                  </a:lnTo>
                  <a:lnTo>
                    <a:pt x="29110" y="14662"/>
                  </a:lnTo>
                  <a:lnTo>
                    <a:pt x="29181" y="14168"/>
                  </a:lnTo>
                  <a:lnTo>
                    <a:pt x="29251" y="13675"/>
                  </a:lnTo>
                  <a:lnTo>
                    <a:pt x="29251" y="13111"/>
                  </a:lnTo>
                  <a:lnTo>
                    <a:pt x="29181" y="12477"/>
                  </a:lnTo>
                  <a:lnTo>
                    <a:pt x="28969" y="11278"/>
                  </a:lnTo>
                  <a:lnTo>
                    <a:pt x="28617" y="10080"/>
                  </a:lnTo>
                  <a:lnTo>
                    <a:pt x="28123" y="8811"/>
                  </a:lnTo>
                  <a:lnTo>
                    <a:pt x="27630" y="7684"/>
                  </a:lnTo>
                  <a:lnTo>
                    <a:pt x="27066" y="6626"/>
                  </a:lnTo>
                  <a:lnTo>
                    <a:pt x="26573" y="5781"/>
                  </a:lnTo>
                  <a:lnTo>
                    <a:pt x="26150" y="5217"/>
                  </a:lnTo>
                  <a:lnTo>
                    <a:pt x="25516" y="4512"/>
                  </a:lnTo>
                  <a:lnTo>
                    <a:pt x="24670" y="3807"/>
                  </a:lnTo>
                  <a:lnTo>
                    <a:pt x="23753" y="3102"/>
                  </a:lnTo>
                  <a:lnTo>
                    <a:pt x="22767" y="2538"/>
                  </a:lnTo>
                  <a:lnTo>
                    <a:pt x="22273" y="2256"/>
                  </a:lnTo>
                  <a:lnTo>
                    <a:pt x="21780" y="2115"/>
                  </a:lnTo>
                  <a:lnTo>
                    <a:pt x="21357" y="2045"/>
                  </a:lnTo>
                  <a:lnTo>
                    <a:pt x="20934" y="2045"/>
                  </a:lnTo>
                  <a:lnTo>
                    <a:pt x="20511" y="2186"/>
                  </a:lnTo>
                  <a:lnTo>
                    <a:pt x="20229" y="2397"/>
                  </a:lnTo>
                  <a:lnTo>
                    <a:pt x="20088" y="1129"/>
                  </a:lnTo>
                  <a:lnTo>
                    <a:pt x="19947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129" name="Shape 129"/>
            <p:cNvGrpSpPr/>
            <p:nvPr/>
          </p:nvGrpSpPr>
          <p:grpSpPr>
            <a:xfrm>
              <a:off x="818425" y="1334150"/>
              <a:ext cx="925100" cy="1370950"/>
              <a:chOff x="3112200" y="1334150"/>
              <a:chExt cx="925100" cy="1370950"/>
            </a:xfrm>
          </p:grpSpPr>
          <p:sp>
            <p:nvSpPr>
              <p:cNvPr id="130" name="Shape 130"/>
              <p:cNvSpPr/>
              <p:nvPr/>
            </p:nvSpPr>
            <p:spPr>
              <a:xfrm>
                <a:off x="3173850" y="1334150"/>
                <a:ext cx="819400" cy="1279300"/>
              </a:xfrm>
              <a:custGeom>
                <a:avLst/>
                <a:gdLst/>
                <a:ahLst/>
                <a:cxnLst/>
                <a:rect l="0" t="0" r="0" b="0"/>
                <a:pathLst>
                  <a:path w="32776" h="51172" extrusionOk="0">
                    <a:moveTo>
                      <a:pt x="15155" y="0"/>
                    </a:moveTo>
                    <a:lnTo>
                      <a:pt x="15026" y="431"/>
                    </a:lnTo>
                    <a:lnTo>
                      <a:pt x="15084" y="353"/>
                    </a:lnTo>
                    <a:lnTo>
                      <a:pt x="15155" y="0"/>
                    </a:lnTo>
                    <a:close/>
                    <a:moveTo>
                      <a:pt x="15026" y="431"/>
                    </a:moveTo>
                    <a:lnTo>
                      <a:pt x="14873" y="635"/>
                    </a:lnTo>
                    <a:lnTo>
                      <a:pt x="14380" y="1339"/>
                    </a:lnTo>
                    <a:lnTo>
                      <a:pt x="13957" y="2044"/>
                    </a:lnTo>
                    <a:lnTo>
                      <a:pt x="13745" y="2397"/>
                    </a:lnTo>
                    <a:lnTo>
                      <a:pt x="13604" y="2820"/>
                    </a:lnTo>
                    <a:lnTo>
                      <a:pt x="13252" y="3947"/>
                    </a:lnTo>
                    <a:lnTo>
                      <a:pt x="13040" y="5146"/>
                    </a:lnTo>
                    <a:lnTo>
                      <a:pt x="12970" y="6273"/>
                    </a:lnTo>
                    <a:lnTo>
                      <a:pt x="12899" y="7472"/>
                    </a:lnTo>
                    <a:lnTo>
                      <a:pt x="12970" y="8670"/>
                    </a:lnTo>
                    <a:lnTo>
                      <a:pt x="13181" y="9798"/>
                    </a:lnTo>
                    <a:lnTo>
                      <a:pt x="13463" y="10996"/>
                    </a:lnTo>
                    <a:lnTo>
                      <a:pt x="13816" y="12124"/>
                    </a:lnTo>
                    <a:lnTo>
                      <a:pt x="14098" y="13251"/>
                    </a:lnTo>
                    <a:lnTo>
                      <a:pt x="14380" y="14379"/>
                    </a:lnTo>
                    <a:lnTo>
                      <a:pt x="14591" y="15436"/>
                    </a:lnTo>
                    <a:lnTo>
                      <a:pt x="14662" y="16564"/>
                    </a:lnTo>
                    <a:lnTo>
                      <a:pt x="14662" y="17128"/>
                    </a:lnTo>
                    <a:lnTo>
                      <a:pt x="14591" y="17692"/>
                    </a:lnTo>
                    <a:lnTo>
                      <a:pt x="14380" y="18115"/>
                    </a:lnTo>
                    <a:lnTo>
                      <a:pt x="14168" y="18538"/>
                    </a:lnTo>
                    <a:lnTo>
                      <a:pt x="13886" y="18820"/>
                    </a:lnTo>
                    <a:lnTo>
                      <a:pt x="13604" y="19172"/>
                    </a:lnTo>
                    <a:lnTo>
                      <a:pt x="13252" y="19383"/>
                    </a:lnTo>
                    <a:lnTo>
                      <a:pt x="12829" y="19595"/>
                    </a:lnTo>
                    <a:lnTo>
                      <a:pt x="11983" y="19947"/>
                    </a:lnTo>
                    <a:lnTo>
                      <a:pt x="10996" y="20229"/>
                    </a:lnTo>
                    <a:lnTo>
                      <a:pt x="9023" y="20652"/>
                    </a:lnTo>
                    <a:lnTo>
                      <a:pt x="7190" y="21146"/>
                    </a:lnTo>
                    <a:lnTo>
                      <a:pt x="4018" y="22132"/>
                    </a:lnTo>
                    <a:lnTo>
                      <a:pt x="2468" y="22696"/>
                    </a:lnTo>
                    <a:lnTo>
                      <a:pt x="1129" y="23260"/>
                    </a:lnTo>
                    <a:lnTo>
                      <a:pt x="635" y="23472"/>
                    </a:lnTo>
                    <a:lnTo>
                      <a:pt x="212" y="23754"/>
                    </a:lnTo>
                    <a:lnTo>
                      <a:pt x="1" y="23965"/>
                    </a:lnTo>
                    <a:lnTo>
                      <a:pt x="1" y="24035"/>
                    </a:lnTo>
                    <a:lnTo>
                      <a:pt x="1" y="24106"/>
                    </a:lnTo>
                    <a:lnTo>
                      <a:pt x="494" y="23965"/>
                    </a:lnTo>
                    <a:lnTo>
                      <a:pt x="1763" y="23613"/>
                    </a:lnTo>
                    <a:lnTo>
                      <a:pt x="5851" y="22555"/>
                    </a:lnTo>
                    <a:lnTo>
                      <a:pt x="10080" y="21568"/>
                    </a:lnTo>
                    <a:lnTo>
                      <a:pt x="12477" y="21075"/>
                    </a:lnTo>
                    <a:lnTo>
                      <a:pt x="11490" y="23331"/>
                    </a:lnTo>
                    <a:lnTo>
                      <a:pt x="10785" y="25163"/>
                    </a:lnTo>
                    <a:lnTo>
                      <a:pt x="10010" y="27207"/>
                    </a:lnTo>
                    <a:lnTo>
                      <a:pt x="9305" y="29251"/>
                    </a:lnTo>
                    <a:lnTo>
                      <a:pt x="8811" y="31013"/>
                    </a:lnTo>
                    <a:lnTo>
                      <a:pt x="8670" y="31718"/>
                    </a:lnTo>
                    <a:lnTo>
                      <a:pt x="8670" y="32353"/>
                    </a:lnTo>
                    <a:lnTo>
                      <a:pt x="8670" y="32705"/>
                    </a:lnTo>
                    <a:lnTo>
                      <a:pt x="8741" y="32846"/>
                    </a:lnTo>
                    <a:lnTo>
                      <a:pt x="8882" y="32916"/>
                    </a:lnTo>
                    <a:lnTo>
                      <a:pt x="8952" y="32916"/>
                    </a:lnTo>
                    <a:lnTo>
                      <a:pt x="9093" y="32705"/>
                    </a:lnTo>
                    <a:lnTo>
                      <a:pt x="9446" y="32071"/>
                    </a:lnTo>
                    <a:lnTo>
                      <a:pt x="10362" y="29815"/>
                    </a:lnTo>
                    <a:lnTo>
                      <a:pt x="11701" y="26220"/>
                    </a:lnTo>
                    <a:lnTo>
                      <a:pt x="11983" y="27207"/>
                    </a:lnTo>
                    <a:lnTo>
                      <a:pt x="12265" y="28265"/>
                    </a:lnTo>
                    <a:lnTo>
                      <a:pt x="12617" y="29322"/>
                    </a:lnTo>
                    <a:lnTo>
                      <a:pt x="12758" y="30379"/>
                    </a:lnTo>
                    <a:lnTo>
                      <a:pt x="13181" y="32071"/>
                    </a:lnTo>
                    <a:lnTo>
                      <a:pt x="12970" y="32141"/>
                    </a:lnTo>
                    <a:lnTo>
                      <a:pt x="12829" y="32282"/>
                    </a:lnTo>
                    <a:lnTo>
                      <a:pt x="12758" y="32494"/>
                    </a:lnTo>
                    <a:lnTo>
                      <a:pt x="12688" y="32705"/>
                    </a:lnTo>
                    <a:lnTo>
                      <a:pt x="12899" y="33339"/>
                    </a:lnTo>
                    <a:lnTo>
                      <a:pt x="13040" y="33621"/>
                    </a:lnTo>
                    <a:lnTo>
                      <a:pt x="13181" y="33762"/>
                    </a:lnTo>
                    <a:lnTo>
                      <a:pt x="13322" y="33903"/>
                    </a:lnTo>
                    <a:lnTo>
                      <a:pt x="13604" y="33903"/>
                    </a:lnTo>
                    <a:lnTo>
                      <a:pt x="13675" y="33833"/>
                    </a:lnTo>
                    <a:lnTo>
                      <a:pt x="13957" y="33621"/>
                    </a:lnTo>
                    <a:lnTo>
                      <a:pt x="14168" y="33269"/>
                    </a:lnTo>
                    <a:lnTo>
                      <a:pt x="14380" y="32705"/>
                    </a:lnTo>
                    <a:lnTo>
                      <a:pt x="14450" y="32141"/>
                    </a:lnTo>
                    <a:lnTo>
                      <a:pt x="14450" y="31718"/>
                    </a:lnTo>
                    <a:lnTo>
                      <a:pt x="14380" y="31225"/>
                    </a:lnTo>
                    <a:lnTo>
                      <a:pt x="14309" y="30802"/>
                    </a:lnTo>
                    <a:lnTo>
                      <a:pt x="14168" y="30379"/>
                    </a:lnTo>
                    <a:lnTo>
                      <a:pt x="13745" y="29533"/>
                    </a:lnTo>
                    <a:lnTo>
                      <a:pt x="13322" y="28687"/>
                    </a:lnTo>
                    <a:lnTo>
                      <a:pt x="12829" y="27842"/>
                    </a:lnTo>
                    <a:lnTo>
                      <a:pt x="12477" y="27066"/>
                    </a:lnTo>
                    <a:lnTo>
                      <a:pt x="12124" y="26220"/>
                    </a:lnTo>
                    <a:lnTo>
                      <a:pt x="12054" y="25868"/>
                    </a:lnTo>
                    <a:lnTo>
                      <a:pt x="11983" y="25445"/>
                    </a:lnTo>
                    <a:lnTo>
                      <a:pt x="11983" y="25093"/>
                    </a:lnTo>
                    <a:lnTo>
                      <a:pt x="12054" y="24740"/>
                    </a:lnTo>
                    <a:lnTo>
                      <a:pt x="12336" y="23824"/>
                    </a:lnTo>
                    <a:lnTo>
                      <a:pt x="12829" y="22908"/>
                    </a:lnTo>
                    <a:lnTo>
                      <a:pt x="13322" y="21921"/>
                    </a:lnTo>
                    <a:lnTo>
                      <a:pt x="13886" y="20934"/>
                    </a:lnTo>
                    <a:lnTo>
                      <a:pt x="14521" y="20088"/>
                    </a:lnTo>
                    <a:lnTo>
                      <a:pt x="15507" y="18749"/>
                    </a:lnTo>
                    <a:lnTo>
                      <a:pt x="16706" y="21709"/>
                    </a:lnTo>
                    <a:lnTo>
                      <a:pt x="17974" y="24670"/>
                    </a:lnTo>
                    <a:lnTo>
                      <a:pt x="20653" y="30520"/>
                    </a:lnTo>
                    <a:lnTo>
                      <a:pt x="21428" y="32212"/>
                    </a:lnTo>
                    <a:lnTo>
                      <a:pt x="21639" y="32846"/>
                    </a:lnTo>
                    <a:lnTo>
                      <a:pt x="21710" y="33410"/>
                    </a:lnTo>
                    <a:lnTo>
                      <a:pt x="21710" y="33974"/>
                    </a:lnTo>
                    <a:lnTo>
                      <a:pt x="21569" y="34538"/>
                    </a:lnTo>
                    <a:lnTo>
                      <a:pt x="21216" y="35242"/>
                    </a:lnTo>
                    <a:lnTo>
                      <a:pt x="20794" y="36088"/>
                    </a:lnTo>
                    <a:lnTo>
                      <a:pt x="20300" y="37146"/>
                    </a:lnTo>
                    <a:lnTo>
                      <a:pt x="19877" y="38203"/>
                    </a:lnTo>
                    <a:lnTo>
                      <a:pt x="19666" y="38626"/>
                    </a:lnTo>
                    <a:lnTo>
                      <a:pt x="19384" y="39119"/>
                    </a:lnTo>
                    <a:lnTo>
                      <a:pt x="19032" y="39472"/>
                    </a:lnTo>
                    <a:lnTo>
                      <a:pt x="18609" y="39824"/>
                    </a:lnTo>
                    <a:lnTo>
                      <a:pt x="18186" y="40035"/>
                    </a:lnTo>
                    <a:lnTo>
                      <a:pt x="17692" y="40317"/>
                    </a:lnTo>
                    <a:lnTo>
                      <a:pt x="16565" y="40811"/>
                    </a:lnTo>
                    <a:lnTo>
                      <a:pt x="14521" y="41586"/>
                    </a:lnTo>
                    <a:lnTo>
                      <a:pt x="14239" y="41586"/>
                    </a:lnTo>
                    <a:lnTo>
                      <a:pt x="13957" y="41516"/>
                    </a:lnTo>
                    <a:lnTo>
                      <a:pt x="13322" y="41445"/>
                    </a:lnTo>
                    <a:lnTo>
                      <a:pt x="13040" y="41516"/>
                    </a:lnTo>
                    <a:lnTo>
                      <a:pt x="12829" y="41657"/>
                    </a:lnTo>
                    <a:lnTo>
                      <a:pt x="12758" y="41798"/>
                    </a:lnTo>
                    <a:lnTo>
                      <a:pt x="12688" y="41938"/>
                    </a:lnTo>
                    <a:lnTo>
                      <a:pt x="12688" y="42432"/>
                    </a:lnTo>
                    <a:lnTo>
                      <a:pt x="12758" y="42784"/>
                    </a:lnTo>
                    <a:lnTo>
                      <a:pt x="12899" y="42996"/>
                    </a:lnTo>
                    <a:lnTo>
                      <a:pt x="13181" y="43066"/>
                    </a:lnTo>
                    <a:lnTo>
                      <a:pt x="13604" y="43137"/>
                    </a:lnTo>
                    <a:lnTo>
                      <a:pt x="14027" y="43066"/>
                    </a:lnTo>
                    <a:lnTo>
                      <a:pt x="14450" y="42925"/>
                    </a:lnTo>
                    <a:lnTo>
                      <a:pt x="15507" y="42502"/>
                    </a:lnTo>
                    <a:lnTo>
                      <a:pt x="16635" y="42009"/>
                    </a:lnTo>
                    <a:lnTo>
                      <a:pt x="17622" y="41516"/>
                    </a:lnTo>
                    <a:lnTo>
                      <a:pt x="18468" y="41093"/>
                    </a:lnTo>
                    <a:lnTo>
                      <a:pt x="19032" y="40881"/>
                    </a:lnTo>
                    <a:lnTo>
                      <a:pt x="18820" y="41868"/>
                    </a:lnTo>
                    <a:lnTo>
                      <a:pt x="18750" y="43066"/>
                    </a:lnTo>
                    <a:lnTo>
                      <a:pt x="18609" y="44194"/>
                    </a:lnTo>
                    <a:lnTo>
                      <a:pt x="18538" y="44687"/>
                    </a:lnTo>
                    <a:lnTo>
                      <a:pt x="18327" y="45181"/>
                    </a:lnTo>
                    <a:lnTo>
                      <a:pt x="18186" y="45463"/>
                    </a:lnTo>
                    <a:lnTo>
                      <a:pt x="18045" y="45745"/>
                    </a:lnTo>
                    <a:lnTo>
                      <a:pt x="17551" y="46238"/>
                    </a:lnTo>
                    <a:lnTo>
                      <a:pt x="17410" y="46449"/>
                    </a:lnTo>
                    <a:lnTo>
                      <a:pt x="17199" y="46802"/>
                    </a:lnTo>
                    <a:lnTo>
                      <a:pt x="17128" y="47084"/>
                    </a:lnTo>
                    <a:lnTo>
                      <a:pt x="17058" y="47436"/>
                    </a:lnTo>
                    <a:lnTo>
                      <a:pt x="17058" y="47859"/>
                    </a:lnTo>
                    <a:lnTo>
                      <a:pt x="17128" y="48212"/>
                    </a:lnTo>
                    <a:lnTo>
                      <a:pt x="17269" y="48494"/>
                    </a:lnTo>
                    <a:lnTo>
                      <a:pt x="17410" y="48705"/>
                    </a:lnTo>
                    <a:lnTo>
                      <a:pt x="17551" y="48846"/>
                    </a:lnTo>
                    <a:lnTo>
                      <a:pt x="17763" y="48987"/>
                    </a:lnTo>
                    <a:lnTo>
                      <a:pt x="18256" y="48987"/>
                    </a:lnTo>
                    <a:lnTo>
                      <a:pt x="18750" y="48846"/>
                    </a:lnTo>
                    <a:lnTo>
                      <a:pt x="19243" y="48494"/>
                    </a:lnTo>
                    <a:lnTo>
                      <a:pt x="19666" y="48071"/>
                    </a:lnTo>
                    <a:lnTo>
                      <a:pt x="20018" y="47507"/>
                    </a:lnTo>
                    <a:lnTo>
                      <a:pt x="20018" y="47366"/>
                    </a:lnTo>
                    <a:lnTo>
                      <a:pt x="20018" y="47154"/>
                    </a:lnTo>
                    <a:lnTo>
                      <a:pt x="19948" y="46943"/>
                    </a:lnTo>
                    <a:lnTo>
                      <a:pt x="19877" y="46661"/>
                    </a:lnTo>
                    <a:lnTo>
                      <a:pt x="19807" y="46379"/>
                    </a:lnTo>
                    <a:lnTo>
                      <a:pt x="19807" y="45745"/>
                    </a:lnTo>
                    <a:lnTo>
                      <a:pt x="19736" y="44969"/>
                    </a:lnTo>
                    <a:lnTo>
                      <a:pt x="19666" y="44123"/>
                    </a:lnTo>
                    <a:lnTo>
                      <a:pt x="19736" y="43348"/>
                    </a:lnTo>
                    <a:lnTo>
                      <a:pt x="19877" y="42150"/>
                    </a:lnTo>
                    <a:lnTo>
                      <a:pt x="20159" y="41022"/>
                    </a:lnTo>
                    <a:lnTo>
                      <a:pt x="20794" y="38767"/>
                    </a:lnTo>
                    <a:lnTo>
                      <a:pt x="21498" y="36511"/>
                    </a:lnTo>
                    <a:lnTo>
                      <a:pt x="22344" y="34326"/>
                    </a:lnTo>
                    <a:lnTo>
                      <a:pt x="23190" y="36441"/>
                    </a:lnTo>
                    <a:lnTo>
                      <a:pt x="24036" y="38555"/>
                    </a:lnTo>
                    <a:lnTo>
                      <a:pt x="24811" y="40740"/>
                    </a:lnTo>
                    <a:lnTo>
                      <a:pt x="25446" y="42925"/>
                    </a:lnTo>
                    <a:lnTo>
                      <a:pt x="25516" y="43630"/>
                    </a:lnTo>
                    <a:lnTo>
                      <a:pt x="25657" y="44687"/>
                    </a:lnTo>
                    <a:lnTo>
                      <a:pt x="25868" y="47366"/>
                    </a:lnTo>
                    <a:lnTo>
                      <a:pt x="26080" y="48775"/>
                    </a:lnTo>
                    <a:lnTo>
                      <a:pt x="26221" y="49903"/>
                    </a:lnTo>
                    <a:lnTo>
                      <a:pt x="26432" y="50819"/>
                    </a:lnTo>
                    <a:lnTo>
                      <a:pt x="26573" y="51031"/>
                    </a:lnTo>
                    <a:lnTo>
                      <a:pt x="26714" y="51172"/>
                    </a:lnTo>
                    <a:lnTo>
                      <a:pt x="27208" y="51172"/>
                    </a:lnTo>
                    <a:lnTo>
                      <a:pt x="27349" y="51031"/>
                    </a:lnTo>
                    <a:lnTo>
                      <a:pt x="27490" y="50890"/>
                    </a:lnTo>
                    <a:lnTo>
                      <a:pt x="27630" y="50608"/>
                    </a:lnTo>
                    <a:lnTo>
                      <a:pt x="27701" y="50326"/>
                    </a:lnTo>
                    <a:lnTo>
                      <a:pt x="27771" y="49480"/>
                    </a:lnTo>
                    <a:lnTo>
                      <a:pt x="27771" y="48494"/>
                    </a:lnTo>
                    <a:lnTo>
                      <a:pt x="27630" y="47366"/>
                    </a:lnTo>
                    <a:lnTo>
                      <a:pt x="27490" y="46168"/>
                    </a:lnTo>
                    <a:lnTo>
                      <a:pt x="27208" y="44828"/>
                    </a:lnTo>
                    <a:lnTo>
                      <a:pt x="26644" y="42150"/>
                    </a:lnTo>
                    <a:lnTo>
                      <a:pt x="25939" y="39753"/>
                    </a:lnTo>
                    <a:lnTo>
                      <a:pt x="25375" y="37850"/>
                    </a:lnTo>
                    <a:lnTo>
                      <a:pt x="25023" y="36793"/>
                    </a:lnTo>
                    <a:lnTo>
                      <a:pt x="25023" y="36793"/>
                    </a:lnTo>
                    <a:lnTo>
                      <a:pt x="25586" y="37075"/>
                    </a:lnTo>
                    <a:lnTo>
                      <a:pt x="26080" y="37216"/>
                    </a:lnTo>
                    <a:lnTo>
                      <a:pt x="27208" y="37568"/>
                    </a:lnTo>
                    <a:lnTo>
                      <a:pt x="27701" y="37780"/>
                    </a:lnTo>
                    <a:lnTo>
                      <a:pt x="28265" y="37991"/>
                    </a:lnTo>
                    <a:lnTo>
                      <a:pt x="28758" y="38273"/>
                    </a:lnTo>
                    <a:lnTo>
                      <a:pt x="29252" y="38626"/>
                    </a:lnTo>
                    <a:lnTo>
                      <a:pt x="29675" y="39049"/>
                    </a:lnTo>
                    <a:lnTo>
                      <a:pt x="30168" y="39683"/>
                    </a:lnTo>
                    <a:lnTo>
                      <a:pt x="30732" y="40247"/>
                    </a:lnTo>
                    <a:lnTo>
                      <a:pt x="30943" y="40388"/>
                    </a:lnTo>
                    <a:lnTo>
                      <a:pt x="31225" y="40458"/>
                    </a:lnTo>
                    <a:lnTo>
                      <a:pt x="31719" y="40458"/>
                    </a:lnTo>
                    <a:lnTo>
                      <a:pt x="31930" y="40388"/>
                    </a:lnTo>
                    <a:lnTo>
                      <a:pt x="32071" y="40317"/>
                    </a:lnTo>
                    <a:lnTo>
                      <a:pt x="32282" y="40176"/>
                    </a:lnTo>
                    <a:lnTo>
                      <a:pt x="32423" y="40035"/>
                    </a:lnTo>
                    <a:lnTo>
                      <a:pt x="32564" y="39824"/>
                    </a:lnTo>
                    <a:lnTo>
                      <a:pt x="32635" y="39542"/>
                    </a:lnTo>
                    <a:lnTo>
                      <a:pt x="32776" y="38908"/>
                    </a:lnTo>
                    <a:lnTo>
                      <a:pt x="32705" y="38696"/>
                    </a:lnTo>
                    <a:lnTo>
                      <a:pt x="32705" y="38555"/>
                    </a:lnTo>
                    <a:lnTo>
                      <a:pt x="32635" y="38414"/>
                    </a:lnTo>
                    <a:lnTo>
                      <a:pt x="32494" y="38344"/>
                    </a:lnTo>
                    <a:lnTo>
                      <a:pt x="32212" y="38273"/>
                    </a:lnTo>
                    <a:lnTo>
                      <a:pt x="31860" y="38273"/>
                    </a:lnTo>
                    <a:lnTo>
                      <a:pt x="31437" y="38344"/>
                    </a:lnTo>
                    <a:lnTo>
                      <a:pt x="31084" y="38414"/>
                    </a:lnTo>
                    <a:lnTo>
                      <a:pt x="30802" y="38414"/>
                    </a:lnTo>
                    <a:lnTo>
                      <a:pt x="30450" y="38273"/>
                    </a:lnTo>
                    <a:lnTo>
                      <a:pt x="30097" y="38062"/>
                    </a:lnTo>
                    <a:lnTo>
                      <a:pt x="29252" y="37568"/>
                    </a:lnTo>
                    <a:lnTo>
                      <a:pt x="28406" y="37075"/>
                    </a:lnTo>
                    <a:lnTo>
                      <a:pt x="27912" y="36864"/>
                    </a:lnTo>
                    <a:lnTo>
                      <a:pt x="27490" y="36723"/>
                    </a:lnTo>
                    <a:lnTo>
                      <a:pt x="26855" y="36582"/>
                    </a:lnTo>
                    <a:lnTo>
                      <a:pt x="26080" y="36511"/>
                    </a:lnTo>
                    <a:lnTo>
                      <a:pt x="25305" y="36370"/>
                    </a:lnTo>
                    <a:lnTo>
                      <a:pt x="25023" y="36300"/>
                    </a:lnTo>
                    <a:lnTo>
                      <a:pt x="24811" y="36229"/>
                    </a:lnTo>
                    <a:lnTo>
                      <a:pt x="24600" y="36018"/>
                    </a:lnTo>
                    <a:lnTo>
                      <a:pt x="24459" y="35736"/>
                    </a:lnTo>
                    <a:lnTo>
                      <a:pt x="24177" y="35031"/>
                    </a:lnTo>
                    <a:lnTo>
                      <a:pt x="23683" y="33621"/>
                    </a:lnTo>
                    <a:lnTo>
                      <a:pt x="18186" y="21568"/>
                    </a:lnTo>
                    <a:lnTo>
                      <a:pt x="19032" y="21639"/>
                    </a:lnTo>
                    <a:lnTo>
                      <a:pt x="19877" y="21709"/>
                    </a:lnTo>
                    <a:lnTo>
                      <a:pt x="20653" y="21921"/>
                    </a:lnTo>
                    <a:lnTo>
                      <a:pt x="21428" y="22132"/>
                    </a:lnTo>
                    <a:lnTo>
                      <a:pt x="22203" y="22414"/>
                    </a:lnTo>
                    <a:lnTo>
                      <a:pt x="22838" y="22837"/>
                    </a:lnTo>
                    <a:lnTo>
                      <a:pt x="23401" y="23260"/>
                    </a:lnTo>
                    <a:lnTo>
                      <a:pt x="23824" y="23824"/>
                    </a:lnTo>
                    <a:lnTo>
                      <a:pt x="24529" y="25022"/>
                    </a:lnTo>
                    <a:lnTo>
                      <a:pt x="25446" y="26925"/>
                    </a:lnTo>
                    <a:lnTo>
                      <a:pt x="26291" y="28758"/>
                    </a:lnTo>
                    <a:lnTo>
                      <a:pt x="26573" y="29392"/>
                    </a:lnTo>
                    <a:lnTo>
                      <a:pt x="26644" y="29815"/>
                    </a:lnTo>
                    <a:lnTo>
                      <a:pt x="26644" y="29040"/>
                    </a:lnTo>
                    <a:lnTo>
                      <a:pt x="26503" y="28265"/>
                    </a:lnTo>
                    <a:lnTo>
                      <a:pt x="26291" y="27489"/>
                    </a:lnTo>
                    <a:lnTo>
                      <a:pt x="26080" y="26714"/>
                    </a:lnTo>
                    <a:lnTo>
                      <a:pt x="25586" y="25093"/>
                    </a:lnTo>
                    <a:lnTo>
                      <a:pt x="25023" y="23683"/>
                    </a:lnTo>
                    <a:lnTo>
                      <a:pt x="26291" y="24317"/>
                    </a:lnTo>
                    <a:lnTo>
                      <a:pt x="28547" y="25445"/>
                    </a:lnTo>
                    <a:lnTo>
                      <a:pt x="29815" y="26009"/>
                    </a:lnTo>
                    <a:lnTo>
                      <a:pt x="30873" y="26432"/>
                    </a:lnTo>
                    <a:lnTo>
                      <a:pt x="31578" y="26714"/>
                    </a:lnTo>
                    <a:lnTo>
                      <a:pt x="31860" y="26714"/>
                    </a:lnTo>
                    <a:lnTo>
                      <a:pt x="31930" y="26643"/>
                    </a:lnTo>
                    <a:lnTo>
                      <a:pt x="31930" y="26502"/>
                    </a:lnTo>
                    <a:lnTo>
                      <a:pt x="31930" y="26361"/>
                    </a:lnTo>
                    <a:lnTo>
                      <a:pt x="31648" y="26079"/>
                    </a:lnTo>
                    <a:lnTo>
                      <a:pt x="31155" y="25657"/>
                    </a:lnTo>
                    <a:lnTo>
                      <a:pt x="30520" y="25234"/>
                    </a:lnTo>
                    <a:lnTo>
                      <a:pt x="28829" y="24317"/>
                    </a:lnTo>
                    <a:lnTo>
                      <a:pt x="26785" y="23331"/>
                    </a:lnTo>
                    <a:lnTo>
                      <a:pt x="24741" y="22485"/>
                    </a:lnTo>
                    <a:lnTo>
                      <a:pt x="22767" y="21709"/>
                    </a:lnTo>
                    <a:lnTo>
                      <a:pt x="21216" y="21146"/>
                    </a:lnTo>
                    <a:lnTo>
                      <a:pt x="20371" y="20864"/>
                    </a:lnTo>
                    <a:lnTo>
                      <a:pt x="19525" y="20793"/>
                    </a:lnTo>
                    <a:lnTo>
                      <a:pt x="18820" y="20723"/>
                    </a:lnTo>
                    <a:lnTo>
                      <a:pt x="18468" y="20652"/>
                    </a:lnTo>
                    <a:lnTo>
                      <a:pt x="18186" y="20511"/>
                    </a:lnTo>
                    <a:lnTo>
                      <a:pt x="17833" y="20370"/>
                    </a:lnTo>
                    <a:lnTo>
                      <a:pt x="17551" y="20159"/>
                    </a:lnTo>
                    <a:lnTo>
                      <a:pt x="17340" y="19877"/>
                    </a:lnTo>
                    <a:lnTo>
                      <a:pt x="17199" y="19595"/>
                    </a:lnTo>
                    <a:lnTo>
                      <a:pt x="16917" y="18820"/>
                    </a:lnTo>
                    <a:lnTo>
                      <a:pt x="16424" y="17410"/>
                    </a:lnTo>
                    <a:lnTo>
                      <a:pt x="15789" y="15718"/>
                    </a:lnTo>
                    <a:lnTo>
                      <a:pt x="15155" y="13956"/>
                    </a:lnTo>
                    <a:lnTo>
                      <a:pt x="14662" y="12194"/>
                    </a:lnTo>
                    <a:lnTo>
                      <a:pt x="14309" y="10432"/>
                    </a:lnTo>
                    <a:lnTo>
                      <a:pt x="16283" y="10855"/>
                    </a:lnTo>
                    <a:lnTo>
                      <a:pt x="19807" y="11701"/>
                    </a:lnTo>
                    <a:lnTo>
                      <a:pt x="23120" y="12546"/>
                    </a:lnTo>
                    <a:lnTo>
                      <a:pt x="24177" y="12828"/>
                    </a:lnTo>
                    <a:lnTo>
                      <a:pt x="24529" y="12969"/>
                    </a:lnTo>
                    <a:lnTo>
                      <a:pt x="24600" y="12899"/>
                    </a:lnTo>
                    <a:lnTo>
                      <a:pt x="24529" y="12758"/>
                    </a:lnTo>
                    <a:lnTo>
                      <a:pt x="24318" y="12546"/>
                    </a:lnTo>
                    <a:lnTo>
                      <a:pt x="23965" y="12265"/>
                    </a:lnTo>
                    <a:lnTo>
                      <a:pt x="23401" y="12053"/>
                    </a:lnTo>
                    <a:lnTo>
                      <a:pt x="22062" y="11560"/>
                    </a:lnTo>
                    <a:lnTo>
                      <a:pt x="20441" y="11066"/>
                    </a:lnTo>
                    <a:lnTo>
                      <a:pt x="17269" y="10221"/>
                    </a:lnTo>
                    <a:lnTo>
                      <a:pt x="16142" y="9868"/>
                    </a:lnTo>
                    <a:lnTo>
                      <a:pt x="15507" y="9727"/>
                    </a:lnTo>
                    <a:lnTo>
                      <a:pt x="15296" y="9727"/>
                    </a:lnTo>
                    <a:lnTo>
                      <a:pt x="15084" y="9657"/>
                    </a:lnTo>
                    <a:lnTo>
                      <a:pt x="14873" y="9516"/>
                    </a:lnTo>
                    <a:lnTo>
                      <a:pt x="14732" y="9304"/>
                    </a:lnTo>
                    <a:lnTo>
                      <a:pt x="14450" y="8740"/>
                    </a:lnTo>
                    <a:lnTo>
                      <a:pt x="14239" y="8035"/>
                    </a:lnTo>
                    <a:lnTo>
                      <a:pt x="14098" y="7331"/>
                    </a:lnTo>
                    <a:lnTo>
                      <a:pt x="13957" y="6626"/>
                    </a:lnTo>
                    <a:lnTo>
                      <a:pt x="13886" y="5639"/>
                    </a:lnTo>
                    <a:lnTo>
                      <a:pt x="13957" y="4864"/>
                    </a:lnTo>
                    <a:lnTo>
                      <a:pt x="14027" y="4159"/>
                    </a:lnTo>
                    <a:lnTo>
                      <a:pt x="14380" y="2749"/>
                    </a:lnTo>
                    <a:lnTo>
                      <a:pt x="14732" y="1410"/>
                    </a:lnTo>
                    <a:lnTo>
                      <a:pt x="15026" y="43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31" name="Shape 131"/>
              <p:cNvSpPr/>
              <p:nvPr/>
            </p:nvSpPr>
            <p:spPr>
              <a:xfrm>
                <a:off x="3757125" y="2555275"/>
                <a:ext cx="58150" cy="59950"/>
              </a:xfrm>
              <a:custGeom>
                <a:avLst/>
                <a:gdLst/>
                <a:ahLst/>
                <a:cxnLst/>
                <a:rect l="0" t="0" r="0" b="0"/>
                <a:pathLst>
                  <a:path w="2326" h="239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423" y="212"/>
                    </a:lnTo>
                    <a:lnTo>
                      <a:pt x="211" y="424"/>
                    </a:lnTo>
                    <a:lnTo>
                      <a:pt x="141" y="565"/>
                    </a:lnTo>
                    <a:lnTo>
                      <a:pt x="0" y="776"/>
                    </a:lnTo>
                    <a:lnTo>
                      <a:pt x="0" y="1199"/>
                    </a:lnTo>
                    <a:lnTo>
                      <a:pt x="70" y="1693"/>
                    </a:lnTo>
                    <a:lnTo>
                      <a:pt x="141" y="1834"/>
                    </a:lnTo>
                    <a:lnTo>
                      <a:pt x="282" y="2045"/>
                    </a:lnTo>
                    <a:lnTo>
                      <a:pt x="423" y="2186"/>
                    </a:lnTo>
                    <a:lnTo>
                      <a:pt x="634" y="2327"/>
                    </a:lnTo>
                    <a:lnTo>
                      <a:pt x="916" y="2397"/>
                    </a:lnTo>
                    <a:lnTo>
                      <a:pt x="1198" y="2397"/>
                    </a:lnTo>
                    <a:lnTo>
                      <a:pt x="1410" y="2327"/>
                    </a:lnTo>
                    <a:lnTo>
                      <a:pt x="1692" y="2256"/>
                    </a:lnTo>
                    <a:lnTo>
                      <a:pt x="1903" y="2115"/>
                    </a:lnTo>
                    <a:lnTo>
                      <a:pt x="2044" y="1974"/>
                    </a:lnTo>
                    <a:lnTo>
                      <a:pt x="2185" y="1834"/>
                    </a:lnTo>
                    <a:lnTo>
                      <a:pt x="2255" y="1622"/>
                    </a:lnTo>
                    <a:lnTo>
                      <a:pt x="2326" y="1129"/>
                    </a:lnTo>
                    <a:lnTo>
                      <a:pt x="2185" y="706"/>
                    </a:lnTo>
                    <a:lnTo>
                      <a:pt x="2115" y="494"/>
                    </a:lnTo>
                    <a:lnTo>
                      <a:pt x="1974" y="353"/>
                    </a:lnTo>
                    <a:lnTo>
                      <a:pt x="1833" y="212"/>
                    </a:lnTo>
                    <a:lnTo>
                      <a:pt x="1621" y="71"/>
                    </a:lnTo>
                    <a:lnTo>
                      <a:pt x="1339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32" name="Shape 132"/>
              <p:cNvSpPr/>
              <p:nvPr/>
            </p:nvSpPr>
            <p:spPr>
              <a:xfrm>
                <a:off x="3764150" y="2631050"/>
                <a:ext cx="75800" cy="74050"/>
              </a:xfrm>
              <a:custGeom>
                <a:avLst/>
                <a:gdLst/>
                <a:ahLst/>
                <a:cxnLst/>
                <a:rect l="0" t="0" r="0" b="0"/>
                <a:pathLst>
                  <a:path w="3032" h="2962" extrusionOk="0">
                    <a:moveTo>
                      <a:pt x="1199" y="1"/>
                    </a:moveTo>
                    <a:lnTo>
                      <a:pt x="917" y="71"/>
                    </a:lnTo>
                    <a:lnTo>
                      <a:pt x="635" y="212"/>
                    </a:lnTo>
                    <a:lnTo>
                      <a:pt x="424" y="424"/>
                    </a:lnTo>
                    <a:lnTo>
                      <a:pt x="212" y="706"/>
                    </a:lnTo>
                    <a:lnTo>
                      <a:pt x="71" y="988"/>
                    </a:lnTo>
                    <a:lnTo>
                      <a:pt x="1" y="1269"/>
                    </a:lnTo>
                    <a:lnTo>
                      <a:pt x="1" y="1551"/>
                    </a:lnTo>
                    <a:lnTo>
                      <a:pt x="71" y="1763"/>
                    </a:lnTo>
                    <a:lnTo>
                      <a:pt x="142" y="2045"/>
                    </a:lnTo>
                    <a:lnTo>
                      <a:pt x="353" y="2327"/>
                    </a:lnTo>
                    <a:lnTo>
                      <a:pt x="494" y="2538"/>
                    </a:lnTo>
                    <a:lnTo>
                      <a:pt x="706" y="2679"/>
                    </a:lnTo>
                    <a:lnTo>
                      <a:pt x="988" y="2820"/>
                    </a:lnTo>
                    <a:lnTo>
                      <a:pt x="1270" y="2961"/>
                    </a:lnTo>
                    <a:lnTo>
                      <a:pt x="1834" y="2961"/>
                    </a:lnTo>
                    <a:lnTo>
                      <a:pt x="2115" y="2891"/>
                    </a:lnTo>
                    <a:lnTo>
                      <a:pt x="2327" y="2750"/>
                    </a:lnTo>
                    <a:lnTo>
                      <a:pt x="2609" y="2538"/>
                    </a:lnTo>
                    <a:lnTo>
                      <a:pt x="2820" y="2256"/>
                    </a:lnTo>
                    <a:lnTo>
                      <a:pt x="2961" y="1974"/>
                    </a:lnTo>
                    <a:lnTo>
                      <a:pt x="3032" y="1763"/>
                    </a:lnTo>
                    <a:lnTo>
                      <a:pt x="3032" y="1481"/>
                    </a:lnTo>
                    <a:lnTo>
                      <a:pt x="2961" y="1199"/>
                    </a:lnTo>
                    <a:lnTo>
                      <a:pt x="2820" y="917"/>
                    </a:lnTo>
                    <a:lnTo>
                      <a:pt x="2679" y="635"/>
                    </a:lnTo>
                    <a:lnTo>
                      <a:pt x="2468" y="424"/>
                    </a:lnTo>
                    <a:lnTo>
                      <a:pt x="2256" y="283"/>
                    </a:lnTo>
                    <a:lnTo>
                      <a:pt x="2045" y="142"/>
                    </a:lnTo>
                    <a:lnTo>
                      <a:pt x="1763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33" name="Shape 133"/>
              <p:cNvSpPr/>
              <p:nvPr/>
            </p:nvSpPr>
            <p:spPr>
              <a:xfrm>
                <a:off x="3852275" y="2620475"/>
                <a:ext cx="65200" cy="68750"/>
              </a:xfrm>
              <a:custGeom>
                <a:avLst/>
                <a:gdLst/>
                <a:ahLst/>
                <a:cxnLst/>
                <a:rect l="0" t="0" r="0" b="0"/>
                <a:pathLst>
                  <a:path w="2608" h="2750" extrusionOk="0">
                    <a:moveTo>
                      <a:pt x="1128" y="1"/>
                    </a:moveTo>
                    <a:lnTo>
                      <a:pt x="705" y="142"/>
                    </a:lnTo>
                    <a:lnTo>
                      <a:pt x="493" y="283"/>
                    </a:lnTo>
                    <a:lnTo>
                      <a:pt x="353" y="424"/>
                    </a:lnTo>
                    <a:lnTo>
                      <a:pt x="212" y="635"/>
                    </a:lnTo>
                    <a:lnTo>
                      <a:pt x="71" y="847"/>
                    </a:lnTo>
                    <a:lnTo>
                      <a:pt x="0" y="1129"/>
                    </a:lnTo>
                    <a:lnTo>
                      <a:pt x="71" y="1411"/>
                    </a:lnTo>
                    <a:lnTo>
                      <a:pt x="71" y="1763"/>
                    </a:lnTo>
                    <a:lnTo>
                      <a:pt x="212" y="2045"/>
                    </a:lnTo>
                    <a:lnTo>
                      <a:pt x="353" y="2256"/>
                    </a:lnTo>
                    <a:lnTo>
                      <a:pt x="564" y="2468"/>
                    </a:lnTo>
                    <a:lnTo>
                      <a:pt x="775" y="2609"/>
                    </a:lnTo>
                    <a:lnTo>
                      <a:pt x="987" y="2679"/>
                    </a:lnTo>
                    <a:lnTo>
                      <a:pt x="1269" y="2750"/>
                    </a:lnTo>
                    <a:lnTo>
                      <a:pt x="1692" y="2750"/>
                    </a:lnTo>
                    <a:lnTo>
                      <a:pt x="1974" y="2609"/>
                    </a:lnTo>
                    <a:lnTo>
                      <a:pt x="2115" y="2538"/>
                    </a:lnTo>
                    <a:lnTo>
                      <a:pt x="2326" y="2327"/>
                    </a:lnTo>
                    <a:lnTo>
                      <a:pt x="2467" y="2115"/>
                    </a:lnTo>
                    <a:lnTo>
                      <a:pt x="2538" y="1904"/>
                    </a:lnTo>
                    <a:lnTo>
                      <a:pt x="2608" y="1552"/>
                    </a:lnTo>
                    <a:lnTo>
                      <a:pt x="2608" y="1199"/>
                    </a:lnTo>
                    <a:lnTo>
                      <a:pt x="2538" y="917"/>
                    </a:lnTo>
                    <a:lnTo>
                      <a:pt x="2397" y="635"/>
                    </a:lnTo>
                    <a:lnTo>
                      <a:pt x="2256" y="424"/>
                    </a:lnTo>
                    <a:lnTo>
                      <a:pt x="2044" y="283"/>
                    </a:lnTo>
                    <a:lnTo>
                      <a:pt x="1833" y="142"/>
                    </a:lnTo>
                    <a:lnTo>
                      <a:pt x="1621" y="71"/>
                    </a:lnTo>
                    <a:lnTo>
                      <a:pt x="1128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34" name="Shape 134"/>
              <p:cNvSpPr/>
              <p:nvPr/>
            </p:nvSpPr>
            <p:spPr>
              <a:xfrm>
                <a:off x="3883975" y="2544725"/>
                <a:ext cx="67000" cy="68725"/>
              </a:xfrm>
              <a:custGeom>
                <a:avLst/>
                <a:gdLst/>
                <a:ahLst/>
                <a:cxnLst/>
                <a:rect l="0" t="0" r="0" b="0"/>
                <a:pathLst>
                  <a:path w="2680" h="2749" extrusionOk="0">
                    <a:moveTo>
                      <a:pt x="1270" y="0"/>
                    </a:moveTo>
                    <a:lnTo>
                      <a:pt x="917" y="71"/>
                    </a:lnTo>
                    <a:lnTo>
                      <a:pt x="706" y="211"/>
                    </a:lnTo>
                    <a:lnTo>
                      <a:pt x="424" y="352"/>
                    </a:lnTo>
                    <a:lnTo>
                      <a:pt x="283" y="564"/>
                    </a:lnTo>
                    <a:lnTo>
                      <a:pt x="142" y="846"/>
                    </a:lnTo>
                    <a:lnTo>
                      <a:pt x="71" y="1057"/>
                    </a:lnTo>
                    <a:lnTo>
                      <a:pt x="1" y="1339"/>
                    </a:lnTo>
                    <a:lnTo>
                      <a:pt x="1" y="1621"/>
                    </a:lnTo>
                    <a:lnTo>
                      <a:pt x="71" y="1833"/>
                    </a:lnTo>
                    <a:lnTo>
                      <a:pt x="142" y="2115"/>
                    </a:lnTo>
                    <a:lnTo>
                      <a:pt x="283" y="2326"/>
                    </a:lnTo>
                    <a:lnTo>
                      <a:pt x="494" y="2467"/>
                    </a:lnTo>
                    <a:lnTo>
                      <a:pt x="706" y="2608"/>
                    </a:lnTo>
                    <a:lnTo>
                      <a:pt x="917" y="2749"/>
                    </a:lnTo>
                    <a:lnTo>
                      <a:pt x="1551" y="2749"/>
                    </a:lnTo>
                    <a:lnTo>
                      <a:pt x="1833" y="2608"/>
                    </a:lnTo>
                    <a:lnTo>
                      <a:pt x="2115" y="2537"/>
                    </a:lnTo>
                    <a:lnTo>
                      <a:pt x="2327" y="2326"/>
                    </a:lnTo>
                    <a:lnTo>
                      <a:pt x="2468" y="2185"/>
                    </a:lnTo>
                    <a:lnTo>
                      <a:pt x="2538" y="1974"/>
                    </a:lnTo>
                    <a:lnTo>
                      <a:pt x="2609" y="1762"/>
                    </a:lnTo>
                    <a:lnTo>
                      <a:pt x="2679" y="1269"/>
                    </a:lnTo>
                    <a:lnTo>
                      <a:pt x="2538" y="846"/>
                    </a:lnTo>
                    <a:lnTo>
                      <a:pt x="2256" y="423"/>
                    </a:lnTo>
                    <a:lnTo>
                      <a:pt x="2045" y="282"/>
                    </a:lnTo>
                    <a:lnTo>
                      <a:pt x="1833" y="14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35" name="Shape 135"/>
              <p:cNvSpPr/>
              <p:nvPr/>
            </p:nvSpPr>
            <p:spPr>
              <a:xfrm>
                <a:off x="3876925" y="2454850"/>
                <a:ext cx="56425" cy="61700"/>
              </a:xfrm>
              <a:custGeom>
                <a:avLst/>
                <a:gdLst/>
                <a:ahLst/>
                <a:cxnLst/>
                <a:rect l="0" t="0" r="0" b="0"/>
                <a:pathLst>
                  <a:path w="2257" h="2468" extrusionOk="0">
                    <a:moveTo>
                      <a:pt x="1481" y="0"/>
                    </a:moveTo>
                    <a:lnTo>
                      <a:pt x="1199" y="71"/>
                    </a:lnTo>
                    <a:lnTo>
                      <a:pt x="988" y="141"/>
                    </a:lnTo>
                    <a:lnTo>
                      <a:pt x="706" y="212"/>
                    </a:lnTo>
                    <a:lnTo>
                      <a:pt x="494" y="423"/>
                    </a:lnTo>
                    <a:lnTo>
                      <a:pt x="353" y="635"/>
                    </a:lnTo>
                    <a:lnTo>
                      <a:pt x="142" y="917"/>
                    </a:lnTo>
                    <a:lnTo>
                      <a:pt x="71" y="1128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03"/>
                    </a:lnTo>
                    <a:lnTo>
                      <a:pt x="283" y="2115"/>
                    </a:lnTo>
                    <a:lnTo>
                      <a:pt x="494" y="2326"/>
                    </a:lnTo>
                    <a:lnTo>
                      <a:pt x="847" y="2397"/>
                    </a:lnTo>
                    <a:lnTo>
                      <a:pt x="1270" y="2467"/>
                    </a:lnTo>
                    <a:lnTo>
                      <a:pt x="1552" y="2326"/>
                    </a:lnTo>
                    <a:lnTo>
                      <a:pt x="1833" y="2185"/>
                    </a:lnTo>
                    <a:lnTo>
                      <a:pt x="2045" y="1903"/>
                    </a:lnTo>
                    <a:lnTo>
                      <a:pt x="2186" y="1621"/>
                    </a:lnTo>
                    <a:lnTo>
                      <a:pt x="2256" y="1269"/>
                    </a:lnTo>
                    <a:lnTo>
                      <a:pt x="2256" y="917"/>
                    </a:lnTo>
                    <a:lnTo>
                      <a:pt x="2186" y="564"/>
                    </a:lnTo>
                    <a:lnTo>
                      <a:pt x="1974" y="282"/>
                    </a:lnTo>
                    <a:lnTo>
                      <a:pt x="1692" y="141"/>
                    </a:lnTo>
                    <a:lnTo>
                      <a:pt x="1481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36" name="Shape 136"/>
              <p:cNvSpPr/>
              <p:nvPr/>
            </p:nvSpPr>
            <p:spPr>
              <a:xfrm>
                <a:off x="3674300" y="2435450"/>
                <a:ext cx="45825" cy="47625"/>
              </a:xfrm>
              <a:custGeom>
                <a:avLst/>
                <a:gdLst/>
                <a:ahLst/>
                <a:cxnLst/>
                <a:rect l="0" t="0" r="0" b="0"/>
                <a:pathLst>
                  <a:path w="1833" h="1905" extrusionOk="0">
                    <a:moveTo>
                      <a:pt x="1058" y="1"/>
                    </a:moveTo>
                    <a:lnTo>
                      <a:pt x="635" y="71"/>
                    </a:lnTo>
                    <a:lnTo>
                      <a:pt x="423" y="142"/>
                    </a:lnTo>
                    <a:lnTo>
                      <a:pt x="282" y="212"/>
                    </a:lnTo>
                    <a:lnTo>
                      <a:pt x="141" y="353"/>
                    </a:lnTo>
                    <a:lnTo>
                      <a:pt x="71" y="494"/>
                    </a:lnTo>
                    <a:lnTo>
                      <a:pt x="0" y="847"/>
                    </a:lnTo>
                    <a:lnTo>
                      <a:pt x="71" y="1199"/>
                    </a:lnTo>
                    <a:lnTo>
                      <a:pt x="212" y="1552"/>
                    </a:lnTo>
                    <a:lnTo>
                      <a:pt x="494" y="1763"/>
                    </a:lnTo>
                    <a:lnTo>
                      <a:pt x="776" y="1904"/>
                    </a:lnTo>
                    <a:lnTo>
                      <a:pt x="987" y="1904"/>
                    </a:lnTo>
                    <a:lnTo>
                      <a:pt x="1198" y="1834"/>
                    </a:lnTo>
                    <a:lnTo>
                      <a:pt x="1551" y="1622"/>
                    </a:lnTo>
                    <a:lnTo>
                      <a:pt x="1762" y="1340"/>
                    </a:lnTo>
                    <a:lnTo>
                      <a:pt x="1833" y="988"/>
                    </a:lnTo>
                    <a:lnTo>
                      <a:pt x="1762" y="635"/>
                    </a:lnTo>
                    <a:lnTo>
                      <a:pt x="1621" y="353"/>
                    </a:lnTo>
                    <a:lnTo>
                      <a:pt x="1410" y="142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37" name="Shape 137"/>
              <p:cNvSpPr/>
              <p:nvPr/>
            </p:nvSpPr>
            <p:spPr>
              <a:xfrm>
                <a:off x="3834650" y="2060125"/>
                <a:ext cx="72275" cy="61700"/>
              </a:xfrm>
              <a:custGeom>
                <a:avLst/>
                <a:gdLst/>
                <a:ahLst/>
                <a:cxnLst/>
                <a:rect l="0" t="0" r="0" b="0"/>
                <a:pathLst>
                  <a:path w="2891" h="246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282" y="353"/>
                    </a:lnTo>
                    <a:lnTo>
                      <a:pt x="141" y="776"/>
                    </a:lnTo>
                    <a:lnTo>
                      <a:pt x="0" y="1340"/>
                    </a:lnTo>
                    <a:lnTo>
                      <a:pt x="71" y="1692"/>
                    </a:lnTo>
                    <a:lnTo>
                      <a:pt x="141" y="1974"/>
                    </a:lnTo>
                    <a:lnTo>
                      <a:pt x="353" y="2186"/>
                    </a:lnTo>
                    <a:lnTo>
                      <a:pt x="564" y="2327"/>
                    </a:lnTo>
                    <a:lnTo>
                      <a:pt x="846" y="2397"/>
                    </a:lnTo>
                    <a:lnTo>
                      <a:pt x="1058" y="2468"/>
                    </a:lnTo>
                    <a:lnTo>
                      <a:pt x="1339" y="2468"/>
                    </a:lnTo>
                    <a:lnTo>
                      <a:pt x="1551" y="2397"/>
                    </a:lnTo>
                    <a:lnTo>
                      <a:pt x="2115" y="2468"/>
                    </a:lnTo>
                    <a:lnTo>
                      <a:pt x="2538" y="2397"/>
                    </a:lnTo>
                    <a:lnTo>
                      <a:pt x="2749" y="2256"/>
                    </a:lnTo>
                    <a:lnTo>
                      <a:pt x="2890" y="1974"/>
                    </a:lnTo>
                    <a:lnTo>
                      <a:pt x="2820" y="1692"/>
                    </a:lnTo>
                    <a:lnTo>
                      <a:pt x="2749" y="1340"/>
                    </a:lnTo>
                    <a:lnTo>
                      <a:pt x="2538" y="988"/>
                    </a:lnTo>
                    <a:lnTo>
                      <a:pt x="2256" y="706"/>
                    </a:lnTo>
                    <a:lnTo>
                      <a:pt x="1903" y="424"/>
                    </a:lnTo>
                    <a:lnTo>
                      <a:pt x="1551" y="212"/>
                    </a:lnTo>
                    <a:lnTo>
                      <a:pt x="1198" y="71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38" name="Shape 138"/>
              <p:cNvSpPr/>
              <p:nvPr/>
            </p:nvSpPr>
            <p:spPr>
              <a:xfrm>
                <a:off x="3973850" y="1963225"/>
                <a:ext cx="63450" cy="66975"/>
              </a:xfrm>
              <a:custGeom>
                <a:avLst/>
                <a:gdLst/>
                <a:ahLst/>
                <a:cxnLst/>
                <a:rect l="0" t="0" r="0" b="0"/>
                <a:pathLst>
                  <a:path w="2538" h="2679" extrusionOk="0">
                    <a:moveTo>
                      <a:pt x="1340" y="0"/>
                    </a:moveTo>
                    <a:lnTo>
                      <a:pt x="1128" y="71"/>
                    </a:lnTo>
                    <a:lnTo>
                      <a:pt x="846" y="141"/>
                    </a:lnTo>
                    <a:lnTo>
                      <a:pt x="635" y="353"/>
                    </a:lnTo>
                    <a:lnTo>
                      <a:pt x="423" y="564"/>
                    </a:lnTo>
                    <a:lnTo>
                      <a:pt x="212" y="776"/>
                    </a:lnTo>
                    <a:lnTo>
                      <a:pt x="71" y="1057"/>
                    </a:lnTo>
                    <a:lnTo>
                      <a:pt x="0" y="1339"/>
                    </a:lnTo>
                    <a:lnTo>
                      <a:pt x="0" y="1621"/>
                    </a:lnTo>
                    <a:lnTo>
                      <a:pt x="0" y="1903"/>
                    </a:lnTo>
                    <a:lnTo>
                      <a:pt x="141" y="2115"/>
                    </a:lnTo>
                    <a:lnTo>
                      <a:pt x="282" y="2326"/>
                    </a:lnTo>
                    <a:lnTo>
                      <a:pt x="564" y="2538"/>
                    </a:lnTo>
                    <a:lnTo>
                      <a:pt x="776" y="2608"/>
                    </a:lnTo>
                    <a:lnTo>
                      <a:pt x="987" y="2679"/>
                    </a:lnTo>
                    <a:lnTo>
                      <a:pt x="1410" y="2608"/>
                    </a:lnTo>
                    <a:lnTo>
                      <a:pt x="1763" y="2397"/>
                    </a:lnTo>
                    <a:lnTo>
                      <a:pt x="2115" y="2115"/>
                    </a:lnTo>
                    <a:lnTo>
                      <a:pt x="2326" y="1833"/>
                    </a:lnTo>
                    <a:lnTo>
                      <a:pt x="2467" y="1410"/>
                    </a:lnTo>
                    <a:lnTo>
                      <a:pt x="2538" y="987"/>
                    </a:lnTo>
                    <a:lnTo>
                      <a:pt x="2467" y="776"/>
                    </a:lnTo>
                    <a:lnTo>
                      <a:pt x="2397" y="635"/>
                    </a:lnTo>
                    <a:lnTo>
                      <a:pt x="2185" y="282"/>
                    </a:lnTo>
                    <a:lnTo>
                      <a:pt x="1904" y="141"/>
                    </a:lnTo>
                    <a:lnTo>
                      <a:pt x="1622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39" name="Shape 139"/>
              <p:cNvSpPr/>
              <p:nvPr/>
            </p:nvSpPr>
            <p:spPr>
              <a:xfrm>
                <a:off x="3942125" y="1933250"/>
                <a:ext cx="51125" cy="42325"/>
              </a:xfrm>
              <a:custGeom>
                <a:avLst/>
                <a:gdLst/>
                <a:ahLst/>
                <a:cxnLst/>
                <a:rect l="0" t="0" r="0" b="0"/>
                <a:pathLst>
                  <a:path w="2045" h="1693" extrusionOk="0">
                    <a:moveTo>
                      <a:pt x="847" y="1"/>
                    </a:moveTo>
                    <a:lnTo>
                      <a:pt x="635" y="71"/>
                    </a:lnTo>
                    <a:lnTo>
                      <a:pt x="353" y="212"/>
                    </a:lnTo>
                    <a:lnTo>
                      <a:pt x="142" y="283"/>
                    </a:lnTo>
                    <a:lnTo>
                      <a:pt x="1" y="494"/>
                    </a:lnTo>
                    <a:lnTo>
                      <a:pt x="1" y="706"/>
                    </a:lnTo>
                    <a:lnTo>
                      <a:pt x="1" y="917"/>
                    </a:lnTo>
                    <a:lnTo>
                      <a:pt x="142" y="1199"/>
                    </a:lnTo>
                    <a:lnTo>
                      <a:pt x="424" y="1481"/>
                    </a:lnTo>
                    <a:lnTo>
                      <a:pt x="565" y="1622"/>
                    </a:lnTo>
                    <a:lnTo>
                      <a:pt x="776" y="1693"/>
                    </a:lnTo>
                    <a:lnTo>
                      <a:pt x="1199" y="1693"/>
                    </a:lnTo>
                    <a:lnTo>
                      <a:pt x="1551" y="1481"/>
                    </a:lnTo>
                    <a:lnTo>
                      <a:pt x="1833" y="1199"/>
                    </a:lnTo>
                    <a:lnTo>
                      <a:pt x="1974" y="917"/>
                    </a:lnTo>
                    <a:lnTo>
                      <a:pt x="2045" y="635"/>
                    </a:lnTo>
                    <a:lnTo>
                      <a:pt x="1974" y="424"/>
                    </a:lnTo>
                    <a:lnTo>
                      <a:pt x="1833" y="212"/>
                    </a:lnTo>
                    <a:lnTo>
                      <a:pt x="1622" y="142"/>
                    </a:lnTo>
                    <a:lnTo>
                      <a:pt x="1410" y="71"/>
                    </a:lnTo>
                    <a:lnTo>
                      <a:pt x="1129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40" name="Shape 140"/>
              <p:cNvSpPr/>
              <p:nvPr/>
            </p:nvSpPr>
            <p:spPr>
              <a:xfrm>
                <a:off x="3353600" y="2167625"/>
                <a:ext cx="51125" cy="51125"/>
              </a:xfrm>
              <a:custGeom>
                <a:avLst/>
                <a:gdLst/>
                <a:ahLst/>
                <a:cxnLst/>
                <a:rect l="0" t="0" r="0" b="0"/>
                <a:pathLst>
                  <a:path w="2045" h="2045" extrusionOk="0">
                    <a:moveTo>
                      <a:pt x="846" y="0"/>
                    </a:moveTo>
                    <a:lnTo>
                      <a:pt x="635" y="71"/>
                    </a:lnTo>
                    <a:lnTo>
                      <a:pt x="494" y="141"/>
                    </a:lnTo>
                    <a:lnTo>
                      <a:pt x="282" y="353"/>
                    </a:lnTo>
                    <a:lnTo>
                      <a:pt x="141" y="494"/>
                    </a:lnTo>
                    <a:lnTo>
                      <a:pt x="71" y="705"/>
                    </a:lnTo>
                    <a:lnTo>
                      <a:pt x="0" y="917"/>
                    </a:lnTo>
                    <a:lnTo>
                      <a:pt x="0" y="1058"/>
                    </a:lnTo>
                    <a:lnTo>
                      <a:pt x="141" y="1410"/>
                    </a:lnTo>
                    <a:lnTo>
                      <a:pt x="353" y="1762"/>
                    </a:lnTo>
                    <a:lnTo>
                      <a:pt x="705" y="1974"/>
                    </a:lnTo>
                    <a:lnTo>
                      <a:pt x="1058" y="2044"/>
                    </a:lnTo>
                    <a:lnTo>
                      <a:pt x="1269" y="2044"/>
                    </a:lnTo>
                    <a:lnTo>
                      <a:pt x="1410" y="1974"/>
                    </a:lnTo>
                    <a:lnTo>
                      <a:pt x="1621" y="1833"/>
                    </a:lnTo>
                    <a:lnTo>
                      <a:pt x="1762" y="1692"/>
                    </a:lnTo>
                    <a:lnTo>
                      <a:pt x="1903" y="1551"/>
                    </a:lnTo>
                    <a:lnTo>
                      <a:pt x="2044" y="1340"/>
                    </a:lnTo>
                    <a:lnTo>
                      <a:pt x="2044" y="1128"/>
                    </a:lnTo>
                    <a:lnTo>
                      <a:pt x="2044" y="987"/>
                    </a:lnTo>
                    <a:lnTo>
                      <a:pt x="1974" y="635"/>
                    </a:lnTo>
                    <a:lnTo>
                      <a:pt x="1692" y="282"/>
                    </a:lnTo>
                    <a:lnTo>
                      <a:pt x="1410" y="71"/>
                    </a:lnTo>
                    <a:lnTo>
                      <a:pt x="1058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41" name="Shape 141"/>
              <p:cNvSpPr/>
              <p:nvPr/>
            </p:nvSpPr>
            <p:spPr>
              <a:xfrm>
                <a:off x="3411750" y="2151775"/>
                <a:ext cx="31725" cy="24675"/>
              </a:xfrm>
              <a:custGeom>
                <a:avLst/>
                <a:gdLst/>
                <a:ahLst/>
                <a:cxnLst/>
                <a:rect l="0" t="0" r="0" b="0"/>
                <a:pathLst>
                  <a:path w="1269" h="987" extrusionOk="0">
                    <a:moveTo>
                      <a:pt x="705" y="0"/>
                    </a:moveTo>
                    <a:lnTo>
                      <a:pt x="423" y="71"/>
                    </a:lnTo>
                    <a:lnTo>
                      <a:pt x="141" y="282"/>
                    </a:lnTo>
                    <a:lnTo>
                      <a:pt x="71" y="352"/>
                    </a:lnTo>
                    <a:lnTo>
                      <a:pt x="0" y="493"/>
                    </a:lnTo>
                    <a:lnTo>
                      <a:pt x="71" y="564"/>
                    </a:lnTo>
                    <a:lnTo>
                      <a:pt x="141" y="705"/>
                    </a:lnTo>
                    <a:lnTo>
                      <a:pt x="282" y="846"/>
                    </a:lnTo>
                    <a:lnTo>
                      <a:pt x="564" y="916"/>
                    </a:lnTo>
                    <a:lnTo>
                      <a:pt x="776" y="987"/>
                    </a:lnTo>
                    <a:lnTo>
                      <a:pt x="987" y="987"/>
                    </a:lnTo>
                    <a:lnTo>
                      <a:pt x="1057" y="916"/>
                    </a:lnTo>
                    <a:lnTo>
                      <a:pt x="1128" y="775"/>
                    </a:lnTo>
                    <a:lnTo>
                      <a:pt x="1128" y="493"/>
                    </a:lnTo>
                    <a:lnTo>
                      <a:pt x="1198" y="282"/>
                    </a:lnTo>
                    <a:lnTo>
                      <a:pt x="1269" y="141"/>
                    </a:lnTo>
                    <a:lnTo>
                      <a:pt x="1198" y="71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42" name="Shape 142"/>
              <p:cNvSpPr/>
              <p:nvPr/>
            </p:nvSpPr>
            <p:spPr>
              <a:xfrm>
                <a:off x="3112200" y="1920925"/>
                <a:ext cx="54625" cy="54650"/>
              </a:xfrm>
              <a:custGeom>
                <a:avLst/>
                <a:gdLst/>
                <a:ahLst/>
                <a:cxnLst/>
                <a:rect l="0" t="0" r="0" b="0"/>
                <a:pathLst>
                  <a:path w="2185" h="2186" extrusionOk="0">
                    <a:moveTo>
                      <a:pt x="987" y="1"/>
                    </a:moveTo>
                    <a:lnTo>
                      <a:pt x="634" y="71"/>
                    </a:lnTo>
                    <a:lnTo>
                      <a:pt x="352" y="283"/>
                    </a:lnTo>
                    <a:lnTo>
                      <a:pt x="141" y="564"/>
                    </a:lnTo>
                    <a:lnTo>
                      <a:pt x="0" y="846"/>
                    </a:lnTo>
                    <a:lnTo>
                      <a:pt x="0" y="1199"/>
                    </a:lnTo>
                    <a:lnTo>
                      <a:pt x="70" y="1551"/>
                    </a:lnTo>
                    <a:lnTo>
                      <a:pt x="352" y="1833"/>
                    </a:lnTo>
                    <a:lnTo>
                      <a:pt x="634" y="2045"/>
                    </a:lnTo>
                    <a:lnTo>
                      <a:pt x="846" y="2115"/>
                    </a:lnTo>
                    <a:lnTo>
                      <a:pt x="1128" y="2186"/>
                    </a:lnTo>
                    <a:lnTo>
                      <a:pt x="1339" y="2115"/>
                    </a:lnTo>
                    <a:lnTo>
                      <a:pt x="1551" y="2045"/>
                    </a:lnTo>
                    <a:lnTo>
                      <a:pt x="1762" y="1904"/>
                    </a:lnTo>
                    <a:lnTo>
                      <a:pt x="1903" y="1763"/>
                    </a:lnTo>
                    <a:lnTo>
                      <a:pt x="2044" y="1551"/>
                    </a:lnTo>
                    <a:lnTo>
                      <a:pt x="2115" y="1340"/>
                    </a:lnTo>
                    <a:lnTo>
                      <a:pt x="2185" y="1128"/>
                    </a:lnTo>
                    <a:lnTo>
                      <a:pt x="2185" y="846"/>
                    </a:lnTo>
                    <a:lnTo>
                      <a:pt x="2185" y="635"/>
                    </a:lnTo>
                    <a:lnTo>
                      <a:pt x="2044" y="423"/>
                    </a:lnTo>
                    <a:lnTo>
                      <a:pt x="1903" y="283"/>
                    </a:lnTo>
                    <a:lnTo>
                      <a:pt x="1692" y="71"/>
                    </a:lnTo>
                    <a:lnTo>
                      <a:pt x="1410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43" name="Shape 143"/>
              <p:cNvSpPr/>
              <p:nvPr/>
            </p:nvSpPr>
            <p:spPr>
              <a:xfrm>
                <a:off x="3150950" y="1836350"/>
                <a:ext cx="75800" cy="70500"/>
              </a:xfrm>
              <a:custGeom>
                <a:avLst/>
                <a:gdLst/>
                <a:ahLst/>
                <a:cxnLst/>
                <a:rect l="0" t="0" r="0" b="0"/>
                <a:pathLst>
                  <a:path w="3032" h="2820" extrusionOk="0">
                    <a:moveTo>
                      <a:pt x="1692" y="0"/>
                    </a:moveTo>
                    <a:lnTo>
                      <a:pt x="1410" y="71"/>
                    </a:lnTo>
                    <a:lnTo>
                      <a:pt x="1128" y="141"/>
                    </a:lnTo>
                    <a:lnTo>
                      <a:pt x="705" y="353"/>
                    </a:lnTo>
                    <a:lnTo>
                      <a:pt x="283" y="705"/>
                    </a:lnTo>
                    <a:lnTo>
                      <a:pt x="142" y="917"/>
                    </a:lnTo>
                    <a:lnTo>
                      <a:pt x="71" y="1199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74"/>
                    </a:lnTo>
                    <a:lnTo>
                      <a:pt x="212" y="2256"/>
                    </a:lnTo>
                    <a:lnTo>
                      <a:pt x="424" y="2467"/>
                    </a:lnTo>
                    <a:lnTo>
                      <a:pt x="705" y="2679"/>
                    </a:lnTo>
                    <a:lnTo>
                      <a:pt x="987" y="2749"/>
                    </a:lnTo>
                    <a:lnTo>
                      <a:pt x="1269" y="2820"/>
                    </a:lnTo>
                    <a:lnTo>
                      <a:pt x="1551" y="2749"/>
                    </a:lnTo>
                    <a:lnTo>
                      <a:pt x="1833" y="2679"/>
                    </a:lnTo>
                    <a:lnTo>
                      <a:pt x="2115" y="2608"/>
                    </a:lnTo>
                    <a:lnTo>
                      <a:pt x="2397" y="2397"/>
                    </a:lnTo>
                    <a:lnTo>
                      <a:pt x="2609" y="2256"/>
                    </a:lnTo>
                    <a:lnTo>
                      <a:pt x="2820" y="2044"/>
                    </a:lnTo>
                    <a:lnTo>
                      <a:pt x="2961" y="1762"/>
                    </a:lnTo>
                    <a:lnTo>
                      <a:pt x="3031" y="1551"/>
                    </a:lnTo>
                    <a:lnTo>
                      <a:pt x="3031" y="1269"/>
                    </a:lnTo>
                    <a:lnTo>
                      <a:pt x="2961" y="987"/>
                    </a:lnTo>
                    <a:lnTo>
                      <a:pt x="2820" y="705"/>
                    </a:lnTo>
                    <a:lnTo>
                      <a:pt x="2609" y="423"/>
                    </a:lnTo>
                    <a:lnTo>
                      <a:pt x="2397" y="282"/>
                    </a:lnTo>
                    <a:lnTo>
                      <a:pt x="2186" y="141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44" name="Shape 144"/>
              <p:cNvSpPr/>
              <p:nvPr/>
            </p:nvSpPr>
            <p:spPr>
              <a:xfrm>
                <a:off x="3182675" y="1952650"/>
                <a:ext cx="40550" cy="38775"/>
              </a:xfrm>
              <a:custGeom>
                <a:avLst/>
                <a:gdLst/>
                <a:ahLst/>
                <a:cxnLst/>
                <a:rect l="0" t="0" r="0" b="0"/>
                <a:pathLst>
                  <a:path w="1622" h="1551" extrusionOk="0">
                    <a:moveTo>
                      <a:pt x="423" y="0"/>
                    </a:moveTo>
                    <a:lnTo>
                      <a:pt x="141" y="212"/>
                    </a:lnTo>
                    <a:lnTo>
                      <a:pt x="71" y="353"/>
                    </a:lnTo>
                    <a:lnTo>
                      <a:pt x="0" y="494"/>
                    </a:lnTo>
                    <a:lnTo>
                      <a:pt x="0" y="705"/>
                    </a:lnTo>
                    <a:lnTo>
                      <a:pt x="0" y="917"/>
                    </a:lnTo>
                    <a:lnTo>
                      <a:pt x="141" y="1199"/>
                    </a:lnTo>
                    <a:lnTo>
                      <a:pt x="282" y="1410"/>
                    </a:lnTo>
                    <a:lnTo>
                      <a:pt x="564" y="1480"/>
                    </a:lnTo>
                    <a:lnTo>
                      <a:pt x="776" y="1551"/>
                    </a:lnTo>
                    <a:lnTo>
                      <a:pt x="1058" y="1551"/>
                    </a:lnTo>
                    <a:lnTo>
                      <a:pt x="1269" y="1410"/>
                    </a:lnTo>
                    <a:lnTo>
                      <a:pt x="1410" y="1269"/>
                    </a:lnTo>
                    <a:lnTo>
                      <a:pt x="1551" y="987"/>
                    </a:lnTo>
                    <a:lnTo>
                      <a:pt x="1621" y="776"/>
                    </a:lnTo>
                    <a:lnTo>
                      <a:pt x="1551" y="564"/>
                    </a:lnTo>
                    <a:lnTo>
                      <a:pt x="1551" y="353"/>
                    </a:lnTo>
                    <a:lnTo>
                      <a:pt x="1410" y="212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45" name="Shape 145"/>
              <p:cNvSpPr/>
              <p:nvPr/>
            </p:nvSpPr>
            <p:spPr>
              <a:xfrm>
                <a:off x="3709525" y="1667175"/>
                <a:ext cx="58175" cy="59950"/>
              </a:xfrm>
              <a:custGeom>
                <a:avLst/>
                <a:gdLst/>
                <a:ahLst/>
                <a:cxnLst/>
                <a:rect l="0" t="0" r="0" b="0"/>
                <a:pathLst>
                  <a:path w="2327" h="2398" extrusionOk="0">
                    <a:moveTo>
                      <a:pt x="1199" y="1"/>
                    </a:moveTo>
                    <a:lnTo>
                      <a:pt x="847" y="71"/>
                    </a:lnTo>
                    <a:lnTo>
                      <a:pt x="565" y="142"/>
                    </a:lnTo>
                    <a:lnTo>
                      <a:pt x="353" y="283"/>
                    </a:lnTo>
                    <a:lnTo>
                      <a:pt x="212" y="494"/>
                    </a:lnTo>
                    <a:lnTo>
                      <a:pt x="71" y="776"/>
                    </a:lnTo>
                    <a:lnTo>
                      <a:pt x="71" y="988"/>
                    </a:lnTo>
                    <a:lnTo>
                      <a:pt x="1" y="1270"/>
                    </a:lnTo>
                    <a:lnTo>
                      <a:pt x="71" y="1481"/>
                    </a:lnTo>
                    <a:lnTo>
                      <a:pt x="142" y="1763"/>
                    </a:lnTo>
                    <a:lnTo>
                      <a:pt x="283" y="1974"/>
                    </a:lnTo>
                    <a:lnTo>
                      <a:pt x="424" y="2186"/>
                    </a:lnTo>
                    <a:lnTo>
                      <a:pt x="635" y="2327"/>
                    </a:lnTo>
                    <a:lnTo>
                      <a:pt x="847" y="2397"/>
                    </a:lnTo>
                    <a:lnTo>
                      <a:pt x="1129" y="2397"/>
                    </a:lnTo>
                    <a:lnTo>
                      <a:pt x="1481" y="2327"/>
                    </a:lnTo>
                    <a:lnTo>
                      <a:pt x="1763" y="2186"/>
                    </a:lnTo>
                    <a:lnTo>
                      <a:pt x="2045" y="1904"/>
                    </a:lnTo>
                    <a:lnTo>
                      <a:pt x="2256" y="1551"/>
                    </a:lnTo>
                    <a:lnTo>
                      <a:pt x="2327" y="1199"/>
                    </a:lnTo>
                    <a:lnTo>
                      <a:pt x="2327" y="776"/>
                    </a:lnTo>
                    <a:lnTo>
                      <a:pt x="2256" y="494"/>
                    </a:lnTo>
                    <a:lnTo>
                      <a:pt x="1974" y="212"/>
                    </a:lnTo>
                    <a:lnTo>
                      <a:pt x="1763" y="142"/>
                    </a:lnTo>
                    <a:lnTo>
                      <a:pt x="1552" y="71"/>
                    </a:lnTo>
                    <a:lnTo>
                      <a:pt x="1199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46" name="Shape 146"/>
              <p:cNvSpPr/>
              <p:nvPr/>
            </p:nvSpPr>
            <p:spPr>
              <a:xfrm>
                <a:off x="3767675" y="1591400"/>
                <a:ext cx="52900" cy="52900"/>
              </a:xfrm>
              <a:custGeom>
                <a:avLst/>
                <a:gdLst/>
                <a:ahLst/>
                <a:cxnLst/>
                <a:rect l="0" t="0" r="0" b="0"/>
                <a:pathLst>
                  <a:path w="2116" h="2116" extrusionOk="0">
                    <a:moveTo>
                      <a:pt x="1270" y="1"/>
                    </a:moveTo>
                    <a:lnTo>
                      <a:pt x="988" y="71"/>
                    </a:lnTo>
                    <a:lnTo>
                      <a:pt x="706" y="142"/>
                    </a:lnTo>
                    <a:lnTo>
                      <a:pt x="353" y="353"/>
                    </a:lnTo>
                    <a:lnTo>
                      <a:pt x="142" y="635"/>
                    </a:lnTo>
                    <a:lnTo>
                      <a:pt x="1" y="988"/>
                    </a:lnTo>
                    <a:lnTo>
                      <a:pt x="1" y="1270"/>
                    </a:lnTo>
                    <a:lnTo>
                      <a:pt x="71" y="1622"/>
                    </a:lnTo>
                    <a:lnTo>
                      <a:pt x="283" y="1904"/>
                    </a:lnTo>
                    <a:lnTo>
                      <a:pt x="565" y="2045"/>
                    </a:lnTo>
                    <a:lnTo>
                      <a:pt x="988" y="2116"/>
                    </a:lnTo>
                    <a:lnTo>
                      <a:pt x="1270" y="2116"/>
                    </a:lnTo>
                    <a:lnTo>
                      <a:pt x="1552" y="2045"/>
                    </a:lnTo>
                    <a:lnTo>
                      <a:pt x="1763" y="1904"/>
                    </a:lnTo>
                    <a:lnTo>
                      <a:pt x="1904" y="1763"/>
                    </a:lnTo>
                    <a:lnTo>
                      <a:pt x="2045" y="1552"/>
                    </a:lnTo>
                    <a:lnTo>
                      <a:pt x="2115" y="1340"/>
                    </a:lnTo>
                    <a:lnTo>
                      <a:pt x="2115" y="917"/>
                    </a:lnTo>
                    <a:lnTo>
                      <a:pt x="2045" y="706"/>
                    </a:lnTo>
                    <a:lnTo>
                      <a:pt x="1974" y="494"/>
                    </a:lnTo>
                    <a:lnTo>
                      <a:pt x="1833" y="283"/>
                    </a:lnTo>
                    <a:lnTo>
                      <a:pt x="1693" y="142"/>
                    </a:lnTo>
                    <a:lnTo>
                      <a:pt x="1481" y="71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47" name="Shape 147"/>
              <p:cNvSpPr/>
              <p:nvPr/>
            </p:nvSpPr>
            <p:spPr>
              <a:xfrm>
                <a:off x="3813500" y="1635475"/>
                <a:ext cx="35275" cy="40550"/>
              </a:xfrm>
              <a:custGeom>
                <a:avLst/>
                <a:gdLst/>
                <a:ahLst/>
                <a:cxnLst/>
                <a:rect l="0" t="0" r="0" b="0"/>
                <a:pathLst>
                  <a:path w="1411" h="1622" extrusionOk="0">
                    <a:moveTo>
                      <a:pt x="564" y="0"/>
                    </a:moveTo>
                    <a:lnTo>
                      <a:pt x="423" y="71"/>
                    </a:lnTo>
                    <a:lnTo>
                      <a:pt x="212" y="353"/>
                    </a:lnTo>
                    <a:lnTo>
                      <a:pt x="71" y="775"/>
                    </a:lnTo>
                    <a:lnTo>
                      <a:pt x="0" y="1198"/>
                    </a:lnTo>
                    <a:lnTo>
                      <a:pt x="71" y="1339"/>
                    </a:lnTo>
                    <a:lnTo>
                      <a:pt x="141" y="1480"/>
                    </a:lnTo>
                    <a:lnTo>
                      <a:pt x="282" y="1551"/>
                    </a:lnTo>
                    <a:lnTo>
                      <a:pt x="494" y="1621"/>
                    </a:lnTo>
                    <a:lnTo>
                      <a:pt x="705" y="1551"/>
                    </a:lnTo>
                    <a:lnTo>
                      <a:pt x="1058" y="1410"/>
                    </a:lnTo>
                    <a:lnTo>
                      <a:pt x="1269" y="1269"/>
                    </a:lnTo>
                    <a:lnTo>
                      <a:pt x="1340" y="1128"/>
                    </a:lnTo>
                    <a:lnTo>
                      <a:pt x="1410" y="916"/>
                    </a:lnTo>
                    <a:lnTo>
                      <a:pt x="1410" y="775"/>
                    </a:lnTo>
                    <a:lnTo>
                      <a:pt x="1199" y="493"/>
                    </a:lnTo>
                    <a:lnTo>
                      <a:pt x="987" y="212"/>
                    </a:lnTo>
                    <a:lnTo>
                      <a:pt x="846" y="71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48" name="Shape 148"/>
              <p:cNvSpPr/>
              <p:nvPr/>
            </p:nvSpPr>
            <p:spPr>
              <a:xfrm>
                <a:off x="3774725" y="1668950"/>
                <a:ext cx="51125" cy="45825"/>
              </a:xfrm>
              <a:custGeom>
                <a:avLst/>
                <a:gdLst/>
                <a:ahLst/>
                <a:cxnLst/>
                <a:rect l="0" t="0" r="0" b="0"/>
                <a:pathLst>
                  <a:path w="2045" h="1833" extrusionOk="0">
                    <a:moveTo>
                      <a:pt x="776" y="0"/>
                    </a:moveTo>
                    <a:lnTo>
                      <a:pt x="424" y="141"/>
                    </a:lnTo>
                    <a:lnTo>
                      <a:pt x="283" y="212"/>
                    </a:lnTo>
                    <a:lnTo>
                      <a:pt x="142" y="353"/>
                    </a:lnTo>
                    <a:lnTo>
                      <a:pt x="71" y="564"/>
                    </a:lnTo>
                    <a:lnTo>
                      <a:pt x="1" y="705"/>
                    </a:lnTo>
                    <a:lnTo>
                      <a:pt x="1" y="987"/>
                    </a:lnTo>
                    <a:lnTo>
                      <a:pt x="71" y="1199"/>
                    </a:lnTo>
                    <a:lnTo>
                      <a:pt x="283" y="1480"/>
                    </a:lnTo>
                    <a:lnTo>
                      <a:pt x="565" y="1692"/>
                    </a:lnTo>
                    <a:lnTo>
                      <a:pt x="917" y="1833"/>
                    </a:lnTo>
                    <a:lnTo>
                      <a:pt x="1551" y="1833"/>
                    </a:lnTo>
                    <a:lnTo>
                      <a:pt x="1833" y="1621"/>
                    </a:lnTo>
                    <a:lnTo>
                      <a:pt x="1904" y="1480"/>
                    </a:lnTo>
                    <a:lnTo>
                      <a:pt x="1974" y="1340"/>
                    </a:lnTo>
                    <a:lnTo>
                      <a:pt x="2045" y="917"/>
                    </a:lnTo>
                    <a:lnTo>
                      <a:pt x="1974" y="635"/>
                    </a:lnTo>
                    <a:lnTo>
                      <a:pt x="1904" y="423"/>
                    </a:lnTo>
                    <a:lnTo>
                      <a:pt x="1763" y="282"/>
                    </a:lnTo>
                    <a:lnTo>
                      <a:pt x="1551" y="141"/>
                    </a:lnTo>
                    <a:lnTo>
                      <a:pt x="1199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149" name="Shape 149"/>
            <p:cNvSpPr/>
            <p:nvPr/>
          </p:nvSpPr>
          <p:spPr>
            <a:xfrm>
              <a:off x="1177875" y="2516525"/>
              <a:ext cx="652000" cy="1566525"/>
            </a:xfrm>
            <a:custGeom>
              <a:avLst/>
              <a:gdLst/>
              <a:ahLst/>
              <a:cxnLst/>
              <a:rect l="0" t="0" r="0" b="0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150" name="Shape 150"/>
            <p:cNvGrpSpPr/>
            <p:nvPr/>
          </p:nvGrpSpPr>
          <p:grpSpPr>
            <a:xfrm>
              <a:off x="1583150" y="1350000"/>
              <a:ext cx="216775" cy="269625"/>
              <a:chOff x="3876925" y="1350000"/>
              <a:chExt cx="216775" cy="269625"/>
            </a:xfrm>
          </p:grpSpPr>
          <p:sp>
            <p:nvSpPr>
              <p:cNvPr id="151" name="Shape 151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0" t="0" r="0" b="0"/>
                <a:pathLst>
                  <a:path w="8671" h="10785" extrusionOk="0">
                    <a:moveTo>
                      <a:pt x="6908" y="1622"/>
                    </a:moveTo>
                    <a:lnTo>
                      <a:pt x="7120" y="1763"/>
                    </a:lnTo>
                    <a:lnTo>
                      <a:pt x="7190" y="1904"/>
                    </a:lnTo>
                    <a:lnTo>
                      <a:pt x="7190" y="2045"/>
                    </a:lnTo>
                    <a:lnTo>
                      <a:pt x="7120" y="2256"/>
                    </a:lnTo>
                    <a:lnTo>
                      <a:pt x="6908" y="2679"/>
                    </a:lnTo>
                    <a:lnTo>
                      <a:pt x="6556" y="3172"/>
                    </a:lnTo>
                    <a:lnTo>
                      <a:pt x="5781" y="4089"/>
                    </a:lnTo>
                    <a:lnTo>
                      <a:pt x="5287" y="4512"/>
                    </a:lnTo>
                    <a:lnTo>
                      <a:pt x="5287" y="4018"/>
                    </a:lnTo>
                    <a:lnTo>
                      <a:pt x="5358" y="3525"/>
                    </a:lnTo>
                    <a:lnTo>
                      <a:pt x="5499" y="3031"/>
                    </a:lnTo>
                    <a:lnTo>
                      <a:pt x="5710" y="2538"/>
                    </a:lnTo>
                    <a:lnTo>
                      <a:pt x="5922" y="2327"/>
                    </a:lnTo>
                    <a:lnTo>
                      <a:pt x="6274" y="1974"/>
                    </a:lnTo>
                    <a:lnTo>
                      <a:pt x="6626" y="1692"/>
                    </a:lnTo>
                    <a:lnTo>
                      <a:pt x="6767" y="1622"/>
                    </a:lnTo>
                    <a:close/>
                    <a:moveTo>
                      <a:pt x="3596" y="2186"/>
                    </a:moveTo>
                    <a:lnTo>
                      <a:pt x="3666" y="2256"/>
                    </a:lnTo>
                    <a:lnTo>
                      <a:pt x="3807" y="2538"/>
                    </a:lnTo>
                    <a:lnTo>
                      <a:pt x="3877" y="2890"/>
                    </a:lnTo>
                    <a:lnTo>
                      <a:pt x="3948" y="3313"/>
                    </a:lnTo>
                    <a:lnTo>
                      <a:pt x="4018" y="4230"/>
                    </a:lnTo>
                    <a:lnTo>
                      <a:pt x="4018" y="4794"/>
                    </a:lnTo>
                    <a:lnTo>
                      <a:pt x="3737" y="4441"/>
                    </a:lnTo>
                    <a:lnTo>
                      <a:pt x="3525" y="4018"/>
                    </a:lnTo>
                    <a:lnTo>
                      <a:pt x="3314" y="3595"/>
                    </a:lnTo>
                    <a:lnTo>
                      <a:pt x="3102" y="3172"/>
                    </a:lnTo>
                    <a:lnTo>
                      <a:pt x="3102" y="2750"/>
                    </a:lnTo>
                    <a:lnTo>
                      <a:pt x="3102" y="2538"/>
                    </a:lnTo>
                    <a:lnTo>
                      <a:pt x="3173" y="2397"/>
                    </a:lnTo>
                    <a:lnTo>
                      <a:pt x="3314" y="2256"/>
                    </a:lnTo>
                    <a:lnTo>
                      <a:pt x="3455" y="2186"/>
                    </a:lnTo>
                    <a:close/>
                    <a:moveTo>
                      <a:pt x="1199" y="4512"/>
                    </a:moveTo>
                    <a:lnTo>
                      <a:pt x="1622" y="4653"/>
                    </a:lnTo>
                    <a:lnTo>
                      <a:pt x="2115" y="4794"/>
                    </a:lnTo>
                    <a:lnTo>
                      <a:pt x="2538" y="5076"/>
                    </a:lnTo>
                    <a:lnTo>
                      <a:pt x="3173" y="5428"/>
                    </a:lnTo>
                    <a:lnTo>
                      <a:pt x="2679" y="5639"/>
                    </a:lnTo>
                    <a:lnTo>
                      <a:pt x="2186" y="5710"/>
                    </a:lnTo>
                    <a:lnTo>
                      <a:pt x="1904" y="5639"/>
                    </a:lnTo>
                    <a:lnTo>
                      <a:pt x="1622" y="5569"/>
                    </a:lnTo>
                    <a:lnTo>
                      <a:pt x="1411" y="5428"/>
                    </a:lnTo>
                    <a:lnTo>
                      <a:pt x="1199" y="5216"/>
                    </a:lnTo>
                    <a:lnTo>
                      <a:pt x="917" y="4794"/>
                    </a:lnTo>
                    <a:lnTo>
                      <a:pt x="917" y="4653"/>
                    </a:lnTo>
                    <a:lnTo>
                      <a:pt x="988" y="4582"/>
                    </a:lnTo>
                    <a:lnTo>
                      <a:pt x="1058" y="4512"/>
                    </a:lnTo>
                    <a:close/>
                    <a:moveTo>
                      <a:pt x="3666" y="6485"/>
                    </a:moveTo>
                    <a:lnTo>
                      <a:pt x="3807" y="7120"/>
                    </a:lnTo>
                    <a:lnTo>
                      <a:pt x="3807" y="7754"/>
                    </a:lnTo>
                    <a:lnTo>
                      <a:pt x="3807" y="8388"/>
                    </a:lnTo>
                    <a:lnTo>
                      <a:pt x="3666" y="9093"/>
                    </a:lnTo>
                    <a:lnTo>
                      <a:pt x="3525" y="9305"/>
                    </a:lnTo>
                    <a:lnTo>
                      <a:pt x="3314" y="9516"/>
                    </a:lnTo>
                    <a:lnTo>
                      <a:pt x="2961" y="9516"/>
                    </a:lnTo>
                    <a:lnTo>
                      <a:pt x="2820" y="9375"/>
                    </a:lnTo>
                    <a:lnTo>
                      <a:pt x="2750" y="9234"/>
                    </a:lnTo>
                    <a:lnTo>
                      <a:pt x="2538" y="8670"/>
                    </a:lnTo>
                    <a:lnTo>
                      <a:pt x="2538" y="8036"/>
                    </a:lnTo>
                    <a:lnTo>
                      <a:pt x="2609" y="7754"/>
                    </a:lnTo>
                    <a:lnTo>
                      <a:pt x="2679" y="7401"/>
                    </a:lnTo>
                    <a:lnTo>
                      <a:pt x="2891" y="7120"/>
                    </a:lnTo>
                    <a:lnTo>
                      <a:pt x="3102" y="6838"/>
                    </a:lnTo>
                    <a:lnTo>
                      <a:pt x="3384" y="6626"/>
                    </a:lnTo>
                    <a:lnTo>
                      <a:pt x="3666" y="6485"/>
                    </a:lnTo>
                    <a:close/>
                    <a:moveTo>
                      <a:pt x="7261" y="1"/>
                    </a:move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52" name="Shape 152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0" t="0" r="0" b="0"/>
                <a:pathLst>
                  <a:path w="8671" h="10785" fill="none" extrusionOk="0">
                    <a:moveTo>
                      <a:pt x="1763" y="10150"/>
                    </a:move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807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2045" y="3172"/>
                    </a:lnTo>
                    <a:lnTo>
                      <a:pt x="1622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1763" y="10150"/>
                    </a:lnTo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53" name="Shape 153"/>
              <p:cNvSpPr/>
              <p:nvPr/>
            </p:nvSpPr>
            <p:spPr>
              <a:xfrm>
                <a:off x="3940375" y="1512125"/>
                <a:ext cx="31725" cy="75800"/>
              </a:xfrm>
              <a:custGeom>
                <a:avLst/>
                <a:gdLst/>
                <a:ahLst/>
                <a:cxnLst/>
                <a:rect l="0" t="0" r="0" b="0"/>
                <a:pathLst>
                  <a:path w="1269" h="3032" fill="none" extrusionOk="0">
                    <a:moveTo>
                      <a:pt x="1128" y="2608"/>
                    </a:moveTo>
                    <a:lnTo>
                      <a:pt x="1128" y="2608"/>
                    </a:lnTo>
                    <a:lnTo>
                      <a:pt x="987" y="2820"/>
                    </a:lnTo>
                    <a:lnTo>
                      <a:pt x="776" y="3031"/>
                    </a:lnTo>
                    <a:lnTo>
                      <a:pt x="635" y="3031"/>
                    </a:lnTo>
                    <a:lnTo>
                      <a:pt x="423" y="3031"/>
                    </a:lnTo>
                    <a:lnTo>
                      <a:pt x="282" y="2890"/>
                    </a:lnTo>
                    <a:lnTo>
                      <a:pt x="212" y="2749"/>
                    </a:lnTo>
                    <a:lnTo>
                      <a:pt x="0" y="2185"/>
                    </a:lnTo>
                    <a:lnTo>
                      <a:pt x="0" y="1551"/>
                    </a:lnTo>
                    <a:lnTo>
                      <a:pt x="71" y="1269"/>
                    </a:lnTo>
                    <a:lnTo>
                      <a:pt x="141" y="916"/>
                    </a:lnTo>
                    <a:lnTo>
                      <a:pt x="353" y="635"/>
                    </a:lnTo>
                    <a:lnTo>
                      <a:pt x="564" y="353"/>
                    </a:lnTo>
                    <a:lnTo>
                      <a:pt x="846" y="141"/>
                    </a:lnTo>
                    <a:lnTo>
                      <a:pt x="1128" y="0"/>
                    </a:lnTo>
                    <a:lnTo>
                      <a:pt x="1128" y="0"/>
                    </a:lnTo>
                    <a:lnTo>
                      <a:pt x="1269" y="635"/>
                    </a:lnTo>
                    <a:lnTo>
                      <a:pt x="1269" y="1269"/>
                    </a:lnTo>
                    <a:lnTo>
                      <a:pt x="1269" y="1903"/>
                    </a:lnTo>
                    <a:lnTo>
                      <a:pt x="1128" y="2608"/>
                    </a:lnTo>
                    <a:lnTo>
                      <a:pt x="1128" y="2608"/>
                    </a:lnTo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54" name="Shape 154"/>
              <p:cNvSpPr/>
              <p:nvPr/>
            </p:nvSpPr>
            <p:spPr>
              <a:xfrm>
                <a:off x="3954475" y="1404625"/>
                <a:ext cx="22925" cy="65225"/>
              </a:xfrm>
              <a:custGeom>
                <a:avLst/>
                <a:gdLst/>
                <a:ahLst/>
                <a:cxnLst/>
                <a:rect l="0" t="0" r="0" b="0"/>
                <a:pathLst>
                  <a:path w="917" h="2609" fill="none" extrusionOk="0">
                    <a:moveTo>
                      <a:pt x="353" y="1"/>
                    </a:moveTo>
                    <a:lnTo>
                      <a:pt x="353" y="1"/>
                    </a:lnTo>
                    <a:lnTo>
                      <a:pt x="494" y="1"/>
                    </a:lnTo>
                    <a:lnTo>
                      <a:pt x="564" y="71"/>
                    </a:lnTo>
                    <a:lnTo>
                      <a:pt x="705" y="353"/>
                    </a:lnTo>
                    <a:lnTo>
                      <a:pt x="775" y="705"/>
                    </a:lnTo>
                    <a:lnTo>
                      <a:pt x="846" y="1128"/>
                    </a:lnTo>
                    <a:lnTo>
                      <a:pt x="916" y="2045"/>
                    </a:lnTo>
                    <a:lnTo>
                      <a:pt x="916" y="2609"/>
                    </a:lnTo>
                    <a:lnTo>
                      <a:pt x="916" y="2609"/>
                    </a:lnTo>
                    <a:lnTo>
                      <a:pt x="635" y="2256"/>
                    </a:lnTo>
                    <a:lnTo>
                      <a:pt x="423" y="1833"/>
                    </a:lnTo>
                    <a:lnTo>
                      <a:pt x="212" y="1410"/>
                    </a:lnTo>
                    <a:lnTo>
                      <a:pt x="0" y="987"/>
                    </a:lnTo>
                    <a:lnTo>
                      <a:pt x="0" y="565"/>
                    </a:lnTo>
                    <a:lnTo>
                      <a:pt x="0" y="353"/>
                    </a:lnTo>
                    <a:lnTo>
                      <a:pt x="71" y="212"/>
                    </a:lnTo>
                    <a:lnTo>
                      <a:pt x="212" y="71"/>
                    </a:lnTo>
                    <a:lnTo>
                      <a:pt x="353" y="1"/>
                    </a:lnTo>
                    <a:lnTo>
                      <a:pt x="353" y="1"/>
                    </a:lnTo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55" name="Shape 155"/>
              <p:cNvSpPr/>
              <p:nvPr/>
            </p:nvSpPr>
            <p:spPr>
              <a:xfrm>
                <a:off x="3899850" y="1462775"/>
                <a:ext cx="56400" cy="29975"/>
              </a:xfrm>
              <a:custGeom>
                <a:avLst/>
                <a:gdLst/>
                <a:ahLst/>
                <a:cxnLst/>
                <a:rect l="0" t="0" r="0" b="0"/>
                <a:pathLst>
                  <a:path w="2256" h="1199" fill="none" extrusionOk="0">
                    <a:moveTo>
                      <a:pt x="282" y="705"/>
                    </a:moveTo>
                    <a:lnTo>
                      <a:pt x="282" y="70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71" y="71"/>
                    </a:lnTo>
                    <a:lnTo>
                      <a:pt x="141" y="1"/>
                    </a:lnTo>
                    <a:lnTo>
                      <a:pt x="282" y="1"/>
                    </a:lnTo>
                    <a:lnTo>
                      <a:pt x="705" y="142"/>
                    </a:lnTo>
                    <a:lnTo>
                      <a:pt x="1198" y="283"/>
                    </a:lnTo>
                    <a:lnTo>
                      <a:pt x="1621" y="565"/>
                    </a:lnTo>
                    <a:lnTo>
                      <a:pt x="2256" y="917"/>
                    </a:lnTo>
                    <a:lnTo>
                      <a:pt x="2256" y="917"/>
                    </a:lnTo>
                    <a:lnTo>
                      <a:pt x="1762" y="1128"/>
                    </a:lnTo>
                    <a:lnTo>
                      <a:pt x="1269" y="1199"/>
                    </a:lnTo>
                    <a:lnTo>
                      <a:pt x="987" y="1128"/>
                    </a:lnTo>
                    <a:lnTo>
                      <a:pt x="705" y="1058"/>
                    </a:lnTo>
                    <a:lnTo>
                      <a:pt x="494" y="917"/>
                    </a:lnTo>
                    <a:lnTo>
                      <a:pt x="282" y="705"/>
                    </a:lnTo>
                    <a:lnTo>
                      <a:pt x="282" y="705"/>
                    </a:lnTo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156" name="Shape 156"/>
            <p:cNvSpPr/>
            <p:nvPr/>
          </p:nvSpPr>
          <p:spPr>
            <a:xfrm>
              <a:off x="1086250" y="2701550"/>
              <a:ext cx="237900" cy="313675"/>
            </a:xfrm>
            <a:custGeom>
              <a:avLst/>
              <a:gdLst/>
              <a:ahLst/>
              <a:cxnLst/>
              <a:rect l="0" t="0" r="0" b="0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7" name="Shape 157"/>
            <p:cNvSpPr/>
            <p:nvPr/>
          </p:nvSpPr>
          <p:spPr>
            <a:xfrm>
              <a:off x="924150" y="1106825"/>
              <a:ext cx="244950" cy="345400"/>
            </a:xfrm>
            <a:custGeom>
              <a:avLst/>
              <a:gdLst/>
              <a:ahLst/>
              <a:cxnLst/>
              <a:rect l="0" t="0" r="0" b="0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8" name="Shape 158"/>
            <p:cNvSpPr/>
            <p:nvPr/>
          </p:nvSpPr>
          <p:spPr>
            <a:xfrm>
              <a:off x="1750550" y="2135900"/>
              <a:ext cx="260825" cy="227350"/>
            </a:xfrm>
            <a:custGeom>
              <a:avLst/>
              <a:gdLst/>
              <a:ahLst/>
              <a:cxnLst/>
              <a:rect l="0" t="0" r="0" b="0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9" name="Shape 159"/>
            <p:cNvSpPr/>
            <p:nvPr/>
          </p:nvSpPr>
          <p:spPr>
            <a:xfrm>
              <a:off x="1133825" y="238125"/>
              <a:ext cx="246725" cy="246700"/>
            </a:xfrm>
            <a:custGeom>
              <a:avLst/>
              <a:gdLst/>
              <a:ahLst/>
              <a:cxnLst/>
              <a:rect l="0" t="0" r="0" b="0"/>
              <a:pathLst>
                <a:path w="9869" h="9868" extrusionOk="0">
                  <a:moveTo>
                    <a:pt x="4652" y="564"/>
                  </a:moveTo>
                  <a:lnTo>
                    <a:pt x="4934" y="634"/>
                  </a:lnTo>
                  <a:lnTo>
                    <a:pt x="5216" y="775"/>
                  </a:lnTo>
                  <a:lnTo>
                    <a:pt x="5428" y="987"/>
                  </a:lnTo>
                  <a:lnTo>
                    <a:pt x="5569" y="1198"/>
                  </a:lnTo>
                  <a:lnTo>
                    <a:pt x="5639" y="1480"/>
                  </a:lnTo>
                  <a:lnTo>
                    <a:pt x="5639" y="1762"/>
                  </a:lnTo>
                  <a:lnTo>
                    <a:pt x="5639" y="2044"/>
                  </a:lnTo>
                  <a:lnTo>
                    <a:pt x="5428" y="2608"/>
                  </a:lnTo>
                  <a:lnTo>
                    <a:pt x="4934" y="3736"/>
                  </a:lnTo>
                  <a:lnTo>
                    <a:pt x="4793" y="4229"/>
                  </a:lnTo>
                  <a:lnTo>
                    <a:pt x="4723" y="4370"/>
                  </a:lnTo>
                  <a:lnTo>
                    <a:pt x="4793" y="4511"/>
                  </a:lnTo>
                  <a:lnTo>
                    <a:pt x="3807" y="3877"/>
                  </a:lnTo>
                  <a:lnTo>
                    <a:pt x="2961" y="3172"/>
                  </a:lnTo>
                  <a:lnTo>
                    <a:pt x="2749" y="2960"/>
                  </a:lnTo>
                  <a:lnTo>
                    <a:pt x="2608" y="2749"/>
                  </a:lnTo>
                  <a:lnTo>
                    <a:pt x="2538" y="2467"/>
                  </a:lnTo>
                  <a:lnTo>
                    <a:pt x="2538" y="2255"/>
                  </a:lnTo>
                  <a:lnTo>
                    <a:pt x="2608" y="1974"/>
                  </a:lnTo>
                  <a:lnTo>
                    <a:pt x="2679" y="1762"/>
                  </a:lnTo>
                  <a:lnTo>
                    <a:pt x="2961" y="1339"/>
                  </a:lnTo>
                  <a:lnTo>
                    <a:pt x="3384" y="916"/>
                  </a:lnTo>
                  <a:lnTo>
                    <a:pt x="3877" y="705"/>
                  </a:lnTo>
                  <a:lnTo>
                    <a:pt x="4371" y="564"/>
                  </a:lnTo>
                  <a:close/>
                  <a:moveTo>
                    <a:pt x="8106" y="2749"/>
                  </a:moveTo>
                  <a:lnTo>
                    <a:pt x="8318" y="2819"/>
                  </a:lnTo>
                  <a:lnTo>
                    <a:pt x="8529" y="2890"/>
                  </a:lnTo>
                  <a:lnTo>
                    <a:pt x="8670" y="2960"/>
                  </a:lnTo>
                  <a:lnTo>
                    <a:pt x="8811" y="3172"/>
                  </a:lnTo>
                  <a:lnTo>
                    <a:pt x="8952" y="3454"/>
                  </a:lnTo>
                  <a:lnTo>
                    <a:pt x="9022" y="3806"/>
                  </a:lnTo>
                  <a:lnTo>
                    <a:pt x="9093" y="4300"/>
                  </a:lnTo>
                  <a:lnTo>
                    <a:pt x="9022" y="4652"/>
                  </a:lnTo>
                  <a:lnTo>
                    <a:pt x="8882" y="5004"/>
                  </a:lnTo>
                  <a:lnTo>
                    <a:pt x="8741" y="5216"/>
                  </a:lnTo>
                  <a:lnTo>
                    <a:pt x="8459" y="5357"/>
                  </a:lnTo>
                  <a:lnTo>
                    <a:pt x="8177" y="5498"/>
                  </a:lnTo>
                  <a:lnTo>
                    <a:pt x="7190" y="5498"/>
                  </a:lnTo>
                  <a:lnTo>
                    <a:pt x="6837" y="5357"/>
                  </a:lnTo>
                  <a:lnTo>
                    <a:pt x="6556" y="5286"/>
                  </a:lnTo>
                  <a:lnTo>
                    <a:pt x="6274" y="5075"/>
                  </a:lnTo>
                  <a:lnTo>
                    <a:pt x="6133" y="4863"/>
                  </a:lnTo>
                  <a:lnTo>
                    <a:pt x="5992" y="4652"/>
                  </a:lnTo>
                  <a:lnTo>
                    <a:pt x="5921" y="4441"/>
                  </a:lnTo>
                  <a:lnTo>
                    <a:pt x="5992" y="4159"/>
                  </a:lnTo>
                  <a:lnTo>
                    <a:pt x="6767" y="3454"/>
                  </a:lnTo>
                  <a:lnTo>
                    <a:pt x="7260" y="3101"/>
                  </a:lnTo>
                  <a:lnTo>
                    <a:pt x="7683" y="2890"/>
                  </a:lnTo>
                  <a:lnTo>
                    <a:pt x="8106" y="2749"/>
                  </a:lnTo>
                  <a:close/>
                  <a:moveTo>
                    <a:pt x="3384" y="5357"/>
                  </a:moveTo>
                  <a:lnTo>
                    <a:pt x="4300" y="5427"/>
                  </a:lnTo>
                  <a:lnTo>
                    <a:pt x="4089" y="6273"/>
                  </a:lnTo>
                  <a:lnTo>
                    <a:pt x="3948" y="6837"/>
                  </a:lnTo>
                  <a:lnTo>
                    <a:pt x="3736" y="7401"/>
                  </a:lnTo>
                  <a:lnTo>
                    <a:pt x="3454" y="7965"/>
                  </a:lnTo>
                  <a:lnTo>
                    <a:pt x="3102" y="8388"/>
                  </a:lnTo>
                  <a:lnTo>
                    <a:pt x="2961" y="8599"/>
                  </a:lnTo>
                  <a:lnTo>
                    <a:pt x="2749" y="8740"/>
                  </a:lnTo>
                  <a:lnTo>
                    <a:pt x="2538" y="8811"/>
                  </a:lnTo>
                  <a:lnTo>
                    <a:pt x="2327" y="8811"/>
                  </a:lnTo>
                  <a:lnTo>
                    <a:pt x="1904" y="8740"/>
                  </a:lnTo>
                  <a:lnTo>
                    <a:pt x="1551" y="8599"/>
                  </a:lnTo>
                  <a:lnTo>
                    <a:pt x="1340" y="8317"/>
                  </a:lnTo>
                  <a:lnTo>
                    <a:pt x="1128" y="8035"/>
                  </a:lnTo>
                  <a:lnTo>
                    <a:pt x="1058" y="7683"/>
                  </a:lnTo>
                  <a:lnTo>
                    <a:pt x="987" y="7260"/>
                  </a:lnTo>
                  <a:lnTo>
                    <a:pt x="987" y="6907"/>
                  </a:lnTo>
                  <a:lnTo>
                    <a:pt x="1058" y="6485"/>
                  </a:lnTo>
                  <a:lnTo>
                    <a:pt x="1128" y="6203"/>
                  </a:lnTo>
                  <a:lnTo>
                    <a:pt x="1269" y="6062"/>
                  </a:lnTo>
                  <a:lnTo>
                    <a:pt x="1410" y="5850"/>
                  </a:lnTo>
                  <a:lnTo>
                    <a:pt x="1551" y="5709"/>
                  </a:lnTo>
                  <a:lnTo>
                    <a:pt x="1974" y="5498"/>
                  </a:lnTo>
                  <a:lnTo>
                    <a:pt x="2397" y="5427"/>
                  </a:lnTo>
                  <a:lnTo>
                    <a:pt x="2890" y="5357"/>
                  </a:lnTo>
                  <a:close/>
                  <a:moveTo>
                    <a:pt x="5992" y="5780"/>
                  </a:moveTo>
                  <a:lnTo>
                    <a:pt x="6203" y="5850"/>
                  </a:lnTo>
                  <a:lnTo>
                    <a:pt x="6485" y="5991"/>
                  </a:lnTo>
                  <a:lnTo>
                    <a:pt x="7331" y="6414"/>
                  </a:lnTo>
                  <a:lnTo>
                    <a:pt x="8036" y="6907"/>
                  </a:lnTo>
                  <a:lnTo>
                    <a:pt x="8318" y="7119"/>
                  </a:lnTo>
                  <a:lnTo>
                    <a:pt x="8388" y="7330"/>
                  </a:lnTo>
                  <a:lnTo>
                    <a:pt x="8388" y="7471"/>
                  </a:lnTo>
                  <a:lnTo>
                    <a:pt x="8318" y="7683"/>
                  </a:lnTo>
                  <a:lnTo>
                    <a:pt x="8106" y="7965"/>
                  </a:lnTo>
                  <a:lnTo>
                    <a:pt x="7895" y="8176"/>
                  </a:lnTo>
                  <a:lnTo>
                    <a:pt x="7260" y="8599"/>
                  </a:lnTo>
                  <a:lnTo>
                    <a:pt x="6908" y="8740"/>
                  </a:lnTo>
                  <a:lnTo>
                    <a:pt x="6556" y="8881"/>
                  </a:lnTo>
                  <a:lnTo>
                    <a:pt x="6203" y="8952"/>
                  </a:lnTo>
                  <a:lnTo>
                    <a:pt x="5498" y="8952"/>
                  </a:lnTo>
                  <a:lnTo>
                    <a:pt x="5216" y="8811"/>
                  </a:lnTo>
                  <a:lnTo>
                    <a:pt x="5005" y="8529"/>
                  </a:lnTo>
                  <a:lnTo>
                    <a:pt x="4864" y="8247"/>
                  </a:lnTo>
                  <a:lnTo>
                    <a:pt x="4793" y="7753"/>
                  </a:lnTo>
                  <a:lnTo>
                    <a:pt x="4723" y="7189"/>
                  </a:lnTo>
                  <a:lnTo>
                    <a:pt x="4864" y="6696"/>
                  </a:lnTo>
                  <a:lnTo>
                    <a:pt x="4934" y="6344"/>
                  </a:lnTo>
                  <a:lnTo>
                    <a:pt x="5005" y="5991"/>
                  </a:lnTo>
                  <a:lnTo>
                    <a:pt x="5075" y="5850"/>
                  </a:lnTo>
                  <a:lnTo>
                    <a:pt x="5287" y="5780"/>
                  </a:lnTo>
                  <a:close/>
                  <a:moveTo>
                    <a:pt x="4723" y="0"/>
                  </a:moveTo>
                  <a:lnTo>
                    <a:pt x="4089" y="70"/>
                  </a:lnTo>
                  <a:lnTo>
                    <a:pt x="3384" y="352"/>
                  </a:lnTo>
                  <a:lnTo>
                    <a:pt x="2820" y="705"/>
                  </a:lnTo>
                  <a:lnTo>
                    <a:pt x="2256" y="1198"/>
                  </a:lnTo>
                  <a:lnTo>
                    <a:pt x="1904" y="1762"/>
                  </a:lnTo>
                  <a:lnTo>
                    <a:pt x="1763" y="2044"/>
                  </a:lnTo>
                  <a:lnTo>
                    <a:pt x="1622" y="2326"/>
                  </a:lnTo>
                  <a:lnTo>
                    <a:pt x="1622" y="2678"/>
                  </a:lnTo>
                  <a:lnTo>
                    <a:pt x="1622" y="2960"/>
                  </a:lnTo>
                  <a:lnTo>
                    <a:pt x="1763" y="3242"/>
                  </a:lnTo>
                  <a:lnTo>
                    <a:pt x="1904" y="3524"/>
                  </a:lnTo>
                  <a:lnTo>
                    <a:pt x="2115" y="3806"/>
                  </a:lnTo>
                  <a:lnTo>
                    <a:pt x="2467" y="4088"/>
                  </a:lnTo>
                  <a:lnTo>
                    <a:pt x="2890" y="4300"/>
                  </a:lnTo>
                  <a:lnTo>
                    <a:pt x="3384" y="4511"/>
                  </a:lnTo>
                  <a:lnTo>
                    <a:pt x="4018" y="4722"/>
                  </a:lnTo>
                  <a:lnTo>
                    <a:pt x="4723" y="4863"/>
                  </a:lnTo>
                  <a:lnTo>
                    <a:pt x="4582" y="5004"/>
                  </a:lnTo>
                  <a:lnTo>
                    <a:pt x="4371" y="5075"/>
                  </a:lnTo>
                  <a:lnTo>
                    <a:pt x="3877" y="5075"/>
                  </a:lnTo>
                  <a:lnTo>
                    <a:pt x="2538" y="4863"/>
                  </a:lnTo>
                  <a:lnTo>
                    <a:pt x="1833" y="4793"/>
                  </a:lnTo>
                  <a:lnTo>
                    <a:pt x="1481" y="4863"/>
                  </a:lnTo>
                  <a:lnTo>
                    <a:pt x="1128" y="5004"/>
                  </a:lnTo>
                  <a:lnTo>
                    <a:pt x="846" y="5145"/>
                  </a:lnTo>
                  <a:lnTo>
                    <a:pt x="564" y="5427"/>
                  </a:lnTo>
                  <a:lnTo>
                    <a:pt x="283" y="5780"/>
                  </a:lnTo>
                  <a:lnTo>
                    <a:pt x="142" y="6273"/>
                  </a:lnTo>
                  <a:lnTo>
                    <a:pt x="71" y="6626"/>
                  </a:lnTo>
                  <a:lnTo>
                    <a:pt x="1" y="7048"/>
                  </a:lnTo>
                  <a:lnTo>
                    <a:pt x="71" y="7401"/>
                  </a:lnTo>
                  <a:lnTo>
                    <a:pt x="142" y="7753"/>
                  </a:lnTo>
                  <a:lnTo>
                    <a:pt x="212" y="8176"/>
                  </a:lnTo>
                  <a:lnTo>
                    <a:pt x="423" y="8529"/>
                  </a:lnTo>
                  <a:lnTo>
                    <a:pt x="564" y="8811"/>
                  </a:lnTo>
                  <a:lnTo>
                    <a:pt x="846" y="9163"/>
                  </a:lnTo>
                  <a:lnTo>
                    <a:pt x="1058" y="9374"/>
                  </a:lnTo>
                  <a:lnTo>
                    <a:pt x="1340" y="9586"/>
                  </a:lnTo>
                  <a:lnTo>
                    <a:pt x="1692" y="9727"/>
                  </a:lnTo>
                  <a:lnTo>
                    <a:pt x="1974" y="9868"/>
                  </a:lnTo>
                  <a:lnTo>
                    <a:pt x="2327" y="9868"/>
                  </a:lnTo>
                  <a:lnTo>
                    <a:pt x="2679" y="9797"/>
                  </a:lnTo>
                  <a:lnTo>
                    <a:pt x="3102" y="9656"/>
                  </a:lnTo>
                  <a:lnTo>
                    <a:pt x="3454" y="9374"/>
                  </a:lnTo>
                  <a:lnTo>
                    <a:pt x="4089" y="8670"/>
                  </a:lnTo>
                  <a:lnTo>
                    <a:pt x="4089" y="8952"/>
                  </a:lnTo>
                  <a:lnTo>
                    <a:pt x="4159" y="9163"/>
                  </a:lnTo>
                  <a:lnTo>
                    <a:pt x="4300" y="9304"/>
                  </a:lnTo>
                  <a:lnTo>
                    <a:pt x="4371" y="9445"/>
                  </a:lnTo>
                  <a:lnTo>
                    <a:pt x="4793" y="9656"/>
                  </a:lnTo>
                  <a:lnTo>
                    <a:pt x="5216" y="9797"/>
                  </a:lnTo>
                  <a:lnTo>
                    <a:pt x="5780" y="9797"/>
                  </a:lnTo>
                  <a:lnTo>
                    <a:pt x="6344" y="9656"/>
                  </a:lnTo>
                  <a:lnTo>
                    <a:pt x="6908" y="9515"/>
                  </a:lnTo>
                  <a:lnTo>
                    <a:pt x="7472" y="9304"/>
                  </a:lnTo>
                  <a:lnTo>
                    <a:pt x="8036" y="9022"/>
                  </a:lnTo>
                  <a:lnTo>
                    <a:pt x="8529" y="8670"/>
                  </a:lnTo>
                  <a:lnTo>
                    <a:pt x="8882" y="8317"/>
                  </a:lnTo>
                  <a:lnTo>
                    <a:pt x="9163" y="7894"/>
                  </a:lnTo>
                  <a:lnTo>
                    <a:pt x="9304" y="7542"/>
                  </a:lnTo>
                  <a:lnTo>
                    <a:pt x="9304" y="7330"/>
                  </a:lnTo>
                  <a:lnTo>
                    <a:pt x="9234" y="7119"/>
                  </a:lnTo>
                  <a:lnTo>
                    <a:pt x="9163" y="6907"/>
                  </a:lnTo>
                  <a:lnTo>
                    <a:pt x="9022" y="6696"/>
                  </a:lnTo>
                  <a:lnTo>
                    <a:pt x="8811" y="6485"/>
                  </a:lnTo>
                  <a:lnTo>
                    <a:pt x="8529" y="6344"/>
                  </a:lnTo>
                  <a:lnTo>
                    <a:pt x="9022" y="6132"/>
                  </a:lnTo>
                  <a:lnTo>
                    <a:pt x="9375" y="5780"/>
                  </a:lnTo>
                  <a:lnTo>
                    <a:pt x="9586" y="5427"/>
                  </a:lnTo>
                  <a:lnTo>
                    <a:pt x="9798" y="5004"/>
                  </a:lnTo>
                  <a:lnTo>
                    <a:pt x="9868" y="4511"/>
                  </a:lnTo>
                  <a:lnTo>
                    <a:pt x="9868" y="4018"/>
                  </a:lnTo>
                  <a:lnTo>
                    <a:pt x="9727" y="3595"/>
                  </a:lnTo>
                  <a:lnTo>
                    <a:pt x="9586" y="3101"/>
                  </a:lnTo>
                  <a:lnTo>
                    <a:pt x="9375" y="2678"/>
                  </a:lnTo>
                  <a:lnTo>
                    <a:pt x="9093" y="2396"/>
                  </a:lnTo>
                  <a:lnTo>
                    <a:pt x="8741" y="2115"/>
                  </a:lnTo>
                  <a:lnTo>
                    <a:pt x="8318" y="1974"/>
                  </a:lnTo>
                  <a:lnTo>
                    <a:pt x="7895" y="1903"/>
                  </a:lnTo>
                  <a:lnTo>
                    <a:pt x="7401" y="2044"/>
                  </a:lnTo>
                  <a:lnTo>
                    <a:pt x="6908" y="2255"/>
                  </a:lnTo>
                  <a:lnTo>
                    <a:pt x="6344" y="2749"/>
                  </a:lnTo>
                  <a:lnTo>
                    <a:pt x="6415" y="2115"/>
                  </a:lnTo>
                  <a:lnTo>
                    <a:pt x="6415" y="1621"/>
                  </a:lnTo>
                  <a:lnTo>
                    <a:pt x="6344" y="1198"/>
                  </a:lnTo>
                  <a:lnTo>
                    <a:pt x="6203" y="846"/>
                  </a:lnTo>
                  <a:lnTo>
                    <a:pt x="6062" y="564"/>
                  </a:lnTo>
                  <a:lnTo>
                    <a:pt x="5851" y="352"/>
                  </a:lnTo>
                  <a:lnTo>
                    <a:pt x="5569" y="141"/>
                  </a:lnTo>
                  <a:lnTo>
                    <a:pt x="5357" y="70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160" name="Shape 160"/>
            <p:cNvGrpSpPr/>
            <p:nvPr/>
          </p:nvGrpSpPr>
          <p:grpSpPr>
            <a:xfrm>
              <a:off x="1863325" y="2900650"/>
              <a:ext cx="206200" cy="244975"/>
              <a:chOff x="4157100" y="2900650"/>
              <a:chExt cx="206200" cy="244975"/>
            </a:xfrm>
          </p:grpSpPr>
          <p:sp>
            <p:nvSpPr>
              <p:cNvPr id="161" name="Shape 161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0" t="0" r="0" b="0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62" name="Shape 162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0" t="0" r="0" b="0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63" name="Shape 163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0" t="0" r="0" b="0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164" name="Shape 164"/>
            <p:cNvGrpSpPr/>
            <p:nvPr/>
          </p:nvGrpSpPr>
          <p:grpSpPr>
            <a:xfrm>
              <a:off x="1923250" y="773800"/>
              <a:ext cx="290750" cy="361250"/>
              <a:chOff x="4217025" y="773800"/>
              <a:chExt cx="290750" cy="361250"/>
            </a:xfrm>
          </p:grpSpPr>
          <p:sp>
            <p:nvSpPr>
              <p:cNvPr id="165" name="Shape 165"/>
              <p:cNvSpPr/>
              <p:nvPr/>
            </p:nvSpPr>
            <p:spPr>
              <a:xfrm>
                <a:off x="4231125" y="773800"/>
                <a:ext cx="56400" cy="135700"/>
              </a:xfrm>
              <a:custGeom>
                <a:avLst/>
                <a:gdLst/>
                <a:ahLst/>
                <a:cxnLst/>
                <a:rect l="0" t="0" r="0" b="0"/>
                <a:pathLst>
                  <a:path w="2256" h="5428" extrusionOk="0">
                    <a:moveTo>
                      <a:pt x="423" y="1128"/>
                    </a:moveTo>
                    <a:lnTo>
                      <a:pt x="846" y="1762"/>
                    </a:lnTo>
                    <a:lnTo>
                      <a:pt x="1057" y="2397"/>
                    </a:lnTo>
                    <a:lnTo>
                      <a:pt x="1198" y="3102"/>
                    </a:lnTo>
                    <a:lnTo>
                      <a:pt x="1198" y="3806"/>
                    </a:lnTo>
                    <a:lnTo>
                      <a:pt x="987" y="3524"/>
                    </a:lnTo>
                    <a:lnTo>
                      <a:pt x="775" y="3243"/>
                    </a:lnTo>
                    <a:lnTo>
                      <a:pt x="634" y="2961"/>
                    </a:lnTo>
                    <a:lnTo>
                      <a:pt x="493" y="2608"/>
                    </a:lnTo>
                    <a:lnTo>
                      <a:pt x="423" y="1903"/>
                    </a:lnTo>
                    <a:lnTo>
                      <a:pt x="423" y="1128"/>
                    </a:lnTo>
                    <a:close/>
                    <a:moveTo>
                      <a:pt x="0" y="0"/>
                    </a:moveTo>
                    <a:lnTo>
                      <a:pt x="0" y="776"/>
                    </a:lnTo>
                    <a:lnTo>
                      <a:pt x="71" y="2467"/>
                    </a:lnTo>
                    <a:lnTo>
                      <a:pt x="212" y="3454"/>
                    </a:lnTo>
                    <a:lnTo>
                      <a:pt x="353" y="4300"/>
                    </a:lnTo>
                    <a:lnTo>
                      <a:pt x="493" y="4652"/>
                    </a:lnTo>
                    <a:lnTo>
                      <a:pt x="705" y="5005"/>
                    </a:lnTo>
                    <a:lnTo>
                      <a:pt x="916" y="5216"/>
                    </a:lnTo>
                    <a:lnTo>
                      <a:pt x="1128" y="5357"/>
                    </a:lnTo>
                    <a:lnTo>
                      <a:pt x="1480" y="5428"/>
                    </a:lnTo>
                    <a:lnTo>
                      <a:pt x="1762" y="5357"/>
                    </a:lnTo>
                    <a:lnTo>
                      <a:pt x="1974" y="5216"/>
                    </a:lnTo>
                    <a:lnTo>
                      <a:pt x="2115" y="4934"/>
                    </a:lnTo>
                    <a:lnTo>
                      <a:pt x="2185" y="4582"/>
                    </a:lnTo>
                    <a:lnTo>
                      <a:pt x="2256" y="4229"/>
                    </a:lnTo>
                    <a:lnTo>
                      <a:pt x="2185" y="3736"/>
                    </a:lnTo>
                    <a:lnTo>
                      <a:pt x="2115" y="3243"/>
                    </a:lnTo>
                    <a:lnTo>
                      <a:pt x="1974" y="2749"/>
                    </a:lnTo>
                    <a:lnTo>
                      <a:pt x="1833" y="2185"/>
                    </a:lnTo>
                    <a:lnTo>
                      <a:pt x="1621" y="1692"/>
                    </a:lnTo>
                    <a:lnTo>
                      <a:pt x="1339" y="1269"/>
                    </a:lnTo>
                    <a:lnTo>
                      <a:pt x="1057" y="846"/>
                    </a:lnTo>
                    <a:lnTo>
                      <a:pt x="705" y="423"/>
                    </a:lnTo>
                    <a:lnTo>
                      <a:pt x="353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66" name="Shape 166"/>
              <p:cNvSpPr/>
              <p:nvPr/>
            </p:nvSpPr>
            <p:spPr>
              <a:xfrm>
                <a:off x="4291025" y="858375"/>
                <a:ext cx="216750" cy="109275"/>
              </a:xfrm>
              <a:custGeom>
                <a:avLst/>
                <a:gdLst/>
                <a:ahLst/>
                <a:cxnLst/>
                <a:rect l="0" t="0" r="0" b="0"/>
                <a:pathLst>
                  <a:path w="8670" h="4371" extrusionOk="0">
                    <a:moveTo>
                      <a:pt x="5851" y="1904"/>
                    </a:moveTo>
                    <a:lnTo>
                      <a:pt x="5075" y="2397"/>
                    </a:lnTo>
                    <a:lnTo>
                      <a:pt x="4300" y="2820"/>
                    </a:lnTo>
                    <a:lnTo>
                      <a:pt x="3525" y="3102"/>
                    </a:lnTo>
                    <a:lnTo>
                      <a:pt x="2749" y="3313"/>
                    </a:lnTo>
                    <a:lnTo>
                      <a:pt x="1199" y="3595"/>
                    </a:lnTo>
                    <a:lnTo>
                      <a:pt x="2326" y="3031"/>
                    </a:lnTo>
                    <a:lnTo>
                      <a:pt x="3454" y="2608"/>
                    </a:lnTo>
                    <a:lnTo>
                      <a:pt x="4652" y="2186"/>
                    </a:lnTo>
                    <a:lnTo>
                      <a:pt x="5851" y="1904"/>
                    </a:lnTo>
                    <a:close/>
                    <a:moveTo>
                      <a:pt x="8388" y="0"/>
                    </a:moveTo>
                    <a:lnTo>
                      <a:pt x="8177" y="141"/>
                    </a:lnTo>
                    <a:lnTo>
                      <a:pt x="7472" y="423"/>
                    </a:lnTo>
                    <a:lnTo>
                      <a:pt x="6344" y="776"/>
                    </a:lnTo>
                    <a:lnTo>
                      <a:pt x="3454" y="1833"/>
                    </a:lnTo>
                    <a:lnTo>
                      <a:pt x="2045" y="2397"/>
                    </a:lnTo>
                    <a:lnTo>
                      <a:pt x="1410" y="2679"/>
                    </a:lnTo>
                    <a:lnTo>
                      <a:pt x="846" y="2961"/>
                    </a:lnTo>
                    <a:lnTo>
                      <a:pt x="423" y="3243"/>
                    </a:lnTo>
                    <a:lnTo>
                      <a:pt x="141" y="3595"/>
                    </a:lnTo>
                    <a:lnTo>
                      <a:pt x="1" y="3877"/>
                    </a:lnTo>
                    <a:lnTo>
                      <a:pt x="1" y="4018"/>
                    </a:lnTo>
                    <a:lnTo>
                      <a:pt x="1" y="4159"/>
                    </a:lnTo>
                    <a:lnTo>
                      <a:pt x="71" y="4230"/>
                    </a:lnTo>
                    <a:lnTo>
                      <a:pt x="282" y="4300"/>
                    </a:lnTo>
                    <a:lnTo>
                      <a:pt x="776" y="4371"/>
                    </a:lnTo>
                    <a:lnTo>
                      <a:pt x="1481" y="4300"/>
                    </a:lnTo>
                    <a:lnTo>
                      <a:pt x="2256" y="4230"/>
                    </a:lnTo>
                    <a:lnTo>
                      <a:pt x="3807" y="3877"/>
                    </a:lnTo>
                    <a:lnTo>
                      <a:pt x="4793" y="3525"/>
                    </a:lnTo>
                    <a:lnTo>
                      <a:pt x="5498" y="3313"/>
                    </a:lnTo>
                    <a:lnTo>
                      <a:pt x="6203" y="2961"/>
                    </a:lnTo>
                    <a:lnTo>
                      <a:pt x="6908" y="2608"/>
                    </a:lnTo>
                    <a:lnTo>
                      <a:pt x="7542" y="2186"/>
                    </a:lnTo>
                    <a:lnTo>
                      <a:pt x="7895" y="1692"/>
                    </a:lnTo>
                    <a:lnTo>
                      <a:pt x="8459" y="776"/>
                    </a:lnTo>
                    <a:lnTo>
                      <a:pt x="8600" y="423"/>
                    </a:lnTo>
                    <a:lnTo>
                      <a:pt x="8670" y="141"/>
                    </a:lnTo>
                    <a:lnTo>
                      <a:pt x="8600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67" name="Shape 167"/>
              <p:cNvSpPr/>
              <p:nvPr/>
            </p:nvSpPr>
            <p:spPr>
              <a:xfrm>
                <a:off x="4217025" y="1004625"/>
                <a:ext cx="68750" cy="130425"/>
              </a:xfrm>
              <a:custGeom>
                <a:avLst/>
                <a:gdLst/>
                <a:ahLst/>
                <a:cxnLst/>
                <a:rect l="0" t="0" r="0" b="0"/>
                <a:pathLst>
                  <a:path w="2750" h="5217" extrusionOk="0">
                    <a:moveTo>
                      <a:pt x="1974" y="1"/>
                    </a:moveTo>
                    <a:lnTo>
                      <a:pt x="2115" y="142"/>
                    </a:lnTo>
                    <a:lnTo>
                      <a:pt x="2044" y="565"/>
                    </a:lnTo>
                    <a:lnTo>
                      <a:pt x="1833" y="1551"/>
                    </a:lnTo>
                    <a:lnTo>
                      <a:pt x="1480" y="2679"/>
                    </a:lnTo>
                    <a:lnTo>
                      <a:pt x="1269" y="3172"/>
                    </a:lnTo>
                    <a:lnTo>
                      <a:pt x="1057" y="3525"/>
                    </a:lnTo>
                    <a:lnTo>
                      <a:pt x="987" y="2891"/>
                    </a:lnTo>
                    <a:lnTo>
                      <a:pt x="1057" y="1833"/>
                    </a:lnTo>
                    <a:lnTo>
                      <a:pt x="1128" y="1340"/>
                    </a:lnTo>
                    <a:lnTo>
                      <a:pt x="1269" y="847"/>
                    </a:lnTo>
                    <a:lnTo>
                      <a:pt x="1410" y="494"/>
                    </a:lnTo>
                    <a:lnTo>
                      <a:pt x="1551" y="424"/>
                    </a:lnTo>
                    <a:lnTo>
                      <a:pt x="1621" y="353"/>
                    </a:lnTo>
                    <a:lnTo>
                      <a:pt x="1621" y="353"/>
                    </a:lnTo>
                    <a:lnTo>
                      <a:pt x="1410" y="424"/>
                    </a:lnTo>
                    <a:lnTo>
                      <a:pt x="1198" y="565"/>
                    </a:lnTo>
                    <a:lnTo>
                      <a:pt x="987" y="847"/>
                    </a:lnTo>
                    <a:lnTo>
                      <a:pt x="776" y="1128"/>
                    </a:lnTo>
                    <a:lnTo>
                      <a:pt x="423" y="1763"/>
                    </a:lnTo>
                    <a:lnTo>
                      <a:pt x="141" y="2538"/>
                    </a:lnTo>
                    <a:lnTo>
                      <a:pt x="0" y="3313"/>
                    </a:lnTo>
                    <a:lnTo>
                      <a:pt x="0" y="4018"/>
                    </a:lnTo>
                    <a:lnTo>
                      <a:pt x="0" y="4371"/>
                    </a:lnTo>
                    <a:lnTo>
                      <a:pt x="71" y="4653"/>
                    </a:lnTo>
                    <a:lnTo>
                      <a:pt x="212" y="4864"/>
                    </a:lnTo>
                    <a:lnTo>
                      <a:pt x="353" y="5005"/>
                    </a:lnTo>
                    <a:lnTo>
                      <a:pt x="705" y="5146"/>
                    </a:lnTo>
                    <a:lnTo>
                      <a:pt x="987" y="5217"/>
                    </a:lnTo>
                    <a:lnTo>
                      <a:pt x="1269" y="5076"/>
                    </a:lnTo>
                    <a:lnTo>
                      <a:pt x="1551" y="4935"/>
                    </a:lnTo>
                    <a:lnTo>
                      <a:pt x="1833" y="4653"/>
                    </a:lnTo>
                    <a:lnTo>
                      <a:pt x="2044" y="4300"/>
                    </a:lnTo>
                    <a:lnTo>
                      <a:pt x="2326" y="3877"/>
                    </a:lnTo>
                    <a:lnTo>
                      <a:pt x="2467" y="3454"/>
                    </a:lnTo>
                    <a:lnTo>
                      <a:pt x="2608" y="2961"/>
                    </a:lnTo>
                    <a:lnTo>
                      <a:pt x="2749" y="2468"/>
                    </a:lnTo>
                    <a:lnTo>
                      <a:pt x="2749" y="1974"/>
                    </a:lnTo>
                    <a:lnTo>
                      <a:pt x="2749" y="1481"/>
                    </a:lnTo>
                    <a:lnTo>
                      <a:pt x="2679" y="1058"/>
                    </a:lnTo>
                    <a:lnTo>
                      <a:pt x="2538" y="635"/>
                    </a:lnTo>
                    <a:lnTo>
                      <a:pt x="2326" y="283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168" name="Shape 168"/>
            <p:cNvGrpSpPr/>
            <p:nvPr/>
          </p:nvGrpSpPr>
          <p:grpSpPr>
            <a:xfrm>
              <a:off x="959375" y="2320925"/>
              <a:ext cx="149800" cy="299575"/>
              <a:chOff x="3253150" y="2320925"/>
              <a:chExt cx="149800" cy="299575"/>
            </a:xfrm>
          </p:grpSpPr>
          <p:sp>
            <p:nvSpPr>
              <p:cNvPr id="169" name="Shape 169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0" t="0" r="0" b="0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70" name="Shape 170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0" t="0" r="0" b="0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171" name="Shape 171"/>
            <p:cNvGrpSpPr/>
            <p:nvPr/>
          </p:nvGrpSpPr>
          <p:grpSpPr>
            <a:xfrm>
              <a:off x="1193750" y="3986125"/>
              <a:ext cx="766525" cy="1452000"/>
              <a:chOff x="3487525" y="3986125"/>
              <a:chExt cx="766525" cy="1452000"/>
            </a:xfrm>
          </p:grpSpPr>
          <p:sp>
            <p:nvSpPr>
              <p:cNvPr id="172" name="Shape 172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0" t="0" r="0" b="0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73" name="Shape 173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0" t="0" r="0" b="0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74" name="Shape 174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0" t="0" r="0" b="0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75" name="Shape 175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0" t="0" r="0" b="0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176" name="Shape 176"/>
            <p:cNvSpPr/>
            <p:nvPr/>
          </p:nvSpPr>
          <p:spPr>
            <a:xfrm>
              <a:off x="1660700" y="3957925"/>
              <a:ext cx="244950" cy="246725"/>
            </a:xfrm>
            <a:custGeom>
              <a:avLst/>
              <a:gdLst/>
              <a:ahLst/>
              <a:cxnLst/>
              <a:rect l="0" t="0" r="0" b="0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7" name="Shape 177"/>
            <p:cNvSpPr/>
            <p:nvPr/>
          </p:nvSpPr>
          <p:spPr>
            <a:xfrm>
              <a:off x="971725" y="3707700"/>
              <a:ext cx="220275" cy="341875"/>
            </a:xfrm>
            <a:custGeom>
              <a:avLst/>
              <a:gdLst/>
              <a:ahLst/>
              <a:cxnLst/>
              <a:rect l="0" t="0" r="0" b="0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8" name="Shape 178"/>
            <p:cNvSpPr/>
            <p:nvPr/>
          </p:nvSpPr>
          <p:spPr>
            <a:xfrm>
              <a:off x="2016625" y="4890075"/>
              <a:ext cx="119850" cy="586800"/>
            </a:xfrm>
            <a:custGeom>
              <a:avLst/>
              <a:gdLst/>
              <a:ahLst/>
              <a:cxnLst/>
              <a:rect l="0" t="0" r="0" b="0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179" name="Shape 179"/>
            <p:cNvGrpSpPr/>
            <p:nvPr/>
          </p:nvGrpSpPr>
          <p:grpSpPr>
            <a:xfrm>
              <a:off x="1216650" y="5036325"/>
              <a:ext cx="169175" cy="269650"/>
              <a:chOff x="3510425" y="5036325"/>
              <a:chExt cx="169175" cy="269650"/>
            </a:xfrm>
          </p:grpSpPr>
          <p:sp>
            <p:nvSpPr>
              <p:cNvPr id="180" name="Shape 180"/>
              <p:cNvSpPr/>
              <p:nvPr/>
            </p:nvSpPr>
            <p:spPr>
              <a:xfrm>
                <a:off x="3510425" y="5105050"/>
                <a:ext cx="86350" cy="77575"/>
              </a:xfrm>
              <a:custGeom>
                <a:avLst/>
                <a:gdLst/>
                <a:ahLst/>
                <a:cxnLst/>
                <a:rect l="0" t="0" r="0" b="0"/>
                <a:pathLst>
                  <a:path w="3454" h="3103" extrusionOk="0">
                    <a:moveTo>
                      <a:pt x="2185" y="1"/>
                    </a:moveTo>
                    <a:lnTo>
                      <a:pt x="1762" y="142"/>
                    </a:lnTo>
                    <a:lnTo>
                      <a:pt x="1269" y="424"/>
                    </a:lnTo>
                    <a:lnTo>
                      <a:pt x="846" y="706"/>
                    </a:lnTo>
                    <a:lnTo>
                      <a:pt x="494" y="1129"/>
                    </a:lnTo>
                    <a:lnTo>
                      <a:pt x="212" y="1551"/>
                    </a:lnTo>
                    <a:lnTo>
                      <a:pt x="71" y="1904"/>
                    </a:lnTo>
                    <a:lnTo>
                      <a:pt x="0" y="2327"/>
                    </a:lnTo>
                    <a:lnTo>
                      <a:pt x="71" y="2468"/>
                    </a:lnTo>
                    <a:lnTo>
                      <a:pt x="141" y="2679"/>
                    </a:lnTo>
                    <a:lnTo>
                      <a:pt x="282" y="2820"/>
                    </a:lnTo>
                    <a:lnTo>
                      <a:pt x="494" y="2891"/>
                    </a:lnTo>
                    <a:lnTo>
                      <a:pt x="705" y="3032"/>
                    </a:lnTo>
                    <a:lnTo>
                      <a:pt x="1058" y="3102"/>
                    </a:lnTo>
                    <a:lnTo>
                      <a:pt x="2256" y="3102"/>
                    </a:lnTo>
                    <a:lnTo>
                      <a:pt x="2538" y="2961"/>
                    </a:lnTo>
                    <a:lnTo>
                      <a:pt x="2820" y="2750"/>
                    </a:lnTo>
                    <a:lnTo>
                      <a:pt x="3031" y="2468"/>
                    </a:lnTo>
                    <a:lnTo>
                      <a:pt x="3313" y="1974"/>
                    </a:lnTo>
                    <a:lnTo>
                      <a:pt x="3454" y="1622"/>
                    </a:lnTo>
                    <a:lnTo>
                      <a:pt x="3384" y="917"/>
                    </a:lnTo>
                    <a:lnTo>
                      <a:pt x="3313" y="635"/>
                    </a:lnTo>
                    <a:lnTo>
                      <a:pt x="3243" y="424"/>
                    </a:lnTo>
                    <a:lnTo>
                      <a:pt x="3102" y="212"/>
                    </a:lnTo>
                    <a:lnTo>
                      <a:pt x="2961" y="142"/>
                    </a:lnTo>
                    <a:lnTo>
                      <a:pt x="2820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81" name="Shape 181"/>
              <p:cNvSpPr/>
              <p:nvPr/>
            </p:nvSpPr>
            <p:spPr>
              <a:xfrm>
                <a:off x="3602050" y="5157925"/>
                <a:ext cx="66975" cy="63450"/>
              </a:xfrm>
              <a:custGeom>
                <a:avLst/>
                <a:gdLst/>
                <a:ahLst/>
                <a:cxnLst/>
                <a:rect l="0" t="0" r="0" b="0"/>
                <a:pathLst>
                  <a:path w="2679" h="2538" extrusionOk="0">
                    <a:moveTo>
                      <a:pt x="1269" y="0"/>
                    </a:moveTo>
                    <a:lnTo>
                      <a:pt x="846" y="71"/>
                    </a:lnTo>
                    <a:lnTo>
                      <a:pt x="423" y="353"/>
                    </a:lnTo>
                    <a:lnTo>
                      <a:pt x="141" y="705"/>
                    </a:lnTo>
                    <a:lnTo>
                      <a:pt x="71" y="917"/>
                    </a:lnTo>
                    <a:lnTo>
                      <a:pt x="0" y="1128"/>
                    </a:lnTo>
                    <a:lnTo>
                      <a:pt x="0" y="1410"/>
                    </a:lnTo>
                    <a:lnTo>
                      <a:pt x="71" y="1692"/>
                    </a:lnTo>
                    <a:lnTo>
                      <a:pt x="212" y="1974"/>
                    </a:lnTo>
                    <a:lnTo>
                      <a:pt x="353" y="2185"/>
                    </a:lnTo>
                    <a:lnTo>
                      <a:pt x="564" y="2397"/>
                    </a:lnTo>
                    <a:lnTo>
                      <a:pt x="846" y="2467"/>
                    </a:lnTo>
                    <a:lnTo>
                      <a:pt x="1058" y="2538"/>
                    </a:lnTo>
                    <a:lnTo>
                      <a:pt x="1551" y="2538"/>
                    </a:lnTo>
                    <a:lnTo>
                      <a:pt x="1833" y="2467"/>
                    </a:lnTo>
                    <a:lnTo>
                      <a:pt x="2044" y="2326"/>
                    </a:lnTo>
                    <a:lnTo>
                      <a:pt x="2256" y="2185"/>
                    </a:lnTo>
                    <a:lnTo>
                      <a:pt x="2397" y="1974"/>
                    </a:lnTo>
                    <a:lnTo>
                      <a:pt x="2538" y="1762"/>
                    </a:lnTo>
                    <a:lnTo>
                      <a:pt x="2608" y="1481"/>
                    </a:lnTo>
                    <a:lnTo>
                      <a:pt x="2679" y="1199"/>
                    </a:lnTo>
                    <a:lnTo>
                      <a:pt x="2608" y="917"/>
                    </a:lnTo>
                    <a:lnTo>
                      <a:pt x="2467" y="564"/>
                    </a:lnTo>
                    <a:lnTo>
                      <a:pt x="2326" y="353"/>
                    </a:lnTo>
                    <a:lnTo>
                      <a:pt x="2115" y="212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82" name="Shape 182"/>
              <p:cNvSpPr/>
              <p:nvPr/>
            </p:nvSpPr>
            <p:spPr>
              <a:xfrm>
                <a:off x="3538625" y="5221350"/>
                <a:ext cx="82825" cy="84625"/>
              </a:xfrm>
              <a:custGeom>
                <a:avLst/>
                <a:gdLst/>
                <a:ahLst/>
                <a:cxnLst/>
                <a:rect l="0" t="0" r="0" b="0"/>
                <a:pathLst>
                  <a:path w="3313" h="3385" extrusionOk="0">
                    <a:moveTo>
                      <a:pt x="1621" y="1"/>
                    </a:moveTo>
                    <a:lnTo>
                      <a:pt x="1269" y="71"/>
                    </a:lnTo>
                    <a:lnTo>
                      <a:pt x="987" y="212"/>
                    </a:lnTo>
                    <a:lnTo>
                      <a:pt x="775" y="424"/>
                    </a:lnTo>
                    <a:lnTo>
                      <a:pt x="493" y="635"/>
                    </a:lnTo>
                    <a:lnTo>
                      <a:pt x="352" y="847"/>
                    </a:lnTo>
                    <a:lnTo>
                      <a:pt x="141" y="1129"/>
                    </a:lnTo>
                    <a:lnTo>
                      <a:pt x="71" y="1410"/>
                    </a:lnTo>
                    <a:lnTo>
                      <a:pt x="0" y="1763"/>
                    </a:lnTo>
                    <a:lnTo>
                      <a:pt x="0" y="2045"/>
                    </a:lnTo>
                    <a:lnTo>
                      <a:pt x="71" y="2327"/>
                    </a:lnTo>
                    <a:lnTo>
                      <a:pt x="211" y="2679"/>
                    </a:lnTo>
                    <a:lnTo>
                      <a:pt x="423" y="2891"/>
                    </a:lnTo>
                    <a:lnTo>
                      <a:pt x="705" y="3173"/>
                    </a:lnTo>
                    <a:lnTo>
                      <a:pt x="987" y="3314"/>
                    </a:lnTo>
                    <a:lnTo>
                      <a:pt x="1339" y="3384"/>
                    </a:lnTo>
                    <a:lnTo>
                      <a:pt x="1974" y="3384"/>
                    </a:lnTo>
                    <a:lnTo>
                      <a:pt x="2256" y="3243"/>
                    </a:lnTo>
                    <a:lnTo>
                      <a:pt x="2537" y="3032"/>
                    </a:lnTo>
                    <a:lnTo>
                      <a:pt x="2749" y="2820"/>
                    </a:lnTo>
                    <a:lnTo>
                      <a:pt x="2960" y="2538"/>
                    </a:lnTo>
                    <a:lnTo>
                      <a:pt x="3172" y="2256"/>
                    </a:lnTo>
                    <a:lnTo>
                      <a:pt x="3242" y="1974"/>
                    </a:lnTo>
                    <a:lnTo>
                      <a:pt x="3313" y="1692"/>
                    </a:lnTo>
                    <a:lnTo>
                      <a:pt x="3313" y="1340"/>
                    </a:lnTo>
                    <a:lnTo>
                      <a:pt x="3313" y="1058"/>
                    </a:lnTo>
                    <a:lnTo>
                      <a:pt x="3172" y="776"/>
                    </a:lnTo>
                    <a:lnTo>
                      <a:pt x="2960" y="494"/>
                    </a:lnTo>
                    <a:lnTo>
                      <a:pt x="2608" y="283"/>
                    </a:lnTo>
                    <a:lnTo>
                      <a:pt x="2256" y="142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83" name="Shape 183"/>
              <p:cNvSpPr/>
              <p:nvPr/>
            </p:nvSpPr>
            <p:spPr>
              <a:xfrm>
                <a:off x="3640825" y="5036325"/>
                <a:ext cx="38775" cy="42325"/>
              </a:xfrm>
              <a:custGeom>
                <a:avLst/>
                <a:gdLst/>
                <a:ahLst/>
                <a:cxnLst/>
                <a:rect l="0" t="0" r="0" b="0"/>
                <a:pathLst>
                  <a:path w="1551" h="1693" extrusionOk="0">
                    <a:moveTo>
                      <a:pt x="493" y="1"/>
                    </a:moveTo>
                    <a:lnTo>
                      <a:pt x="282" y="71"/>
                    </a:lnTo>
                    <a:lnTo>
                      <a:pt x="141" y="142"/>
                    </a:lnTo>
                    <a:lnTo>
                      <a:pt x="71" y="283"/>
                    </a:lnTo>
                    <a:lnTo>
                      <a:pt x="0" y="635"/>
                    </a:lnTo>
                    <a:lnTo>
                      <a:pt x="0" y="988"/>
                    </a:lnTo>
                    <a:lnTo>
                      <a:pt x="141" y="1270"/>
                    </a:lnTo>
                    <a:lnTo>
                      <a:pt x="353" y="1552"/>
                    </a:lnTo>
                    <a:lnTo>
                      <a:pt x="564" y="1693"/>
                    </a:lnTo>
                    <a:lnTo>
                      <a:pt x="705" y="1693"/>
                    </a:lnTo>
                    <a:lnTo>
                      <a:pt x="775" y="1622"/>
                    </a:lnTo>
                    <a:lnTo>
                      <a:pt x="987" y="1481"/>
                    </a:lnTo>
                    <a:lnTo>
                      <a:pt x="1269" y="1199"/>
                    </a:lnTo>
                    <a:lnTo>
                      <a:pt x="1410" y="917"/>
                    </a:lnTo>
                    <a:lnTo>
                      <a:pt x="1551" y="635"/>
                    </a:lnTo>
                    <a:lnTo>
                      <a:pt x="1551" y="353"/>
                    </a:lnTo>
                    <a:lnTo>
                      <a:pt x="1410" y="142"/>
                    </a:lnTo>
                    <a:lnTo>
                      <a:pt x="1198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2269825" y="2161800"/>
            <a:ext cx="4604400" cy="8199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buSzPct val="100000"/>
              <a:defRPr sz="3000" i="1"/>
            </a:lvl1pPr>
            <a:lvl2pPr lvl="1" algn="ctr" rtl="0">
              <a:spcBef>
                <a:spcPts val="0"/>
              </a:spcBef>
              <a:buSzPct val="100000"/>
              <a:defRPr sz="3000" i="1"/>
            </a:lvl2pPr>
            <a:lvl3pPr lvl="2" algn="ctr" rtl="0">
              <a:spcBef>
                <a:spcPts val="0"/>
              </a:spcBef>
              <a:buSzPct val="100000"/>
              <a:defRPr sz="3000" i="1"/>
            </a:lvl3pPr>
            <a:lvl4pPr lvl="3" algn="ctr" rtl="0">
              <a:spcBef>
                <a:spcPts val="0"/>
              </a:spcBef>
              <a:buSzPct val="100000"/>
              <a:defRPr sz="3000" i="1"/>
            </a:lvl4pPr>
            <a:lvl5pPr lvl="4" algn="ctr" rtl="0">
              <a:spcBef>
                <a:spcPts val="0"/>
              </a:spcBef>
              <a:buSzPct val="100000"/>
              <a:defRPr sz="3000" i="1"/>
            </a:lvl5pPr>
            <a:lvl6pPr lvl="5" algn="ctr" rtl="0">
              <a:spcBef>
                <a:spcPts val="0"/>
              </a:spcBef>
              <a:buSzPct val="100000"/>
              <a:defRPr sz="3000" i="1"/>
            </a:lvl6pPr>
            <a:lvl7pPr lvl="6" algn="ctr" rtl="0">
              <a:spcBef>
                <a:spcPts val="0"/>
              </a:spcBef>
              <a:buSzPct val="100000"/>
              <a:defRPr sz="3000" i="1"/>
            </a:lvl7pPr>
            <a:lvl8pPr lvl="7" algn="ctr" rtl="0">
              <a:spcBef>
                <a:spcPts val="0"/>
              </a:spcBef>
              <a:buSzPct val="100000"/>
              <a:defRPr sz="3000" i="1"/>
            </a:lvl8pPr>
            <a:lvl9pPr lvl="8" algn="ctr">
              <a:spcBef>
                <a:spcPts val="0"/>
              </a:spcBef>
              <a:buSzPct val="100000"/>
              <a:defRPr sz="3000" i="1"/>
            </a:lvl9pPr>
          </a:lstStyle>
          <a:p>
            <a:endParaRPr/>
          </a:p>
        </p:txBody>
      </p:sp>
      <p:grpSp>
        <p:nvGrpSpPr>
          <p:cNvPr id="186" name="Shape 186"/>
          <p:cNvGrpSpPr/>
          <p:nvPr/>
        </p:nvGrpSpPr>
        <p:grpSpPr>
          <a:xfrm>
            <a:off x="802980" y="3161504"/>
            <a:ext cx="7513267" cy="1540195"/>
            <a:chOff x="802980" y="3161504"/>
            <a:chExt cx="7513267" cy="1540195"/>
          </a:xfrm>
        </p:grpSpPr>
        <p:sp>
          <p:nvSpPr>
            <p:cNvPr id="187" name="Shape 187"/>
            <p:cNvSpPr/>
            <p:nvPr/>
          </p:nvSpPr>
          <p:spPr>
            <a:xfrm rot="5400000">
              <a:off x="2822647" y="2524129"/>
              <a:ext cx="1042613" cy="2505030"/>
            </a:xfrm>
            <a:custGeom>
              <a:avLst/>
              <a:gdLst/>
              <a:ahLst/>
              <a:cxnLst/>
              <a:rect l="0" t="0" r="0" b="0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8" name="Shape 188"/>
            <p:cNvSpPr/>
            <p:nvPr/>
          </p:nvSpPr>
          <p:spPr>
            <a:xfrm rot="3020914">
              <a:off x="1433467" y="3420609"/>
              <a:ext cx="380422" cy="501592"/>
            </a:xfrm>
            <a:custGeom>
              <a:avLst/>
              <a:gdLst/>
              <a:ahLst/>
              <a:cxnLst/>
              <a:rect l="0" t="0" r="0" b="0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189" name="Shape 189"/>
            <p:cNvGrpSpPr/>
            <p:nvPr/>
          </p:nvGrpSpPr>
          <p:grpSpPr>
            <a:xfrm rot="7357511">
              <a:off x="7243957" y="3657662"/>
              <a:ext cx="194494" cy="389007"/>
              <a:chOff x="3253150" y="2320925"/>
              <a:chExt cx="149800" cy="299575"/>
            </a:xfrm>
          </p:grpSpPr>
          <p:sp>
            <p:nvSpPr>
              <p:cNvPr id="190" name="Shape 190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0" t="0" r="0" b="0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91" name="Shape 191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0" t="0" r="0" b="0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192" name="Shape 192"/>
            <p:cNvGrpSpPr/>
            <p:nvPr/>
          </p:nvGrpSpPr>
          <p:grpSpPr>
            <a:xfrm rot="-5400000">
              <a:off x="5247911" y="2613432"/>
              <a:ext cx="1225750" cy="2321893"/>
              <a:chOff x="3487525" y="3986125"/>
              <a:chExt cx="766525" cy="1452000"/>
            </a:xfrm>
          </p:grpSpPr>
          <p:sp>
            <p:nvSpPr>
              <p:cNvPr id="193" name="Shape 193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0" t="0" r="0" b="0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94" name="Shape 194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0" t="0" r="0" b="0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95" name="Shape 195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0" t="0" r="0" b="0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96" name="Shape 196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0" t="0" r="0" b="0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197" name="Shape 197"/>
            <p:cNvSpPr/>
            <p:nvPr/>
          </p:nvSpPr>
          <p:spPr>
            <a:xfrm>
              <a:off x="4524477" y="3819969"/>
              <a:ext cx="329751" cy="332091"/>
            </a:xfrm>
            <a:custGeom>
              <a:avLst/>
              <a:gdLst/>
              <a:ahLst/>
              <a:cxnLst/>
              <a:rect l="0" t="0" r="0" b="0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8" name="Shape 198"/>
            <p:cNvSpPr/>
            <p:nvPr/>
          </p:nvSpPr>
          <p:spPr>
            <a:xfrm rot="3958791">
              <a:off x="1686044" y="3770048"/>
              <a:ext cx="246705" cy="382854"/>
            </a:xfrm>
            <a:custGeom>
              <a:avLst/>
              <a:gdLst/>
              <a:ahLst/>
              <a:cxnLst/>
              <a:rect l="0" t="0" r="0" b="0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F7CA0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9" name="Shape 199"/>
            <p:cNvSpPr/>
            <p:nvPr/>
          </p:nvSpPr>
          <p:spPr>
            <a:xfrm rot="-5400000">
              <a:off x="7509304" y="3218900"/>
              <a:ext cx="191688" cy="700697"/>
            </a:xfrm>
            <a:custGeom>
              <a:avLst/>
              <a:gdLst/>
              <a:ahLst/>
              <a:cxnLst/>
              <a:rect l="0" t="0" r="0" b="0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0" name="Shape 200"/>
            <p:cNvSpPr/>
            <p:nvPr/>
          </p:nvSpPr>
          <p:spPr>
            <a:xfrm rot="6864207">
              <a:off x="906951" y="3174040"/>
              <a:ext cx="298273" cy="420558"/>
            </a:xfrm>
            <a:custGeom>
              <a:avLst/>
              <a:gdLst/>
              <a:ahLst/>
              <a:cxnLst/>
              <a:rect l="0" t="0" r="0" b="0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1" name="Shape 201"/>
            <p:cNvSpPr/>
            <p:nvPr/>
          </p:nvSpPr>
          <p:spPr>
            <a:xfrm rot="-1473928">
              <a:off x="7955495" y="3223413"/>
              <a:ext cx="317583" cy="276823"/>
            </a:xfrm>
            <a:custGeom>
              <a:avLst/>
              <a:gdLst/>
              <a:ahLst/>
              <a:cxnLst/>
              <a:rect l="0" t="0" r="0" b="0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DDAC6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202" name="Shape 202"/>
            <p:cNvGrpSpPr/>
            <p:nvPr/>
          </p:nvGrpSpPr>
          <p:grpSpPr>
            <a:xfrm rot="4061875">
              <a:off x="4563803" y="4379794"/>
              <a:ext cx="251087" cy="298303"/>
              <a:chOff x="4157100" y="2900650"/>
              <a:chExt cx="206200" cy="244975"/>
            </a:xfrm>
          </p:grpSpPr>
          <p:sp>
            <p:nvSpPr>
              <p:cNvPr id="203" name="Shape 203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0" t="0" r="0" b="0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04" name="Shape 204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0" t="0" r="0" b="0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05" name="Shape 205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0" t="0" r="0" b="0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title"/>
          </p:nvPr>
        </p:nvSpPr>
        <p:spPr>
          <a:xfrm>
            <a:off x="628975" y="586975"/>
            <a:ext cx="600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28975" y="1504950"/>
            <a:ext cx="6009600" cy="3255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grpSp>
        <p:nvGrpSpPr>
          <p:cNvPr id="209" name="Shape 209"/>
          <p:cNvGrpSpPr/>
          <p:nvPr/>
        </p:nvGrpSpPr>
        <p:grpSpPr>
          <a:xfrm>
            <a:off x="7108241" y="-58105"/>
            <a:ext cx="1401157" cy="5259704"/>
            <a:chOff x="818425" y="238125"/>
            <a:chExt cx="1395575" cy="5238750"/>
          </a:xfrm>
        </p:grpSpPr>
        <p:sp>
          <p:nvSpPr>
            <p:cNvPr id="210" name="Shape 210"/>
            <p:cNvSpPr/>
            <p:nvPr/>
          </p:nvSpPr>
          <p:spPr>
            <a:xfrm>
              <a:off x="1253650" y="245150"/>
              <a:ext cx="731300" cy="1178875"/>
            </a:xfrm>
            <a:custGeom>
              <a:avLst/>
              <a:gdLst/>
              <a:ahLst/>
              <a:cxnLst/>
              <a:rect l="0" t="0" r="0" b="0"/>
              <a:pathLst>
                <a:path w="29252" h="47155" extrusionOk="0">
                  <a:moveTo>
                    <a:pt x="17692" y="8600"/>
                  </a:moveTo>
                  <a:lnTo>
                    <a:pt x="14872" y="9305"/>
                  </a:lnTo>
                  <a:lnTo>
                    <a:pt x="11771" y="10080"/>
                  </a:lnTo>
                  <a:lnTo>
                    <a:pt x="8811" y="10856"/>
                  </a:lnTo>
                  <a:lnTo>
                    <a:pt x="7542" y="11278"/>
                  </a:lnTo>
                  <a:lnTo>
                    <a:pt x="6485" y="11631"/>
                  </a:lnTo>
                  <a:lnTo>
                    <a:pt x="9234" y="10503"/>
                  </a:lnTo>
                  <a:lnTo>
                    <a:pt x="10573" y="10010"/>
                  </a:lnTo>
                  <a:lnTo>
                    <a:pt x="11983" y="9587"/>
                  </a:lnTo>
                  <a:lnTo>
                    <a:pt x="13392" y="9164"/>
                  </a:lnTo>
                  <a:lnTo>
                    <a:pt x="14802" y="8882"/>
                  </a:lnTo>
                  <a:lnTo>
                    <a:pt x="16282" y="8671"/>
                  </a:lnTo>
                  <a:lnTo>
                    <a:pt x="17692" y="8600"/>
                  </a:lnTo>
                  <a:close/>
                  <a:moveTo>
                    <a:pt x="20652" y="3102"/>
                  </a:moveTo>
                  <a:lnTo>
                    <a:pt x="20934" y="3173"/>
                  </a:lnTo>
                  <a:lnTo>
                    <a:pt x="21709" y="3455"/>
                  </a:lnTo>
                  <a:lnTo>
                    <a:pt x="22414" y="3807"/>
                  </a:lnTo>
                  <a:lnTo>
                    <a:pt x="23049" y="4160"/>
                  </a:lnTo>
                  <a:lnTo>
                    <a:pt x="23683" y="4582"/>
                  </a:lnTo>
                  <a:lnTo>
                    <a:pt x="24247" y="5076"/>
                  </a:lnTo>
                  <a:lnTo>
                    <a:pt x="24740" y="5569"/>
                  </a:lnTo>
                  <a:lnTo>
                    <a:pt x="25234" y="6133"/>
                  </a:lnTo>
                  <a:lnTo>
                    <a:pt x="25656" y="6697"/>
                  </a:lnTo>
                  <a:lnTo>
                    <a:pt x="26079" y="7331"/>
                  </a:lnTo>
                  <a:lnTo>
                    <a:pt x="26432" y="7966"/>
                  </a:lnTo>
                  <a:lnTo>
                    <a:pt x="26714" y="8671"/>
                  </a:lnTo>
                  <a:lnTo>
                    <a:pt x="26996" y="9305"/>
                  </a:lnTo>
                  <a:lnTo>
                    <a:pt x="27278" y="10080"/>
                  </a:lnTo>
                  <a:lnTo>
                    <a:pt x="27489" y="10856"/>
                  </a:lnTo>
                  <a:lnTo>
                    <a:pt x="27771" y="12406"/>
                  </a:lnTo>
                  <a:lnTo>
                    <a:pt x="27348" y="11631"/>
                  </a:lnTo>
                  <a:lnTo>
                    <a:pt x="26996" y="10856"/>
                  </a:lnTo>
                  <a:lnTo>
                    <a:pt x="26502" y="10151"/>
                  </a:lnTo>
                  <a:lnTo>
                    <a:pt x="26009" y="9516"/>
                  </a:lnTo>
                  <a:lnTo>
                    <a:pt x="25022" y="8177"/>
                  </a:lnTo>
                  <a:lnTo>
                    <a:pt x="23894" y="6908"/>
                  </a:lnTo>
                  <a:lnTo>
                    <a:pt x="22837" y="5851"/>
                  </a:lnTo>
                  <a:lnTo>
                    <a:pt x="21850" y="4723"/>
                  </a:lnTo>
                  <a:lnTo>
                    <a:pt x="21427" y="4300"/>
                  </a:lnTo>
                  <a:lnTo>
                    <a:pt x="20864" y="3666"/>
                  </a:lnTo>
                  <a:lnTo>
                    <a:pt x="20652" y="3384"/>
                  </a:lnTo>
                  <a:lnTo>
                    <a:pt x="20511" y="3173"/>
                  </a:lnTo>
                  <a:lnTo>
                    <a:pt x="20582" y="3102"/>
                  </a:lnTo>
                  <a:close/>
                  <a:moveTo>
                    <a:pt x="18185" y="9516"/>
                  </a:moveTo>
                  <a:lnTo>
                    <a:pt x="17480" y="10151"/>
                  </a:lnTo>
                  <a:lnTo>
                    <a:pt x="16776" y="10715"/>
                  </a:lnTo>
                  <a:lnTo>
                    <a:pt x="15930" y="11208"/>
                  </a:lnTo>
                  <a:lnTo>
                    <a:pt x="15084" y="11560"/>
                  </a:lnTo>
                  <a:lnTo>
                    <a:pt x="14238" y="11913"/>
                  </a:lnTo>
                  <a:lnTo>
                    <a:pt x="13322" y="12124"/>
                  </a:lnTo>
                  <a:lnTo>
                    <a:pt x="12406" y="12336"/>
                  </a:lnTo>
                  <a:lnTo>
                    <a:pt x="11489" y="12477"/>
                  </a:lnTo>
                  <a:lnTo>
                    <a:pt x="9586" y="12688"/>
                  </a:lnTo>
                  <a:lnTo>
                    <a:pt x="7754" y="12759"/>
                  </a:lnTo>
                  <a:lnTo>
                    <a:pt x="5851" y="12759"/>
                  </a:lnTo>
                  <a:lnTo>
                    <a:pt x="4018" y="12829"/>
                  </a:lnTo>
                  <a:lnTo>
                    <a:pt x="4582" y="12547"/>
                  </a:lnTo>
                  <a:lnTo>
                    <a:pt x="5287" y="12336"/>
                  </a:lnTo>
                  <a:lnTo>
                    <a:pt x="6062" y="12195"/>
                  </a:lnTo>
                  <a:lnTo>
                    <a:pt x="6978" y="12054"/>
                  </a:lnTo>
                  <a:lnTo>
                    <a:pt x="8670" y="11913"/>
                  </a:lnTo>
                  <a:lnTo>
                    <a:pt x="9445" y="11842"/>
                  </a:lnTo>
                  <a:lnTo>
                    <a:pt x="10150" y="11701"/>
                  </a:lnTo>
                  <a:lnTo>
                    <a:pt x="12124" y="11278"/>
                  </a:lnTo>
                  <a:lnTo>
                    <a:pt x="14168" y="10715"/>
                  </a:lnTo>
                  <a:lnTo>
                    <a:pt x="16212" y="10151"/>
                  </a:lnTo>
                  <a:lnTo>
                    <a:pt x="18185" y="9516"/>
                  </a:lnTo>
                  <a:close/>
                  <a:moveTo>
                    <a:pt x="20511" y="3948"/>
                  </a:moveTo>
                  <a:lnTo>
                    <a:pt x="20864" y="4512"/>
                  </a:lnTo>
                  <a:lnTo>
                    <a:pt x="21216" y="5146"/>
                  </a:lnTo>
                  <a:lnTo>
                    <a:pt x="22062" y="6204"/>
                  </a:lnTo>
                  <a:lnTo>
                    <a:pt x="23824" y="8248"/>
                  </a:lnTo>
                  <a:lnTo>
                    <a:pt x="24881" y="9587"/>
                  </a:lnTo>
                  <a:lnTo>
                    <a:pt x="25797" y="10996"/>
                  </a:lnTo>
                  <a:lnTo>
                    <a:pt x="26220" y="11701"/>
                  </a:lnTo>
                  <a:lnTo>
                    <a:pt x="26573" y="12477"/>
                  </a:lnTo>
                  <a:lnTo>
                    <a:pt x="26925" y="13252"/>
                  </a:lnTo>
                  <a:lnTo>
                    <a:pt x="27207" y="14027"/>
                  </a:lnTo>
                  <a:lnTo>
                    <a:pt x="25022" y="11701"/>
                  </a:lnTo>
                  <a:lnTo>
                    <a:pt x="24035" y="10574"/>
                  </a:lnTo>
                  <a:lnTo>
                    <a:pt x="23119" y="9375"/>
                  </a:lnTo>
                  <a:lnTo>
                    <a:pt x="22344" y="8177"/>
                  </a:lnTo>
                  <a:lnTo>
                    <a:pt x="21568" y="6908"/>
                  </a:lnTo>
                  <a:lnTo>
                    <a:pt x="21286" y="6204"/>
                  </a:lnTo>
                  <a:lnTo>
                    <a:pt x="21005" y="5499"/>
                  </a:lnTo>
                  <a:lnTo>
                    <a:pt x="20723" y="4723"/>
                  </a:lnTo>
                  <a:lnTo>
                    <a:pt x="20511" y="3948"/>
                  </a:lnTo>
                  <a:close/>
                  <a:moveTo>
                    <a:pt x="12194" y="25657"/>
                  </a:moveTo>
                  <a:lnTo>
                    <a:pt x="9375" y="26855"/>
                  </a:lnTo>
                  <a:lnTo>
                    <a:pt x="6485" y="28195"/>
                  </a:lnTo>
                  <a:lnTo>
                    <a:pt x="4441" y="29181"/>
                  </a:lnTo>
                  <a:lnTo>
                    <a:pt x="2467" y="30098"/>
                  </a:lnTo>
                  <a:lnTo>
                    <a:pt x="3525" y="29252"/>
                  </a:lnTo>
                  <a:lnTo>
                    <a:pt x="4582" y="28406"/>
                  </a:lnTo>
                  <a:lnTo>
                    <a:pt x="5780" y="27701"/>
                  </a:lnTo>
                  <a:lnTo>
                    <a:pt x="6978" y="26996"/>
                  </a:lnTo>
                  <a:lnTo>
                    <a:pt x="8177" y="26503"/>
                  </a:lnTo>
                  <a:lnTo>
                    <a:pt x="9516" y="26080"/>
                  </a:lnTo>
                  <a:lnTo>
                    <a:pt x="10855" y="25798"/>
                  </a:lnTo>
                  <a:lnTo>
                    <a:pt x="12194" y="25657"/>
                  </a:lnTo>
                  <a:close/>
                  <a:moveTo>
                    <a:pt x="12194" y="26855"/>
                  </a:moveTo>
                  <a:lnTo>
                    <a:pt x="11207" y="27701"/>
                  </a:lnTo>
                  <a:lnTo>
                    <a:pt x="10221" y="28477"/>
                  </a:lnTo>
                  <a:lnTo>
                    <a:pt x="9234" y="29181"/>
                  </a:lnTo>
                  <a:lnTo>
                    <a:pt x="8106" y="29816"/>
                  </a:lnTo>
                  <a:lnTo>
                    <a:pt x="7260" y="30239"/>
                  </a:lnTo>
                  <a:lnTo>
                    <a:pt x="6414" y="30591"/>
                  </a:lnTo>
                  <a:lnTo>
                    <a:pt x="5498" y="30873"/>
                  </a:lnTo>
                  <a:lnTo>
                    <a:pt x="4582" y="31155"/>
                  </a:lnTo>
                  <a:lnTo>
                    <a:pt x="3666" y="31296"/>
                  </a:lnTo>
                  <a:lnTo>
                    <a:pt x="2679" y="31437"/>
                  </a:lnTo>
                  <a:lnTo>
                    <a:pt x="1763" y="31578"/>
                  </a:lnTo>
                  <a:lnTo>
                    <a:pt x="846" y="31578"/>
                  </a:lnTo>
                  <a:lnTo>
                    <a:pt x="1269" y="31296"/>
                  </a:lnTo>
                  <a:lnTo>
                    <a:pt x="1833" y="31014"/>
                  </a:lnTo>
                  <a:lnTo>
                    <a:pt x="3172" y="30521"/>
                  </a:lnTo>
                  <a:lnTo>
                    <a:pt x="4652" y="30027"/>
                  </a:lnTo>
                  <a:lnTo>
                    <a:pt x="5780" y="29675"/>
                  </a:lnTo>
                  <a:lnTo>
                    <a:pt x="9022" y="28265"/>
                  </a:lnTo>
                  <a:lnTo>
                    <a:pt x="12194" y="26855"/>
                  </a:lnTo>
                  <a:close/>
                  <a:moveTo>
                    <a:pt x="17762" y="20300"/>
                  </a:moveTo>
                  <a:lnTo>
                    <a:pt x="18608" y="21851"/>
                  </a:lnTo>
                  <a:lnTo>
                    <a:pt x="19383" y="23402"/>
                  </a:lnTo>
                  <a:lnTo>
                    <a:pt x="20018" y="25023"/>
                  </a:lnTo>
                  <a:lnTo>
                    <a:pt x="20652" y="26644"/>
                  </a:lnTo>
                  <a:lnTo>
                    <a:pt x="21780" y="29886"/>
                  </a:lnTo>
                  <a:lnTo>
                    <a:pt x="22485" y="31507"/>
                  </a:lnTo>
                  <a:lnTo>
                    <a:pt x="23190" y="33129"/>
                  </a:lnTo>
                  <a:lnTo>
                    <a:pt x="22414" y="32565"/>
                  </a:lnTo>
                  <a:lnTo>
                    <a:pt x="21639" y="31930"/>
                  </a:lnTo>
                  <a:lnTo>
                    <a:pt x="21005" y="31296"/>
                  </a:lnTo>
                  <a:lnTo>
                    <a:pt x="20370" y="30662"/>
                  </a:lnTo>
                  <a:lnTo>
                    <a:pt x="19806" y="29957"/>
                  </a:lnTo>
                  <a:lnTo>
                    <a:pt x="19313" y="29322"/>
                  </a:lnTo>
                  <a:lnTo>
                    <a:pt x="18890" y="28547"/>
                  </a:lnTo>
                  <a:lnTo>
                    <a:pt x="18467" y="27842"/>
                  </a:lnTo>
                  <a:lnTo>
                    <a:pt x="18115" y="26996"/>
                  </a:lnTo>
                  <a:lnTo>
                    <a:pt x="17833" y="26221"/>
                  </a:lnTo>
                  <a:lnTo>
                    <a:pt x="17621" y="25375"/>
                  </a:lnTo>
                  <a:lnTo>
                    <a:pt x="17480" y="24529"/>
                  </a:lnTo>
                  <a:lnTo>
                    <a:pt x="17410" y="23613"/>
                  </a:lnTo>
                  <a:lnTo>
                    <a:pt x="17339" y="22697"/>
                  </a:lnTo>
                  <a:lnTo>
                    <a:pt x="17339" y="21710"/>
                  </a:lnTo>
                  <a:lnTo>
                    <a:pt x="17480" y="20723"/>
                  </a:lnTo>
                  <a:lnTo>
                    <a:pt x="17480" y="21569"/>
                  </a:lnTo>
                  <a:lnTo>
                    <a:pt x="17480" y="22415"/>
                  </a:lnTo>
                  <a:lnTo>
                    <a:pt x="17551" y="23190"/>
                  </a:lnTo>
                  <a:lnTo>
                    <a:pt x="17692" y="24036"/>
                  </a:lnTo>
                  <a:lnTo>
                    <a:pt x="18115" y="25587"/>
                  </a:lnTo>
                  <a:lnTo>
                    <a:pt x="18608" y="27137"/>
                  </a:lnTo>
                  <a:lnTo>
                    <a:pt x="19172" y="28618"/>
                  </a:lnTo>
                  <a:lnTo>
                    <a:pt x="19524" y="29393"/>
                  </a:lnTo>
                  <a:lnTo>
                    <a:pt x="19736" y="29675"/>
                  </a:lnTo>
                  <a:lnTo>
                    <a:pt x="19877" y="29745"/>
                  </a:lnTo>
                  <a:lnTo>
                    <a:pt x="20159" y="29816"/>
                  </a:lnTo>
                  <a:lnTo>
                    <a:pt x="20511" y="29886"/>
                  </a:lnTo>
                  <a:lnTo>
                    <a:pt x="20652" y="29886"/>
                  </a:lnTo>
                  <a:lnTo>
                    <a:pt x="20723" y="29745"/>
                  </a:lnTo>
                  <a:lnTo>
                    <a:pt x="20793" y="29604"/>
                  </a:lnTo>
                  <a:lnTo>
                    <a:pt x="20723" y="29393"/>
                  </a:lnTo>
                  <a:lnTo>
                    <a:pt x="19806" y="27137"/>
                  </a:lnTo>
                  <a:lnTo>
                    <a:pt x="19031" y="24882"/>
                  </a:lnTo>
                  <a:lnTo>
                    <a:pt x="18397" y="22626"/>
                  </a:lnTo>
                  <a:lnTo>
                    <a:pt x="17762" y="20300"/>
                  </a:lnTo>
                  <a:close/>
                  <a:moveTo>
                    <a:pt x="10503" y="36723"/>
                  </a:moveTo>
                  <a:lnTo>
                    <a:pt x="10080" y="37569"/>
                  </a:lnTo>
                  <a:lnTo>
                    <a:pt x="9516" y="38697"/>
                  </a:lnTo>
                  <a:lnTo>
                    <a:pt x="9304" y="39261"/>
                  </a:lnTo>
                  <a:lnTo>
                    <a:pt x="9163" y="39825"/>
                  </a:lnTo>
                  <a:lnTo>
                    <a:pt x="9093" y="40036"/>
                  </a:lnTo>
                  <a:lnTo>
                    <a:pt x="9163" y="40248"/>
                  </a:lnTo>
                  <a:lnTo>
                    <a:pt x="9234" y="40388"/>
                  </a:lnTo>
                  <a:lnTo>
                    <a:pt x="9304" y="40529"/>
                  </a:lnTo>
                  <a:lnTo>
                    <a:pt x="9516" y="40600"/>
                  </a:lnTo>
                  <a:lnTo>
                    <a:pt x="9657" y="40529"/>
                  </a:lnTo>
                  <a:lnTo>
                    <a:pt x="9868" y="40459"/>
                  </a:lnTo>
                  <a:lnTo>
                    <a:pt x="10009" y="40248"/>
                  </a:lnTo>
                  <a:lnTo>
                    <a:pt x="10362" y="39754"/>
                  </a:lnTo>
                  <a:lnTo>
                    <a:pt x="10714" y="39120"/>
                  </a:lnTo>
                  <a:lnTo>
                    <a:pt x="11278" y="37851"/>
                  </a:lnTo>
                  <a:lnTo>
                    <a:pt x="11630" y="37005"/>
                  </a:lnTo>
                  <a:lnTo>
                    <a:pt x="12053" y="37569"/>
                  </a:lnTo>
                  <a:lnTo>
                    <a:pt x="12406" y="38274"/>
                  </a:lnTo>
                  <a:lnTo>
                    <a:pt x="12547" y="38626"/>
                  </a:lnTo>
                  <a:lnTo>
                    <a:pt x="12617" y="38979"/>
                  </a:lnTo>
                  <a:lnTo>
                    <a:pt x="12617" y="39331"/>
                  </a:lnTo>
                  <a:lnTo>
                    <a:pt x="12617" y="39684"/>
                  </a:lnTo>
                  <a:lnTo>
                    <a:pt x="12476" y="40248"/>
                  </a:lnTo>
                  <a:lnTo>
                    <a:pt x="12265" y="40741"/>
                  </a:lnTo>
                  <a:lnTo>
                    <a:pt x="11983" y="41305"/>
                  </a:lnTo>
                  <a:lnTo>
                    <a:pt x="11630" y="41869"/>
                  </a:lnTo>
                  <a:lnTo>
                    <a:pt x="11207" y="42433"/>
                  </a:lnTo>
                  <a:lnTo>
                    <a:pt x="10714" y="42996"/>
                  </a:lnTo>
                  <a:lnTo>
                    <a:pt x="9657" y="44054"/>
                  </a:lnTo>
                  <a:lnTo>
                    <a:pt x="8458" y="45040"/>
                  </a:lnTo>
                  <a:lnTo>
                    <a:pt x="7824" y="45463"/>
                  </a:lnTo>
                  <a:lnTo>
                    <a:pt x="7260" y="45816"/>
                  </a:lnTo>
                  <a:lnTo>
                    <a:pt x="6626" y="46098"/>
                  </a:lnTo>
                  <a:lnTo>
                    <a:pt x="6062" y="46380"/>
                  </a:lnTo>
                  <a:lnTo>
                    <a:pt x="5498" y="46521"/>
                  </a:lnTo>
                  <a:lnTo>
                    <a:pt x="5005" y="46591"/>
                  </a:lnTo>
                  <a:lnTo>
                    <a:pt x="5287" y="45181"/>
                  </a:lnTo>
                  <a:lnTo>
                    <a:pt x="5639" y="43772"/>
                  </a:lnTo>
                  <a:lnTo>
                    <a:pt x="6062" y="42292"/>
                  </a:lnTo>
                  <a:lnTo>
                    <a:pt x="6626" y="40952"/>
                  </a:lnTo>
                  <a:lnTo>
                    <a:pt x="6978" y="40248"/>
                  </a:lnTo>
                  <a:lnTo>
                    <a:pt x="7331" y="39613"/>
                  </a:lnTo>
                  <a:lnTo>
                    <a:pt x="7754" y="39049"/>
                  </a:lnTo>
                  <a:lnTo>
                    <a:pt x="8177" y="38485"/>
                  </a:lnTo>
                  <a:lnTo>
                    <a:pt x="8670" y="37992"/>
                  </a:lnTo>
                  <a:lnTo>
                    <a:pt x="9234" y="37499"/>
                  </a:lnTo>
                  <a:lnTo>
                    <a:pt x="9868" y="37076"/>
                  </a:lnTo>
                  <a:lnTo>
                    <a:pt x="10503" y="36723"/>
                  </a:lnTo>
                  <a:close/>
                  <a:moveTo>
                    <a:pt x="19947" y="1"/>
                  </a:moveTo>
                  <a:lnTo>
                    <a:pt x="19877" y="706"/>
                  </a:lnTo>
                  <a:lnTo>
                    <a:pt x="19806" y="1552"/>
                  </a:lnTo>
                  <a:lnTo>
                    <a:pt x="19665" y="3455"/>
                  </a:lnTo>
                  <a:lnTo>
                    <a:pt x="19595" y="4441"/>
                  </a:lnTo>
                  <a:lnTo>
                    <a:pt x="19454" y="5358"/>
                  </a:lnTo>
                  <a:lnTo>
                    <a:pt x="19242" y="6133"/>
                  </a:lnTo>
                  <a:lnTo>
                    <a:pt x="19102" y="6485"/>
                  </a:lnTo>
                  <a:lnTo>
                    <a:pt x="18961" y="6767"/>
                  </a:lnTo>
                  <a:lnTo>
                    <a:pt x="18679" y="7120"/>
                  </a:lnTo>
                  <a:lnTo>
                    <a:pt x="18397" y="7331"/>
                  </a:lnTo>
                  <a:lnTo>
                    <a:pt x="18115" y="7472"/>
                  </a:lnTo>
                  <a:lnTo>
                    <a:pt x="17833" y="7543"/>
                  </a:lnTo>
                  <a:lnTo>
                    <a:pt x="16071" y="7543"/>
                  </a:lnTo>
                  <a:lnTo>
                    <a:pt x="15225" y="7613"/>
                  </a:lnTo>
                  <a:lnTo>
                    <a:pt x="14379" y="7754"/>
                  </a:lnTo>
                  <a:lnTo>
                    <a:pt x="12687" y="8177"/>
                  </a:lnTo>
                  <a:lnTo>
                    <a:pt x="10362" y="8882"/>
                  </a:lnTo>
                  <a:lnTo>
                    <a:pt x="8881" y="9305"/>
                  </a:lnTo>
                  <a:lnTo>
                    <a:pt x="7472" y="9869"/>
                  </a:lnTo>
                  <a:lnTo>
                    <a:pt x="6062" y="10503"/>
                  </a:lnTo>
                  <a:lnTo>
                    <a:pt x="5357" y="10856"/>
                  </a:lnTo>
                  <a:lnTo>
                    <a:pt x="4793" y="11208"/>
                  </a:lnTo>
                  <a:lnTo>
                    <a:pt x="4229" y="11631"/>
                  </a:lnTo>
                  <a:lnTo>
                    <a:pt x="3736" y="12054"/>
                  </a:lnTo>
                  <a:lnTo>
                    <a:pt x="3313" y="12477"/>
                  </a:lnTo>
                  <a:lnTo>
                    <a:pt x="3031" y="12900"/>
                  </a:lnTo>
                  <a:lnTo>
                    <a:pt x="2820" y="12970"/>
                  </a:lnTo>
                  <a:lnTo>
                    <a:pt x="2749" y="13182"/>
                  </a:lnTo>
                  <a:lnTo>
                    <a:pt x="2820" y="13675"/>
                  </a:lnTo>
                  <a:lnTo>
                    <a:pt x="3031" y="13604"/>
                  </a:lnTo>
                  <a:lnTo>
                    <a:pt x="5921" y="13604"/>
                  </a:lnTo>
                  <a:lnTo>
                    <a:pt x="9586" y="13675"/>
                  </a:lnTo>
                  <a:lnTo>
                    <a:pt x="10714" y="13604"/>
                  </a:lnTo>
                  <a:lnTo>
                    <a:pt x="11912" y="13463"/>
                  </a:lnTo>
                  <a:lnTo>
                    <a:pt x="13110" y="13252"/>
                  </a:lnTo>
                  <a:lnTo>
                    <a:pt x="14238" y="12970"/>
                  </a:lnTo>
                  <a:lnTo>
                    <a:pt x="15366" y="12618"/>
                  </a:lnTo>
                  <a:lnTo>
                    <a:pt x="16494" y="12124"/>
                  </a:lnTo>
                  <a:lnTo>
                    <a:pt x="17480" y="11490"/>
                  </a:lnTo>
                  <a:lnTo>
                    <a:pt x="17974" y="11137"/>
                  </a:lnTo>
                  <a:lnTo>
                    <a:pt x="18397" y="10785"/>
                  </a:lnTo>
                  <a:lnTo>
                    <a:pt x="17974" y="14098"/>
                  </a:lnTo>
                  <a:lnTo>
                    <a:pt x="17621" y="16212"/>
                  </a:lnTo>
                  <a:lnTo>
                    <a:pt x="17269" y="18327"/>
                  </a:lnTo>
                  <a:lnTo>
                    <a:pt x="16776" y="20441"/>
                  </a:lnTo>
                  <a:lnTo>
                    <a:pt x="16494" y="21428"/>
                  </a:lnTo>
                  <a:lnTo>
                    <a:pt x="16212" y="22274"/>
                  </a:lnTo>
                  <a:lnTo>
                    <a:pt x="15859" y="23120"/>
                  </a:lnTo>
                  <a:lnTo>
                    <a:pt x="15436" y="23825"/>
                  </a:lnTo>
                  <a:lnTo>
                    <a:pt x="15013" y="24389"/>
                  </a:lnTo>
                  <a:lnTo>
                    <a:pt x="14591" y="24811"/>
                  </a:lnTo>
                  <a:lnTo>
                    <a:pt x="14309" y="24952"/>
                  </a:lnTo>
                  <a:lnTo>
                    <a:pt x="14027" y="25093"/>
                  </a:lnTo>
                  <a:lnTo>
                    <a:pt x="13322" y="25234"/>
                  </a:lnTo>
                  <a:lnTo>
                    <a:pt x="12617" y="25305"/>
                  </a:lnTo>
                  <a:lnTo>
                    <a:pt x="10150" y="25305"/>
                  </a:lnTo>
                  <a:lnTo>
                    <a:pt x="9375" y="25375"/>
                  </a:lnTo>
                  <a:lnTo>
                    <a:pt x="8670" y="25516"/>
                  </a:lnTo>
                  <a:lnTo>
                    <a:pt x="7824" y="25798"/>
                  </a:lnTo>
                  <a:lnTo>
                    <a:pt x="6978" y="26151"/>
                  </a:lnTo>
                  <a:lnTo>
                    <a:pt x="6203" y="26503"/>
                  </a:lnTo>
                  <a:lnTo>
                    <a:pt x="5428" y="26926"/>
                  </a:lnTo>
                  <a:lnTo>
                    <a:pt x="4652" y="27349"/>
                  </a:lnTo>
                  <a:lnTo>
                    <a:pt x="3948" y="27842"/>
                  </a:lnTo>
                  <a:lnTo>
                    <a:pt x="2538" y="28970"/>
                  </a:lnTo>
                  <a:lnTo>
                    <a:pt x="1481" y="29816"/>
                  </a:lnTo>
                  <a:lnTo>
                    <a:pt x="705" y="30521"/>
                  </a:lnTo>
                  <a:lnTo>
                    <a:pt x="212" y="31085"/>
                  </a:lnTo>
                  <a:lnTo>
                    <a:pt x="71" y="31366"/>
                  </a:lnTo>
                  <a:lnTo>
                    <a:pt x="0" y="31507"/>
                  </a:lnTo>
                  <a:lnTo>
                    <a:pt x="0" y="31648"/>
                  </a:lnTo>
                  <a:lnTo>
                    <a:pt x="141" y="31789"/>
                  </a:lnTo>
                  <a:lnTo>
                    <a:pt x="353" y="31930"/>
                  </a:lnTo>
                  <a:lnTo>
                    <a:pt x="635" y="32001"/>
                  </a:lnTo>
                  <a:lnTo>
                    <a:pt x="1622" y="32071"/>
                  </a:lnTo>
                  <a:lnTo>
                    <a:pt x="2961" y="32001"/>
                  </a:lnTo>
                  <a:lnTo>
                    <a:pt x="3807" y="31930"/>
                  </a:lnTo>
                  <a:lnTo>
                    <a:pt x="4652" y="31860"/>
                  </a:lnTo>
                  <a:lnTo>
                    <a:pt x="5498" y="31648"/>
                  </a:lnTo>
                  <a:lnTo>
                    <a:pt x="6273" y="31437"/>
                  </a:lnTo>
                  <a:lnTo>
                    <a:pt x="7049" y="31226"/>
                  </a:lnTo>
                  <a:lnTo>
                    <a:pt x="7824" y="30873"/>
                  </a:lnTo>
                  <a:lnTo>
                    <a:pt x="9304" y="30168"/>
                  </a:lnTo>
                  <a:lnTo>
                    <a:pt x="10784" y="29322"/>
                  </a:lnTo>
                  <a:lnTo>
                    <a:pt x="12124" y="28336"/>
                  </a:lnTo>
                  <a:lnTo>
                    <a:pt x="13392" y="27278"/>
                  </a:lnTo>
                  <a:lnTo>
                    <a:pt x="14661" y="26151"/>
                  </a:lnTo>
                  <a:lnTo>
                    <a:pt x="13956" y="28265"/>
                  </a:lnTo>
                  <a:lnTo>
                    <a:pt x="13322" y="30450"/>
                  </a:lnTo>
                  <a:lnTo>
                    <a:pt x="12899" y="31507"/>
                  </a:lnTo>
                  <a:lnTo>
                    <a:pt x="12476" y="32565"/>
                  </a:lnTo>
                  <a:lnTo>
                    <a:pt x="12053" y="33551"/>
                  </a:lnTo>
                  <a:lnTo>
                    <a:pt x="11489" y="34468"/>
                  </a:lnTo>
                  <a:lnTo>
                    <a:pt x="11137" y="35032"/>
                  </a:lnTo>
                  <a:lnTo>
                    <a:pt x="10714" y="35455"/>
                  </a:lnTo>
                  <a:lnTo>
                    <a:pt x="10221" y="35877"/>
                  </a:lnTo>
                  <a:lnTo>
                    <a:pt x="9727" y="36159"/>
                  </a:lnTo>
                  <a:lnTo>
                    <a:pt x="8740" y="36864"/>
                  </a:lnTo>
                  <a:lnTo>
                    <a:pt x="8247" y="37287"/>
                  </a:lnTo>
                  <a:lnTo>
                    <a:pt x="7683" y="37781"/>
                  </a:lnTo>
                  <a:lnTo>
                    <a:pt x="7331" y="38133"/>
                  </a:lnTo>
                  <a:lnTo>
                    <a:pt x="6978" y="38697"/>
                  </a:lnTo>
                  <a:lnTo>
                    <a:pt x="6133" y="40107"/>
                  </a:lnTo>
                  <a:lnTo>
                    <a:pt x="5216" y="41798"/>
                  </a:lnTo>
                  <a:lnTo>
                    <a:pt x="4864" y="42644"/>
                  </a:lnTo>
                  <a:lnTo>
                    <a:pt x="4511" y="43490"/>
                  </a:lnTo>
                  <a:lnTo>
                    <a:pt x="4300" y="44336"/>
                  </a:lnTo>
                  <a:lnTo>
                    <a:pt x="4159" y="45111"/>
                  </a:lnTo>
                  <a:lnTo>
                    <a:pt x="4159" y="45816"/>
                  </a:lnTo>
                  <a:lnTo>
                    <a:pt x="4159" y="46098"/>
                  </a:lnTo>
                  <a:lnTo>
                    <a:pt x="4229" y="46380"/>
                  </a:lnTo>
                  <a:lnTo>
                    <a:pt x="4370" y="46591"/>
                  </a:lnTo>
                  <a:lnTo>
                    <a:pt x="4511" y="46803"/>
                  </a:lnTo>
                  <a:lnTo>
                    <a:pt x="4723" y="46944"/>
                  </a:lnTo>
                  <a:lnTo>
                    <a:pt x="4934" y="47084"/>
                  </a:lnTo>
                  <a:lnTo>
                    <a:pt x="5216" y="47155"/>
                  </a:lnTo>
                  <a:lnTo>
                    <a:pt x="5992" y="47155"/>
                  </a:lnTo>
                  <a:lnTo>
                    <a:pt x="6414" y="47014"/>
                  </a:lnTo>
                  <a:lnTo>
                    <a:pt x="7049" y="46803"/>
                  </a:lnTo>
                  <a:lnTo>
                    <a:pt x="7683" y="46521"/>
                  </a:lnTo>
                  <a:lnTo>
                    <a:pt x="8388" y="46168"/>
                  </a:lnTo>
                  <a:lnTo>
                    <a:pt x="9093" y="45745"/>
                  </a:lnTo>
                  <a:lnTo>
                    <a:pt x="9798" y="45252"/>
                  </a:lnTo>
                  <a:lnTo>
                    <a:pt x="10432" y="44688"/>
                  </a:lnTo>
                  <a:lnTo>
                    <a:pt x="11066" y="44124"/>
                  </a:lnTo>
                  <a:lnTo>
                    <a:pt x="11630" y="43490"/>
                  </a:lnTo>
                  <a:lnTo>
                    <a:pt x="12194" y="42855"/>
                  </a:lnTo>
                  <a:lnTo>
                    <a:pt x="12687" y="42151"/>
                  </a:lnTo>
                  <a:lnTo>
                    <a:pt x="13040" y="41446"/>
                  </a:lnTo>
                  <a:lnTo>
                    <a:pt x="13392" y="40741"/>
                  </a:lnTo>
                  <a:lnTo>
                    <a:pt x="13604" y="40036"/>
                  </a:lnTo>
                  <a:lnTo>
                    <a:pt x="13674" y="39261"/>
                  </a:lnTo>
                  <a:lnTo>
                    <a:pt x="13674" y="38556"/>
                  </a:lnTo>
                  <a:lnTo>
                    <a:pt x="13533" y="37851"/>
                  </a:lnTo>
                  <a:lnTo>
                    <a:pt x="13392" y="37640"/>
                  </a:lnTo>
                  <a:lnTo>
                    <a:pt x="13181" y="37358"/>
                  </a:lnTo>
                  <a:lnTo>
                    <a:pt x="12758" y="36794"/>
                  </a:lnTo>
                  <a:lnTo>
                    <a:pt x="12335" y="36300"/>
                  </a:lnTo>
                  <a:lnTo>
                    <a:pt x="12194" y="36018"/>
                  </a:lnTo>
                  <a:lnTo>
                    <a:pt x="12124" y="35807"/>
                  </a:lnTo>
                  <a:lnTo>
                    <a:pt x="12194" y="35455"/>
                  </a:lnTo>
                  <a:lnTo>
                    <a:pt x="12335" y="34961"/>
                  </a:lnTo>
                  <a:lnTo>
                    <a:pt x="12828" y="33763"/>
                  </a:lnTo>
                  <a:lnTo>
                    <a:pt x="13815" y="31719"/>
                  </a:lnTo>
                  <a:lnTo>
                    <a:pt x="14591" y="29675"/>
                  </a:lnTo>
                  <a:lnTo>
                    <a:pt x="15295" y="27560"/>
                  </a:lnTo>
                  <a:lnTo>
                    <a:pt x="16000" y="25516"/>
                  </a:lnTo>
                  <a:lnTo>
                    <a:pt x="16635" y="23402"/>
                  </a:lnTo>
                  <a:lnTo>
                    <a:pt x="16635" y="24177"/>
                  </a:lnTo>
                  <a:lnTo>
                    <a:pt x="16705" y="24952"/>
                  </a:lnTo>
                  <a:lnTo>
                    <a:pt x="16846" y="25728"/>
                  </a:lnTo>
                  <a:lnTo>
                    <a:pt x="16987" y="26503"/>
                  </a:lnTo>
                  <a:lnTo>
                    <a:pt x="17198" y="27208"/>
                  </a:lnTo>
                  <a:lnTo>
                    <a:pt x="17480" y="27983"/>
                  </a:lnTo>
                  <a:lnTo>
                    <a:pt x="17762" y="28688"/>
                  </a:lnTo>
                  <a:lnTo>
                    <a:pt x="18115" y="29393"/>
                  </a:lnTo>
                  <a:lnTo>
                    <a:pt x="18538" y="30027"/>
                  </a:lnTo>
                  <a:lnTo>
                    <a:pt x="18961" y="30662"/>
                  </a:lnTo>
                  <a:lnTo>
                    <a:pt x="19454" y="31296"/>
                  </a:lnTo>
                  <a:lnTo>
                    <a:pt x="20018" y="31860"/>
                  </a:lnTo>
                  <a:lnTo>
                    <a:pt x="20582" y="32353"/>
                  </a:lnTo>
                  <a:lnTo>
                    <a:pt x="21216" y="32847"/>
                  </a:lnTo>
                  <a:lnTo>
                    <a:pt x="21850" y="33270"/>
                  </a:lnTo>
                  <a:lnTo>
                    <a:pt x="22555" y="33622"/>
                  </a:lnTo>
                  <a:lnTo>
                    <a:pt x="23049" y="33904"/>
                  </a:lnTo>
                  <a:lnTo>
                    <a:pt x="23612" y="34045"/>
                  </a:lnTo>
                  <a:lnTo>
                    <a:pt x="23894" y="34115"/>
                  </a:lnTo>
                  <a:lnTo>
                    <a:pt x="24106" y="34115"/>
                  </a:lnTo>
                  <a:lnTo>
                    <a:pt x="24317" y="34045"/>
                  </a:lnTo>
                  <a:lnTo>
                    <a:pt x="24458" y="33833"/>
                  </a:lnTo>
                  <a:lnTo>
                    <a:pt x="24458" y="33692"/>
                  </a:lnTo>
                  <a:lnTo>
                    <a:pt x="24458" y="33411"/>
                  </a:lnTo>
                  <a:lnTo>
                    <a:pt x="24247" y="32635"/>
                  </a:lnTo>
                  <a:lnTo>
                    <a:pt x="23965" y="31719"/>
                  </a:lnTo>
                  <a:lnTo>
                    <a:pt x="23542" y="30591"/>
                  </a:lnTo>
                  <a:lnTo>
                    <a:pt x="22767" y="28547"/>
                  </a:lnTo>
                  <a:lnTo>
                    <a:pt x="22203" y="27137"/>
                  </a:lnTo>
                  <a:lnTo>
                    <a:pt x="21780" y="25798"/>
                  </a:lnTo>
                  <a:lnTo>
                    <a:pt x="21216" y="24389"/>
                  </a:lnTo>
                  <a:lnTo>
                    <a:pt x="20652" y="23120"/>
                  </a:lnTo>
                  <a:lnTo>
                    <a:pt x="19877" y="21851"/>
                  </a:lnTo>
                  <a:lnTo>
                    <a:pt x="19454" y="21146"/>
                  </a:lnTo>
                  <a:lnTo>
                    <a:pt x="19102" y="20653"/>
                  </a:lnTo>
                  <a:lnTo>
                    <a:pt x="18467" y="19878"/>
                  </a:lnTo>
                  <a:lnTo>
                    <a:pt x="18256" y="19455"/>
                  </a:lnTo>
                  <a:lnTo>
                    <a:pt x="18115" y="19032"/>
                  </a:lnTo>
                  <a:lnTo>
                    <a:pt x="18044" y="18468"/>
                  </a:lnTo>
                  <a:lnTo>
                    <a:pt x="18044" y="17763"/>
                  </a:lnTo>
                  <a:lnTo>
                    <a:pt x="18185" y="16283"/>
                  </a:lnTo>
                  <a:lnTo>
                    <a:pt x="18397" y="14732"/>
                  </a:lnTo>
                  <a:lnTo>
                    <a:pt x="19031" y="11701"/>
                  </a:lnTo>
                  <a:lnTo>
                    <a:pt x="19595" y="8671"/>
                  </a:lnTo>
                  <a:lnTo>
                    <a:pt x="19877" y="7120"/>
                  </a:lnTo>
                  <a:lnTo>
                    <a:pt x="20018" y="5640"/>
                  </a:lnTo>
                  <a:lnTo>
                    <a:pt x="20370" y="6767"/>
                  </a:lnTo>
                  <a:lnTo>
                    <a:pt x="20793" y="7825"/>
                  </a:lnTo>
                  <a:lnTo>
                    <a:pt x="21286" y="8741"/>
                  </a:lnTo>
                  <a:lnTo>
                    <a:pt x="21921" y="9587"/>
                  </a:lnTo>
                  <a:lnTo>
                    <a:pt x="22555" y="10433"/>
                  </a:lnTo>
                  <a:lnTo>
                    <a:pt x="23331" y="11278"/>
                  </a:lnTo>
                  <a:lnTo>
                    <a:pt x="24811" y="12900"/>
                  </a:lnTo>
                  <a:lnTo>
                    <a:pt x="25868" y="14239"/>
                  </a:lnTo>
                  <a:lnTo>
                    <a:pt x="26432" y="14944"/>
                  </a:lnTo>
                  <a:lnTo>
                    <a:pt x="27066" y="15507"/>
                  </a:lnTo>
                  <a:lnTo>
                    <a:pt x="27348" y="15789"/>
                  </a:lnTo>
                  <a:lnTo>
                    <a:pt x="27701" y="15930"/>
                  </a:lnTo>
                  <a:lnTo>
                    <a:pt x="27982" y="16001"/>
                  </a:lnTo>
                  <a:lnTo>
                    <a:pt x="28194" y="15930"/>
                  </a:lnTo>
                  <a:lnTo>
                    <a:pt x="28476" y="15860"/>
                  </a:lnTo>
                  <a:lnTo>
                    <a:pt x="28687" y="15578"/>
                  </a:lnTo>
                  <a:lnTo>
                    <a:pt x="28899" y="15226"/>
                  </a:lnTo>
                  <a:lnTo>
                    <a:pt x="29110" y="14662"/>
                  </a:lnTo>
                  <a:lnTo>
                    <a:pt x="29181" y="14168"/>
                  </a:lnTo>
                  <a:lnTo>
                    <a:pt x="29251" y="13675"/>
                  </a:lnTo>
                  <a:lnTo>
                    <a:pt x="29251" y="13111"/>
                  </a:lnTo>
                  <a:lnTo>
                    <a:pt x="29181" y="12477"/>
                  </a:lnTo>
                  <a:lnTo>
                    <a:pt x="28969" y="11278"/>
                  </a:lnTo>
                  <a:lnTo>
                    <a:pt x="28617" y="10080"/>
                  </a:lnTo>
                  <a:lnTo>
                    <a:pt x="28123" y="8811"/>
                  </a:lnTo>
                  <a:lnTo>
                    <a:pt x="27630" y="7684"/>
                  </a:lnTo>
                  <a:lnTo>
                    <a:pt x="27066" y="6626"/>
                  </a:lnTo>
                  <a:lnTo>
                    <a:pt x="26573" y="5781"/>
                  </a:lnTo>
                  <a:lnTo>
                    <a:pt x="26150" y="5217"/>
                  </a:lnTo>
                  <a:lnTo>
                    <a:pt x="25516" y="4512"/>
                  </a:lnTo>
                  <a:lnTo>
                    <a:pt x="24670" y="3807"/>
                  </a:lnTo>
                  <a:lnTo>
                    <a:pt x="23753" y="3102"/>
                  </a:lnTo>
                  <a:lnTo>
                    <a:pt x="22767" y="2538"/>
                  </a:lnTo>
                  <a:lnTo>
                    <a:pt x="22273" y="2256"/>
                  </a:lnTo>
                  <a:lnTo>
                    <a:pt x="21780" y="2115"/>
                  </a:lnTo>
                  <a:lnTo>
                    <a:pt x="21357" y="2045"/>
                  </a:lnTo>
                  <a:lnTo>
                    <a:pt x="20934" y="2045"/>
                  </a:lnTo>
                  <a:lnTo>
                    <a:pt x="20511" y="2186"/>
                  </a:lnTo>
                  <a:lnTo>
                    <a:pt x="20229" y="2397"/>
                  </a:lnTo>
                  <a:lnTo>
                    <a:pt x="20088" y="1129"/>
                  </a:lnTo>
                  <a:lnTo>
                    <a:pt x="19947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211" name="Shape 211"/>
            <p:cNvGrpSpPr/>
            <p:nvPr/>
          </p:nvGrpSpPr>
          <p:grpSpPr>
            <a:xfrm>
              <a:off x="818425" y="1334150"/>
              <a:ext cx="925100" cy="1370950"/>
              <a:chOff x="3112200" y="1334150"/>
              <a:chExt cx="925100" cy="1370950"/>
            </a:xfrm>
          </p:grpSpPr>
          <p:sp>
            <p:nvSpPr>
              <p:cNvPr id="212" name="Shape 212"/>
              <p:cNvSpPr/>
              <p:nvPr/>
            </p:nvSpPr>
            <p:spPr>
              <a:xfrm>
                <a:off x="3173850" y="1334150"/>
                <a:ext cx="819400" cy="1279300"/>
              </a:xfrm>
              <a:custGeom>
                <a:avLst/>
                <a:gdLst/>
                <a:ahLst/>
                <a:cxnLst/>
                <a:rect l="0" t="0" r="0" b="0"/>
                <a:pathLst>
                  <a:path w="32776" h="51172" extrusionOk="0">
                    <a:moveTo>
                      <a:pt x="15155" y="0"/>
                    </a:moveTo>
                    <a:lnTo>
                      <a:pt x="15026" y="431"/>
                    </a:lnTo>
                    <a:lnTo>
                      <a:pt x="15084" y="353"/>
                    </a:lnTo>
                    <a:lnTo>
                      <a:pt x="15155" y="0"/>
                    </a:lnTo>
                    <a:close/>
                    <a:moveTo>
                      <a:pt x="15026" y="431"/>
                    </a:moveTo>
                    <a:lnTo>
                      <a:pt x="14873" y="635"/>
                    </a:lnTo>
                    <a:lnTo>
                      <a:pt x="14380" y="1339"/>
                    </a:lnTo>
                    <a:lnTo>
                      <a:pt x="13957" y="2044"/>
                    </a:lnTo>
                    <a:lnTo>
                      <a:pt x="13745" y="2397"/>
                    </a:lnTo>
                    <a:lnTo>
                      <a:pt x="13604" y="2820"/>
                    </a:lnTo>
                    <a:lnTo>
                      <a:pt x="13252" y="3947"/>
                    </a:lnTo>
                    <a:lnTo>
                      <a:pt x="13040" y="5146"/>
                    </a:lnTo>
                    <a:lnTo>
                      <a:pt x="12970" y="6273"/>
                    </a:lnTo>
                    <a:lnTo>
                      <a:pt x="12899" y="7472"/>
                    </a:lnTo>
                    <a:lnTo>
                      <a:pt x="12970" y="8670"/>
                    </a:lnTo>
                    <a:lnTo>
                      <a:pt x="13181" y="9798"/>
                    </a:lnTo>
                    <a:lnTo>
                      <a:pt x="13463" y="10996"/>
                    </a:lnTo>
                    <a:lnTo>
                      <a:pt x="13816" y="12124"/>
                    </a:lnTo>
                    <a:lnTo>
                      <a:pt x="14098" y="13251"/>
                    </a:lnTo>
                    <a:lnTo>
                      <a:pt x="14380" y="14379"/>
                    </a:lnTo>
                    <a:lnTo>
                      <a:pt x="14591" y="15436"/>
                    </a:lnTo>
                    <a:lnTo>
                      <a:pt x="14662" y="16564"/>
                    </a:lnTo>
                    <a:lnTo>
                      <a:pt x="14662" y="17128"/>
                    </a:lnTo>
                    <a:lnTo>
                      <a:pt x="14591" y="17692"/>
                    </a:lnTo>
                    <a:lnTo>
                      <a:pt x="14380" y="18115"/>
                    </a:lnTo>
                    <a:lnTo>
                      <a:pt x="14168" y="18538"/>
                    </a:lnTo>
                    <a:lnTo>
                      <a:pt x="13886" y="18820"/>
                    </a:lnTo>
                    <a:lnTo>
                      <a:pt x="13604" y="19172"/>
                    </a:lnTo>
                    <a:lnTo>
                      <a:pt x="13252" y="19383"/>
                    </a:lnTo>
                    <a:lnTo>
                      <a:pt x="12829" y="19595"/>
                    </a:lnTo>
                    <a:lnTo>
                      <a:pt x="11983" y="19947"/>
                    </a:lnTo>
                    <a:lnTo>
                      <a:pt x="10996" y="20229"/>
                    </a:lnTo>
                    <a:lnTo>
                      <a:pt x="9023" y="20652"/>
                    </a:lnTo>
                    <a:lnTo>
                      <a:pt x="7190" y="21146"/>
                    </a:lnTo>
                    <a:lnTo>
                      <a:pt x="4018" y="22132"/>
                    </a:lnTo>
                    <a:lnTo>
                      <a:pt x="2468" y="22696"/>
                    </a:lnTo>
                    <a:lnTo>
                      <a:pt x="1129" y="23260"/>
                    </a:lnTo>
                    <a:lnTo>
                      <a:pt x="635" y="23472"/>
                    </a:lnTo>
                    <a:lnTo>
                      <a:pt x="212" y="23754"/>
                    </a:lnTo>
                    <a:lnTo>
                      <a:pt x="1" y="23965"/>
                    </a:lnTo>
                    <a:lnTo>
                      <a:pt x="1" y="24035"/>
                    </a:lnTo>
                    <a:lnTo>
                      <a:pt x="1" y="24106"/>
                    </a:lnTo>
                    <a:lnTo>
                      <a:pt x="494" y="23965"/>
                    </a:lnTo>
                    <a:lnTo>
                      <a:pt x="1763" y="23613"/>
                    </a:lnTo>
                    <a:lnTo>
                      <a:pt x="5851" y="22555"/>
                    </a:lnTo>
                    <a:lnTo>
                      <a:pt x="10080" y="21568"/>
                    </a:lnTo>
                    <a:lnTo>
                      <a:pt x="12477" y="21075"/>
                    </a:lnTo>
                    <a:lnTo>
                      <a:pt x="11490" y="23331"/>
                    </a:lnTo>
                    <a:lnTo>
                      <a:pt x="10785" y="25163"/>
                    </a:lnTo>
                    <a:lnTo>
                      <a:pt x="10010" y="27207"/>
                    </a:lnTo>
                    <a:lnTo>
                      <a:pt x="9305" y="29251"/>
                    </a:lnTo>
                    <a:lnTo>
                      <a:pt x="8811" y="31013"/>
                    </a:lnTo>
                    <a:lnTo>
                      <a:pt x="8670" y="31718"/>
                    </a:lnTo>
                    <a:lnTo>
                      <a:pt x="8670" y="32353"/>
                    </a:lnTo>
                    <a:lnTo>
                      <a:pt x="8670" y="32705"/>
                    </a:lnTo>
                    <a:lnTo>
                      <a:pt x="8741" y="32846"/>
                    </a:lnTo>
                    <a:lnTo>
                      <a:pt x="8882" y="32916"/>
                    </a:lnTo>
                    <a:lnTo>
                      <a:pt x="8952" y="32916"/>
                    </a:lnTo>
                    <a:lnTo>
                      <a:pt x="9093" y="32705"/>
                    </a:lnTo>
                    <a:lnTo>
                      <a:pt x="9446" y="32071"/>
                    </a:lnTo>
                    <a:lnTo>
                      <a:pt x="10362" y="29815"/>
                    </a:lnTo>
                    <a:lnTo>
                      <a:pt x="11701" y="26220"/>
                    </a:lnTo>
                    <a:lnTo>
                      <a:pt x="11983" y="27207"/>
                    </a:lnTo>
                    <a:lnTo>
                      <a:pt x="12265" y="28265"/>
                    </a:lnTo>
                    <a:lnTo>
                      <a:pt x="12617" y="29322"/>
                    </a:lnTo>
                    <a:lnTo>
                      <a:pt x="12758" y="30379"/>
                    </a:lnTo>
                    <a:lnTo>
                      <a:pt x="13181" y="32071"/>
                    </a:lnTo>
                    <a:lnTo>
                      <a:pt x="12970" y="32141"/>
                    </a:lnTo>
                    <a:lnTo>
                      <a:pt x="12829" y="32282"/>
                    </a:lnTo>
                    <a:lnTo>
                      <a:pt x="12758" y="32494"/>
                    </a:lnTo>
                    <a:lnTo>
                      <a:pt x="12688" y="32705"/>
                    </a:lnTo>
                    <a:lnTo>
                      <a:pt x="12899" y="33339"/>
                    </a:lnTo>
                    <a:lnTo>
                      <a:pt x="13040" y="33621"/>
                    </a:lnTo>
                    <a:lnTo>
                      <a:pt x="13181" y="33762"/>
                    </a:lnTo>
                    <a:lnTo>
                      <a:pt x="13322" y="33903"/>
                    </a:lnTo>
                    <a:lnTo>
                      <a:pt x="13604" y="33903"/>
                    </a:lnTo>
                    <a:lnTo>
                      <a:pt x="13675" y="33833"/>
                    </a:lnTo>
                    <a:lnTo>
                      <a:pt x="13957" y="33621"/>
                    </a:lnTo>
                    <a:lnTo>
                      <a:pt x="14168" y="33269"/>
                    </a:lnTo>
                    <a:lnTo>
                      <a:pt x="14380" y="32705"/>
                    </a:lnTo>
                    <a:lnTo>
                      <a:pt x="14450" y="32141"/>
                    </a:lnTo>
                    <a:lnTo>
                      <a:pt x="14450" y="31718"/>
                    </a:lnTo>
                    <a:lnTo>
                      <a:pt x="14380" y="31225"/>
                    </a:lnTo>
                    <a:lnTo>
                      <a:pt x="14309" y="30802"/>
                    </a:lnTo>
                    <a:lnTo>
                      <a:pt x="14168" y="30379"/>
                    </a:lnTo>
                    <a:lnTo>
                      <a:pt x="13745" y="29533"/>
                    </a:lnTo>
                    <a:lnTo>
                      <a:pt x="13322" y="28687"/>
                    </a:lnTo>
                    <a:lnTo>
                      <a:pt x="12829" y="27842"/>
                    </a:lnTo>
                    <a:lnTo>
                      <a:pt x="12477" y="27066"/>
                    </a:lnTo>
                    <a:lnTo>
                      <a:pt x="12124" y="26220"/>
                    </a:lnTo>
                    <a:lnTo>
                      <a:pt x="12054" y="25868"/>
                    </a:lnTo>
                    <a:lnTo>
                      <a:pt x="11983" y="25445"/>
                    </a:lnTo>
                    <a:lnTo>
                      <a:pt x="11983" y="25093"/>
                    </a:lnTo>
                    <a:lnTo>
                      <a:pt x="12054" y="24740"/>
                    </a:lnTo>
                    <a:lnTo>
                      <a:pt x="12336" y="23824"/>
                    </a:lnTo>
                    <a:lnTo>
                      <a:pt x="12829" y="22908"/>
                    </a:lnTo>
                    <a:lnTo>
                      <a:pt x="13322" y="21921"/>
                    </a:lnTo>
                    <a:lnTo>
                      <a:pt x="13886" y="20934"/>
                    </a:lnTo>
                    <a:lnTo>
                      <a:pt x="14521" y="20088"/>
                    </a:lnTo>
                    <a:lnTo>
                      <a:pt x="15507" y="18749"/>
                    </a:lnTo>
                    <a:lnTo>
                      <a:pt x="16706" y="21709"/>
                    </a:lnTo>
                    <a:lnTo>
                      <a:pt x="17974" y="24670"/>
                    </a:lnTo>
                    <a:lnTo>
                      <a:pt x="20653" y="30520"/>
                    </a:lnTo>
                    <a:lnTo>
                      <a:pt x="21428" y="32212"/>
                    </a:lnTo>
                    <a:lnTo>
                      <a:pt x="21639" y="32846"/>
                    </a:lnTo>
                    <a:lnTo>
                      <a:pt x="21710" y="33410"/>
                    </a:lnTo>
                    <a:lnTo>
                      <a:pt x="21710" y="33974"/>
                    </a:lnTo>
                    <a:lnTo>
                      <a:pt x="21569" y="34538"/>
                    </a:lnTo>
                    <a:lnTo>
                      <a:pt x="21216" y="35242"/>
                    </a:lnTo>
                    <a:lnTo>
                      <a:pt x="20794" y="36088"/>
                    </a:lnTo>
                    <a:lnTo>
                      <a:pt x="20300" y="37146"/>
                    </a:lnTo>
                    <a:lnTo>
                      <a:pt x="19877" y="38203"/>
                    </a:lnTo>
                    <a:lnTo>
                      <a:pt x="19666" y="38626"/>
                    </a:lnTo>
                    <a:lnTo>
                      <a:pt x="19384" y="39119"/>
                    </a:lnTo>
                    <a:lnTo>
                      <a:pt x="19032" y="39472"/>
                    </a:lnTo>
                    <a:lnTo>
                      <a:pt x="18609" y="39824"/>
                    </a:lnTo>
                    <a:lnTo>
                      <a:pt x="18186" y="40035"/>
                    </a:lnTo>
                    <a:lnTo>
                      <a:pt x="17692" y="40317"/>
                    </a:lnTo>
                    <a:lnTo>
                      <a:pt x="16565" y="40811"/>
                    </a:lnTo>
                    <a:lnTo>
                      <a:pt x="14521" y="41586"/>
                    </a:lnTo>
                    <a:lnTo>
                      <a:pt x="14239" y="41586"/>
                    </a:lnTo>
                    <a:lnTo>
                      <a:pt x="13957" y="41516"/>
                    </a:lnTo>
                    <a:lnTo>
                      <a:pt x="13322" y="41445"/>
                    </a:lnTo>
                    <a:lnTo>
                      <a:pt x="13040" y="41516"/>
                    </a:lnTo>
                    <a:lnTo>
                      <a:pt x="12829" y="41657"/>
                    </a:lnTo>
                    <a:lnTo>
                      <a:pt x="12758" y="41798"/>
                    </a:lnTo>
                    <a:lnTo>
                      <a:pt x="12688" y="41938"/>
                    </a:lnTo>
                    <a:lnTo>
                      <a:pt x="12688" y="42432"/>
                    </a:lnTo>
                    <a:lnTo>
                      <a:pt x="12758" y="42784"/>
                    </a:lnTo>
                    <a:lnTo>
                      <a:pt x="12899" y="42996"/>
                    </a:lnTo>
                    <a:lnTo>
                      <a:pt x="13181" y="43066"/>
                    </a:lnTo>
                    <a:lnTo>
                      <a:pt x="13604" y="43137"/>
                    </a:lnTo>
                    <a:lnTo>
                      <a:pt x="14027" y="43066"/>
                    </a:lnTo>
                    <a:lnTo>
                      <a:pt x="14450" y="42925"/>
                    </a:lnTo>
                    <a:lnTo>
                      <a:pt x="15507" y="42502"/>
                    </a:lnTo>
                    <a:lnTo>
                      <a:pt x="16635" y="42009"/>
                    </a:lnTo>
                    <a:lnTo>
                      <a:pt x="17622" y="41516"/>
                    </a:lnTo>
                    <a:lnTo>
                      <a:pt x="18468" y="41093"/>
                    </a:lnTo>
                    <a:lnTo>
                      <a:pt x="19032" y="40881"/>
                    </a:lnTo>
                    <a:lnTo>
                      <a:pt x="18820" y="41868"/>
                    </a:lnTo>
                    <a:lnTo>
                      <a:pt x="18750" y="43066"/>
                    </a:lnTo>
                    <a:lnTo>
                      <a:pt x="18609" y="44194"/>
                    </a:lnTo>
                    <a:lnTo>
                      <a:pt x="18538" y="44687"/>
                    </a:lnTo>
                    <a:lnTo>
                      <a:pt x="18327" y="45181"/>
                    </a:lnTo>
                    <a:lnTo>
                      <a:pt x="18186" y="45463"/>
                    </a:lnTo>
                    <a:lnTo>
                      <a:pt x="18045" y="45745"/>
                    </a:lnTo>
                    <a:lnTo>
                      <a:pt x="17551" y="46238"/>
                    </a:lnTo>
                    <a:lnTo>
                      <a:pt x="17410" y="46449"/>
                    </a:lnTo>
                    <a:lnTo>
                      <a:pt x="17199" y="46802"/>
                    </a:lnTo>
                    <a:lnTo>
                      <a:pt x="17128" y="47084"/>
                    </a:lnTo>
                    <a:lnTo>
                      <a:pt x="17058" y="47436"/>
                    </a:lnTo>
                    <a:lnTo>
                      <a:pt x="17058" y="47859"/>
                    </a:lnTo>
                    <a:lnTo>
                      <a:pt x="17128" y="48212"/>
                    </a:lnTo>
                    <a:lnTo>
                      <a:pt x="17269" y="48494"/>
                    </a:lnTo>
                    <a:lnTo>
                      <a:pt x="17410" y="48705"/>
                    </a:lnTo>
                    <a:lnTo>
                      <a:pt x="17551" y="48846"/>
                    </a:lnTo>
                    <a:lnTo>
                      <a:pt x="17763" y="48987"/>
                    </a:lnTo>
                    <a:lnTo>
                      <a:pt x="18256" y="48987"/>
                    </a:lnTo>
                    <a:lnTo>
                      <a:pt x="18750" y="48846"/>
                    </a:lnTo>
                    <a:lnTo>
                      <a:pt x="19243" y="48494"/>
                    </a:lnTo>
                    <a:lnTo>
                      <a:pt x="19666" y="48071"/>
                    </a:lnTo>
                    <a:lnTo>
                      <a:pt x="20018" y="47507"/>
                    </a:lnTo>
                    <a:lnTo>
                      <a:pt x="20018" y="47366"/>
                    </a:lnTo>
                    <a:lnTo>
                      <a:pt x="20018" y="47154"/>
                    </a:lnTo>
                    <a:lnTo>
                      <a:pt x="19948" y="46943"/>
                    </a:lnTo>
                    <a:lnTo>
                      <a:pt x="19877" y="46661"/>
                    </a:lnTo>
                    <a:lnTo>
                      <a:pt x="19807" y="46379"/>
                    </a:lnTo>
                    <a:lnTo>
                      <a:pt x="19807" y="45745"/>
                    </a:lnTo>
                    <a:lnTo>
                      <a:pt x="19736" y="44969"/>
                    </a:lnTo>
                    <a:lnTo>
                      <a:pt x="19666" y="44123"/>
                    </a:lnTo>
                    <a:lnTo>
                      <a:pt x="19736" y="43348"/>
                    </a:lnTo>
                    <a:lnTo>
                      <a:pt x="19877" y="42150"/>
                    </a:lnTo>
                    <a:lnTo>
                      <a:pt x="20159" y="41022"/>
                    </a:lnTo>
                    <a:lnTo>
                      <a:pt x="20794" y="38767"/>
                    </a:lnTo>
                    <a:lnTo>
                      <a:pt x="21498" y="36511"/>
                    </a:lnTo>
                    <a:lnTo>
                      <a:pt x="22344" y="34326"/>
                    </a:lnTo>
                    <a:lnTo>
                      <a:pt x="23190" y="36441"/>
                    </a:lnTo>
                    <a:lnTo>
                      <a:pt x="24036" y="38555"/>
                    </a:lnTo>
                    <a:lnTo>
                      <a:pt x="24811" y="40740"/>
                    </a:lnTo>
                    <a:lnTo>
                      <a:pt x="25446" y="42925"/>
                    </a:lnTo>
                    <a:lnTo>
                      <a:pt x="25516" y="43630"/>
                    </a:lnTo>
                    <a:lnTo>
                      <a:pt x="25657" y="44687"/>
                    </a:lnTo>
                    <a:lnTo>
                      <a:pt x="25868" y="47366"/>
                    </a:lnTo>
                    <a:lnTo>
                      <a:pt x="26080" y="48775"/>
                    </a:lnTo>
                    <a:lnTo>
                      <a:pt x="26221" y="49903"/>
                    </a:lnTo>
                    <a:lnTo>
                      <a:pt x="26432" y="50819"/>
                    </a:lnTo>
                    <a:lnTo>
                      <a:pt x="26573" y="51031"/>
                    </a:lnTo>
                    <a:lnTo>
                      <a:pt x="26714" y="51172"/>
                    </a:lnTo>
                    <a:lnTo>
                      <a:pt x="27208" y="51172"/>
                    </a:lnTo>
                    <a:lnTo>
                      <a:pt x="27349" y="51031"/>
                    </a:lnTo>
                    <a:lnTo>
                      <a:pt x="27490" y="50890"/>
                    </a:lnTo>
                    <a:lnTo>
                      <a:pt x="27630" y="50608"/>
                    </a:lnTo>
                    <a:lnTo>
                      <a:pt x="27701" y="50326"/>
                    </a:lnTo>
                    <a:lnTo>
                      <a:pt x="27771" y="49480"/>
                    </a:lnTo>
                    <a:lnTo>
                      <a:pt x="27771" y="48494"/>
                    </a:lnTo>
                    <a:lnTo>
                      <a:pt x="27630" y="47366"/>
                    </a:lnTo>
                    <a:lnTo>
                      <a:pt x="27490" y="46168"/>
                    </a:lnTo>
                    <a:lnTo>
                      <a:pt x="27208" y="44828"/>
                    </a:lnTo>
                    <a:lnTo>
                      <a:pt x="26644" y="42150"/>
                    </a:lnTo>
                    <a:lnTo>
                      <a:pt x="25939" y="39753"/>
                    </a:lnTo>
                    <a:lnTo>
                      <a:pt x="25375" y="37850"/>
                    </a:lnTo>
                    <a:lnTo>
                      <a:pt x="25023" y="36793"/>
                    </a:lnTo>
                    <a:lnTo>
                      <a:pt x="25023" y="36793"/>
                    </a:lnTo>
                    <a:lnTo>
                      <a:pt x="25586" y="37075"/>
                    </a:lnTo>
                    <a:lnTo>
                      <a:pt x="26080" y="37216"/>
                    </a:lnTo>
                    <a:lnTo>
                      <a:pt x="27208" y="37568"/>
                    </a:lnTo>
                    <a:lnTo>
                      <a:pt x="27701" y="37780"/>
                    </a:lnTo>
                    <a:lnTo>
                      <a:pt x="28265" y="37991"/>
                    </a:lnTo>
                    <a:lnTo>
                      <a:pt x="28758" y="38273"/>
                    </a:lnTo>
                    <a:lnTo>
                      <a:pt x="29252" y="38626"/>
                    </a:lnTo>
                    <a:lnTo>
                      <a:pt x="29675" y="39049"/>
                    </a:lnTo>
                    <a:lnTo>
                      <a:pt x="30168" y="39683"/>
                    </a:lnTo>
                    <a:lnTo>
                      <a:pt x="30732" y="40247"/>
                    </a:lnTo>
                    <a:lnTo>
                      <a:pt x="30943" y="40388"/>
                    </a:lnTo>
                    <a:lnTo>
                      <a:pt x="31225" y="40458"/>
                    </a:lnTo>
                    <a:lnTo>
                      <a:pt x="31719" y="40458"/>
                    </a:lnTo>
                    <a:lnTo>
                      <a:pt x="31930" y="40388"/>
                    </a:lnTo>
                    <a:lnTo>
                      <a:pt x="32071" y="40317"/>
                    </a:lnTo>
                    <a:lnTo>
                      <a:pt x="32282" y="40176"/>
                    </a:lnTo>
                    <a:lnTo>
                      <a:pt x="32423" y="40035"/>
                    </a:lnTo>
                    <a:lnTo>
                      <a:pt x="32564" y="39824"/>
                    </a:lnTo>
                    <a:lnTo>
                      <a:pt x="32635" y="39542"/>
                    </a:lnTo>
                    <a:lnTo>
                      <a:pt x="32776" y="38908"/>
                    </a:lnTo>
                    <a:lnTo>
                      <a:pt x="32705" y="38696"/>
                    </a:lnTo>
                    <a:lnTo>
                      <a:pt x="32705" y="38555"/>
                    </a:lnTo>
                    <a:lnTo>
                      <a:pt x="32635" y="38414"/>
                    </a:lnTo>
                    <a:lnTo>
                      <a:pt x="32494" y="38344"/>
                    </a:lnTo>
                    <a:lnTo>
                      <a:pt x="32212" y="38273"/>
                    </a:lnTo>
                    <a:lnTo>
                      <a:pt x="31860" y="38273"/>
                    </a:lnTo>
                    <a:lnTo>
                      <a:pt x="31437" y="38344"/>
                    </a:lnTo>
                    <a:lnTo>
                      <a:pt x="31084" y="38414"/>
                    </a:lnTo>
                    <a:lnTo>
                      <a:pt x="30802" y="38414"/>
                    </a:lnTo>
                    <a:lnTo>
                      <a:pt x="30450" y="38273"/>
                    </a:lnTo>
                    <a:lnTo>
                      <a:pt x="30097" y="38062"/>
                    </a:lnTo>
                    <a:lnTo>
                      <a:pt x="29252" y="37568"/>
                    </a:lnTo>
                    <a:lnTo>
                      <a:pt x="28406" y="37075"/>
                    </a:lnTo>
                    <a:lnTo>
                      <a:pt x="27912" y="36864"/>
                    </a:lnTo>
                    <a:lnTo>
                      <a:pt x="27490" y="36723"/>
                    </a:lnTo>
                    <a:lnTo>
                      <a:pt x="26855" y="36582"/>
                    </a:lnTo>
                    <a:lnTo>
                      <a:pt x="26080" y="36511"/>
                    </a:lnTo>
                    <a:lnTo>
                      <a:pt x="25305" y="36370"/>
                    </a:lnTo>
                    <a:lnTo>
                      <a:pt x="25023" y="36300"/>
                    </a:lnTo>
                    <a:lnTo>
                      <a:pt x="24811" y="36229"/>
                    </a:lnTo>
                    <a:lnTo>
                      <a:pt x="24600" y="36018"/>
                    </a:lnTo>
                    <a:lnTo>
                      <a:pt x="24459" y="35736"/>
                    </a:lnTo>
                    <a:lnTo>
                      <a:pt x="24177" y="35031"/>
                    </a:lnTo>
                    <a:lnTo>
                      <a:pt x="23683" y="33621"/>
                    </a:lnTo>
                    <a:lnTo>
                      <a:pt x="18186" y="21568"/>
                    </a:lnTo>
                    <a:lnTo>
                      <a:pt x="19032" y="21639"/>
                    </a:lnTo>
                    <a:lnTo>
                      <a:pt x="19877" y="21709"/>
                    </a:lnTo>
                    <a:lnTo>
                      <a:pt x="20653" y="21921"/>
                    </a:lnTo>
                    <a:lnTo>
                      <a:pt x="21428" y="22132"/>
                    </a:lnTo>
                    <a:lnTo>
                      <a:pt x="22203" y="22414"/>
                    </a:lnTo>
                    <a:lnTo>
                      <a:pt x="22838" y="22837"/>
                    </a:lnTo>
                    <a:lnTo>
                      <a:pt x="23401" y="23260"/>
                    </a:lnTo>
                    <a:lnTo>
                      <a:pt x="23824" y="23824"/>
                    </a:lnTo>
                    <a:lnTo>
                      <a:pt x="24529" y="25022"/>
                    </a:lnTo>
                    <a:lnTo>
                      <a:pt x="25446" y="26925"/>
                    </a:lnTo>
                    <a:lnTo>
                      <a:pt x="26291" y="28758"/>
                    </a:lnTo>
                    <a:lnTo>
                      <a:pt x="26573" y="29392"/>
                    </a:lnTo>
                    <a:lnTo>
                      <a:pt x="26644" y="29815"/>
                    </a:lnTo>
                    <a:lnTo>
                      <a:pt x="26644" y="29040"/>
                    </a:lnTo>
                    <a:lnTo>
                      <a:pt x="26503" y="28265"/>
                    </a:lnTo>
                    <a:lnTo>
                      <a:pt x="26291" y="27489"/>
                    </a:lnTo>
                    <a:lnTo>
                      <a:pt x="26080" y="26714"/>
                    </a:lnTo>
                    <a:lnTo>
                      <a:pt x="25586" y="25093"/>
                    </a:lnTo>
                    <a:lnTo>
                      <a:pt x="25023" y="23683"/>
                    </a:lnTo>
                    <a:lnTo>
                      <a:pt x="26291" y="24317"/>
                    </a:lnTo>
                    <a:lnTo>
                      <a:pt x="28547" y="25445"/>
                    </a:lnTo>
                    <a:lnTo>
                      <a:pt x="29815" y="26009"/>
                    </a:lnTo>
                    <a:lnTo>
                      <a:pt x="30873" y="26432"/>
                    </a:lnTo>
                    <a:lnTo>
                      <a:pt x="31578" y="26714"/>
                    </a:lnTo>
                    <a:lnTo>
                      <a:pt x="31860" y="26714"/>
                    </a:lnTo>
                    <a:lnTo>
                      <a:pt x="31930" y="26643"/>
                    </a:lnTo>
                    <a:lnTo>
                      <a:pt x="31930" y="26502"/>
                    </a:lnTo>
                    <a:lnTo>
                      <a:pt x="31930" y="26361"/>
                    </a:lnTo>
                    <a:lnTo>
                      <a:pt x="31648" y="26079"/>
                    </a:lnTo>
                    <a:lnTo>
                      <a:pt x="31155" y="25657"/>
                    </a:lnTo>
                    <a:lnTo>
                      <a:pt x="30520" y="25234"/>
                    </a:lnTo>
                    <a:lnTo>
                      <a:pt x="28829" y="24317"/>
                    </a:lnTo>
                    <a:lnTo>
                      <a:pt x="26785" y="23331"/>
                    </a:lnTo>
                    <a:lnTo>
                      <a:pt x="24741" y="22485"/>
                    </a:lnTo>
                    <a:lnTo>
                      <a:pt x="22767" y="21709"/>
                    </a:lnTo>
                    <a:lnTo>
                      <a:pt x="21216" y="21146"/>
                    </a:lnTo>
                    <a:lnTo>
                      <a:pt x="20371" y="20864"/>
                    </a:lnTo>
                    <a:lnTo>
                      <a:pt x="19525" y="20793"/>
                    </a:lnTo>
                    <a:lnTo>
                      <a:pt x="18820" y="20723"/>
                    </a:lnTo>
                    <a:lnTo>
                      <a:pt x="18468" y="20652"/>
                    </a:lnTo>
                    <a:lnTo>
                      <a:pt x="18186" y="20511"/>
                    </a:lnTo>
                    <a:lnTo>
                      <a:pt x="17833" y="20370"/>
                    </a:lnTo>
                    <a:lnTo>
                      <a:pt x="17551" y="20159"/>
                    </a:lnTo>
                    <a:lnTo>
                      <a:pt x="17340" y="19877"/>
                    </a:lnTo>
                    <a:lnTo>
                      <a:pt x="17199" y="19595"/>
                    </a:lnTo>
                    <a:lnTo>
                      <a:pt x="16917" y="18820"/>
                    </a:lnTo>
                    <a:lnTo>
                      <a:pt x="16424" y="17410"/>
                    </a:lnTo>
                    <a:lnTo>
                      <a:pt x="15789" y="15718"/>
                    </a:lnTo>
                    <a:lnTo>
                      <a:pt x="15155" y="13956"/>
                    </a:lnTo>
                    <a:lnTo>
                      <a:pt x="14662" y="12194"/>
                    </a:lnTo>
                    <a:lnTo>
                      <a:pt x="14309" y="10432"/>
                    </a:lnTo>
                    <a:lnTo>
                      <a:pt x="16283" y="10855"/>
                    </a:lnTo>
                    <a:lnTo>
                      <a:pt x="19807" y="11701"/>
                    </a:lnTo>
                    <a:lnTo>
                      <a:pt x="23120" y="12546"/>
                    </a:lnTo>
                    <a:lnTo>
                      <a:pt x="24177" y="12828"/>
                    </a:lnTo>
                    <a:lnTo>
                      <a:pt x="24529" y="12969"/>
                    </a:lnTo>
                    <a:lnTo>
                      <a:pt x="24600" y="12899"/>
                    </a:lnTo>
                    <a:lnTo>
                      <a:pt x="24529" y="12758"/>
                    </a:lnTo>
                    <a:lnTo>
                      <a:pt x="24318" y="12546"/>
                    </a:lnTo>
                    <a:lnTo>
                      <a:pt x="23965" y="12265"/>
                    </a:lnTo>
                    <a:lnTo>
                      <a:pt x="23401" y="12053"/>
                    </a:lnTo>
                    <a:lnTo>
                      <a:pt x="22062" y="11560"/>
                    </a:lnTo>
                    <a:lnTo>
                      <a:pt x="20441" y="11066"/>
                    </a:lnTo>
                    <a:lnTo>
                      <a:pt x="17269" y="10221"/>
                    </a:lnTo>
                    <a:lnTo>
                      <a:pt x="16142" y="9868"/>
                    </a:lnTo>
                    <a:lnTo>
                      <a:pt x="15507" y="9727"/>
                    </a:lnTo>
                    <a:lnTo>
                      <a:pt x="15296" y="9727"/>
                    </a:lnTo>
                    <a:lnTo>
                      <a:pt x="15084" y="9657"/>
                    </a:lnTo>
                    <a:lnTo>
                      <a:pt x="14873" y="9516"/>
                    </a:lnTo>
                    <a:lnTo>
                      <a:pt x="14732" y="9304"/>
                    </a:lnTo>
                    <a:lnTo>
                      <a:pt x="14450" y="8740"/>
                    </a:lnTo>
                    <a:lnTo>
                      <a:pt x="14239" y="8035"/>
                    </a:lnTo>
                    <a:lnTo>
                      <a:pt x="14098" y="7331"/>
                    </a:lnTo>
                    <a:lnTo>
                      <a:pt x="13957" y="6626"/>
                    </a:lnTo>
                    <a:lnTo>
                      <a:pt x="13886" y="5639"/>
                    </a:lnTo>
                    <a:lnTo>
                      <a:pt x="13957" y="4864"/>
                    </a:lnTo>
                    <a:lnTo>
                      <a:pt x="14027" y="4159"/>
                    </a:lnTo>
                    <a:lnTo>
                      <a:pt x="14380" y="2749"/>
                    </a:lnTo>
                    <a:lnTo>
                      <a:pt x="14732" y="1410"/>
                    </a:lnTo>
                    <a:lnTo>
                      <a:pt x="15026" y="43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13" name="Shape 213"/>
              <p:cNvSpPr/>
              <p:nvPr/>
            </p:nvSpPr>
            <p:spPr>
              <a:xfrm>
                <a:off x="3757125" y="2555275"/>
                <a:ext cx="58150" cy="59950"/>
              </a:xfrm>
              <a:custGeom>
                <a:avLst/>
                <a:gdLst/>
                <a:ahLst/>
                <a:cxnLst/>
                <a:rect l="0" t="0" r="0" b="0"/>
                <a:pathLst>
                  <a:path w="2326" h="239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423" y="212"/>
                    </a:lnTo>
                    <a:lnTo>
                      <a:pt x="211" y="424"/>
                    </a:lnTo>
                    <a:lnTo>
                      <a:pt x="141" y="565"/>
                    </a:lnTo>
                    <a:lnTo>
                      <a:pt x="0" y="776"/>
                    </a:lnTo>
                    <a:lnTo>
                      <a:pt x="0" y="1199"/>
                    </a:lnTo>
                    <a:lnTo>
                      <a:pt x="70" y="1693"/>
                    </a:lnTo>
                    <a:lnTo>
                      <a:pt x="141" y="1834"/>
                    </a:lnTo>
                    <a:lnTo>
                      <a:pt x="282" y="2045"/>
                    </a:lnTo>
                    <a:lnTo>
                      <a:pt x="423" y="2186"/>
                    </a:lnTo>
                    <a:lnTo>
                      <a:pt x="634" y="2327"/>
                    </a:lnTo>
                    <a:lnTo>
                      <a:pt x="916" y="2397"/>
                    </a:lnTo>
                    <a:lnTo>
                      <a:pt x="1198" y="2397"/>
                    </a:lnTo>
                    <a:lnTo>
                      <a:pt x="1410" y="2327"/>
                    </a:lnTo>
                    <a:lnTo>
                      <a:pt x="1692" y="2256"/>
                    </a:lnTo>
                    <a:lnTo>
                      <a:pt x="1903" y="2115"/>
                    </a:lnTo>
                    <a:lnTo>
                      <a:pt x="2044" y="1974"/>
                    </a:lnTo>
                    <a:lnTo>
                      <a:pt x="2185" y="1834"/>
                    </a:lnTo>
                    <a:lnTo>
                      <a:pt x="2255" y="1622"/>
                    </a:lnTo>
                    <a:lnTo>
                      <a:pt x="2326" y="1129"/>
                    </a:lnTo>
                    <a:lnTo>
                      <a:pt x="2185" y="706"/>
                    </a:lnTo>
                    <a:lnTo>
                      <a:pt x="2115" y="494"/>
                    </a:lnTo>
                    <a:lnTo>
                      <a:pt x="1974" y="353"/>
                    </a:lnTo>
                    <a:lnTo>
                      <a:pt x="1833" y="212"/>
                    </a:lnTo>
                    <a:lnTo>
                      <a:pt x="1621" y="71"/>
                    </a:lnTo>
                    <a:lnTo>
                      <a:pt x="1339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14" name="Shape 214"/>
              <p:cNvSpPr/>
              <p:nvPr/>
            </p:nvSpPr>
            <p:spPr>
              <a:xfrm>
                <a:off x="3764150" y="2631050"/>
                <a:ext cx="75800" cy="74050"/>
              </a:xfrm>
              <a:custGeom>
                <a:avLst/>
                <a:gdLst/>
                <a:ahLst/>
                <a:cxnLst/>
                <a:rect l="0" t="0" r="0" b="0"/>
                <a:pathLst>
                  <a:path w="3032" h="2962" extrusionOk="0">
                    <a:moveTo>
                      <a:pt x="1199" y="1"/>
                    </a:moveTo>
                    <a:lnTo>
                      <a:pt x="917" y="71"/>
                    </a:lnTo>
                    <a:lnTo>
                      <a:pt x="635" y="212"/>
                    </a:lnTo>
                    <a:lnTo>
                      <a:pt x="424" y="424"/>
                    </a:lnTo>
                    <a:lnTo>
                      <a:pt x="212" y="706"/>
                    </a:lnTo>
                    <a:lnTo>
                      <a:pt x="71" y="988"/>
                    </a:lnTo>
                    <a:lnTo>
                      <a:pt x="1" y="1269"/>
                    </a:lnTo>
                    <a:lnTo>
                      <a:pt x="1" y="1551"/>
                    </a:lnTo>
                    <a:lnTo>
                      <a:pt x="71" y="1763"/>
                    </a:lnTo>
                    <a:lnTo>
                      <a:pt x="142" y="2045"/>
                    </a:lnTo>
                    <a:lnTo>
                      <a:pt x="353" y="2327"/>
                    </a:lnTo>
                    <a:lnTo>
                      <a:pt x="494" y="2538"/>
                    </a:lnTo>
                    <a:lnTo>
                      <a:pt x="706" y="2679"/>
                    </a:lnTo>
                    <a:lnTo>
                      <a:pt x="988" y="2820"/>
                    </a:lnTo>
                    <a:lnTo>
                      <a:pt x="1270" y="2961"/>
                    </a:lnTo>
                    <a:lnTo>
                      <a:pt x="1834" y="2961"/>
                    </a:lnTo>
                    <a:lnTo>
                      <a:pt x="2115" y="2891"/>
                    </a:lnTo>
                    <a:lnTo>
                      <a:pt x="2327" y="2750"/>
                    </a:lnTo>
                    <a:lnTo>
                      <a:pt x="2609" y="2538"/>
                    </a:lnTo>
                    <a:lnTo>
                      <a:pt x="2820" y="2256"/>
                    </a:lnTo>
                    <a:lnTo>
                      <a:pt x="2961" y="1974"/>
                    </a:lnTo>
                    <a:lnTo>
                      <a:pt x="3032" y="1763"/>
                    </a:lnTo>
                    <a:lnTo>
                      <a:pt x="3032" y="1481"/>
                    </a:lnTo>
                    <a:lnTo>
                      <a:pt x="2961" y="1199"/>
                    </a:lnTo>
                    <a:lnTo>
                      <a:pt x="2820" y="917"/>
                    </a:lnTo>
                    <a:lnTo>
                      <a:pt x="2679" y="635"/>
                    </a:lnTo>
                    <a:lnTo>
                      <a:pt x="2468" y="424"/>
                    </a:lnTo>
                    <a:lnTo>
                      <a:pt x="2256" y="283"/>
                    </a:lnTo>
                    <a:lnTo>
                      <a:pt x="2045" y="142"/>
                    </a:lnTo>
                    <a:lnTo>
                      <a:pt x="1763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15" name="Shape 215"/>
              <p:cNvSpPr/>
              <p:nvPr/>
            </p:nvSpPr>
            <p:spPr>
              <a:xfrm>
                <a:off x="3852275" y="2620475"/>
                <a:ext cx="65200" cy="68750"/>
              </a:xfrm>
              <a:custGeom>
                <a:avLst/>
                <a:gdLst/>
                <a:ahLst/>
                <a:cxnLst/>
                <a:rect l="0" t="0" r="0" b="0"/>
                <a:pathLst>
                  <a:path w="2608" h="2750" extrusionOk="0">
                    <a:moveTo>
                      <a:pt x="1128" y="1"/>
                    </a:moveTo>
                    <a:lnTo>
                      <a:pt x="705" y="142"/>
                    </a:lnTo>
                    <a:lnTo>
                      <a:pt x="493" y="283"/>
                    </a:lnTo>
                    <a:lnTo>
                      <a:pt x="353" y="424"/>
                    </a:lnTo>
                    <a:lnTo>
                      <a:pt x="212" y="635"/>
                    </a:lnTo>
                    <a:lnTo>
                      <a:pt x="71" y="847"/>
                    </a:lnTo>
                    <a:lnTo>
                      <a:pt x="0" y="1129"/>
                    </a:lnTo>
                    <a:lnTo>
                      <a:pt x="71" y="1411"/>
                    </a:lnTo>
                    <a:lnTo>
                      <a:pt x="71" y="1763"/>
                    </a:lnTo>
                    <a:lnTo>
                      <a:pt x="212" y="2045"/>
                    </a:lnTo>
                    <a:lnTo>
                      <a:pt x="353" y="2256"/>
                    </a:lnTo>
                    <a:lnTo>
                      <a:pt x="564" y="2468"/>
                    </a:lnTo>
                    <a:lnTo>
                      <a:pt x="775" y="2609"/>
                    </a:lnTo>
                    <a:lnTo>
                      <a:pt x="987" y="2679"/>
                    </a:lnTo>
                    <a:lnTo>
                      <a:pt x="1269" y="2750"/>
                    </a:lnTo>
                    <a:lnTo>
                      <a:pt x="1692" y="2750"/>
                    </a:lnTo>
                    <a:lnTo>
                      <a:pt x="1974" y="2609"/>
                    </a:lnTo>
                    <a:lnTo>
                      <a:pt x="2115" y="2538"/>
                    </a:lnTo>
                    <a:lnTo>
                      <a:pt x="2326" y="2327"/>
                    </a:lnTo>
                    <a:lnTo>
                      <a:pt x="2467" y="2115"/>
                    </a:lnTo>
                    <a:lnTo>
                      <a:pt x="2538" y="1904"/>
                    </a:lnTo>
                    <a:lnTo>
                      <a:pt x="2608" y="1552"/>
                    </a:lnTo>
                    <a:lnTo>
                      <a:pt x="2608" y="1199"/>
                    </a:lnTo>
                    <a:lnTo>
                      <a:pt x="2538" y="917"/>
                    </a:lnTo>
                    <a:lnTo>
                      <a:pt x="2397" y="635"/>
                    </a:lnTo>
                    <a:lnTo>
                      <a:pt x="2256" y="424"/>
                    </a:lnTo>
                    <a:lnTo>
                      <a:pt x="2044" y="283"/>
                    </a:lnTo>
                    <a:lnTo>
                      <a:pt x="1833" y="142"/>
                    </a:lnTo>
                    <a:lnTo>
                      <a:pt x="1621" y="71"/>
                    </a:lnTo>
                    <a:lnTo>
                      <a:pt x="1128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16" name="Shape 216"/>
              <p:cNvSpPr/>
              <p:nvPr/>
            </p:nvSpPr>
            <p:spPr>
              <a:xfrm>
                <a:off x="3883975" y="2544725"/>
                <a:ext cx="67000" cy="68725"/>
              </a:xfrm>
              <a:custGeom>
                <a:avLst/>
                <a:gdLst/>
                <a:ahLst/>
                <a:cxnLst/>
                <a:rect l="0" t="0" r="0" b="0"/>
                <a:pathLst>
                  <a:path w="2680" h="2749" extrusionOk="0">
                    <a:moveTo>
                      <a:pt x="1270" y="0"/>
                    </a:moveTo>
                    <a:lnTo>
                      <a:pt x="917" y="71"/>
                    </a:lnTo>
                    <a:lnTo>
                      <a:pt x="706" y="211"/>
                    </a:lnTo>
                    <a:lnTo>
                      <a:pt x="424" y="352"/>
                    </a:lnTo>
                    <a:lnTo>
                      <a:pt x="283" y="564"/>
                    </a:lnTo>
                    <a:lnTo>
                      <a:pt x="142" y="846"/>
                    </a:lnTo>
                    <a:lnTo>
                      <a:pt x="71" y="1057"/>
                    </a:lnTo>
                    <a:lnTo>
                      <a:pt x="1" y="1339"/>
                    </a:lnTo>
                    <a:lnTo>
                      <a:pt x="1" y="1621"/>
                    </a:lnTo>
                    <a:lnTo>
                      <a:pt x="71" y="1833"/>
                    </a:lnTo>
                    <a:lnTo>
                      <a:pt x="142" y="2115"/>
                    </a:lnTo>
                    <a:lnTo>
                      <a:pt x="283" y="2326"/>
                    </a:lnTo>
                    <a:lnTo>
                      <a:pt x="494" y="2467"/>
                    </a:lnTo>
                    <a:lnTo>
                      <a:pt x="706" y="2608"/>
                    </a:lnTo>
                    <a:lnTo>
                      <a:pt x="917" y="2749"/>
                    </a:lnTo>
                    <a:lnTo>
                      <a:pt x="1551" y="2749"/>
                    </a:lnTo>
                    <a:lnTo>
                      <a:pt x="1833" y="2608"/>
                    </a:lnTo>
                    <a:lnTo>
                      <a:pt x="2115" y="2537"/>
                    </a:lnTo>
                    <a:lnTo>
                      <a:pt x="2327" y="2326"/>
                    </a:lnTo>
                    <a:lnTo>
                      <a:pt x="2468" y="2185"/>
                    </a:lnTo>
                    <a:lnTo>
                      <a:pt x="2538" y="1974"/>
                    </a:lnTo>
                    <a:lnTo>
                      <a:pt x="2609" y="1762"/>
                    </a:lnTo>
                    <a:lnTo>
                      <a:pt x="2679" y="1269"/>
                    </a:lnTo>
                    <a:lnTo>
                      <a:pt x="2538" y="846"/>
                    </a:lnTo>
                    <a:lnTo>
                      <a:pt x="2256" y="423"/>
                    </a:lnTo>
                    <a:lnTo>
                      <a:pt x="2045" y="282"/>
                    </a:lnTo>
                    <a:lnTo>
                      <a:pt x="1833" y="14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17" name="Shape 217"/>
              <p:cNvSpPr/>
              <p:nvPr/>
            </p:nvSpPr>
            <p:spPr>
              <a:xfrm>
                <a:off x="3876925" y="2454850"/>
                <a:ext cx="56425" cy="61700"/>
              </a:xfrm>
              <a:custGeom>
                <a:avLst/>
                <a:gdLst/>
                <a:ahLst/>
                <a:cxnLst/>
                <a:rect l="0" t="0" r="0" b="0"/>
                <a:pathLst>
                  <a:path w="2257" h="2468" extrusionOk="0">
                    <a:moveTo>
                      <a:pt x="1481" y="0"/>
                    </a:moveTo>
                    <a:lnTo>
                      <a:pt x="1199" y="71"/>
                    </a:lnTo>
                    <a:lnTo>
                      <a:pt x="988" y="141"/>
                    </a:lnTo>
                    <a:lnTo>
                      <a:pt x="706" y="212"/>
                    </a:lnTo>
                    <a:lnTo>
                      <a:pt x="494" y="423"/>
                    </a:lnTo>
                    <a:lnTo>
                      <a:pt x="353" y="635"/>
                    </a:lnTo>
                    <a:lnTo>
                      <a:pt x="142" y="917"/>
                    </a:lnTo>
                    <a:lnTo>
                      <a:pt x="71" y="1128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03"/>
                    </a:lnTo>
                    <a:lnTo>
                      <a:pt x="283" y="2115"/>
                    </a:lnTo>
                    <a:lnTo>
                      <a:pt x="494" y="2326"/>
                    </a:lnTo>
                    <a:lnTo>
                      <a:pt x="847" y="2397"/>
                    </a:lnTo>
                    <a:lnTo>
                      <a:pt x="1270" y="2467"/>
                    </a:lnTo>
                    <a:lnTo>
                      <a:pt x="1552" y="2326"/>
                    </a:lnTo>
                    <a:lnTo>
                      <a:pt x="1833" y="2185"/>
                    </a:lnTo>
                    <a:lnTo>
                      <a:pt x="2045" y="1903"/>
                    </a:lnTo>
                    <a:lnTo>
                      <a:pt x="2186" y="1621"/>
                    </a:lnTo>
                    <a:lnTo>
                      <a:pt x="2256" y="1269"/>
                    </a:lnTo>
                    <a:lnTo>
                      <a:pt x="2256" y="917"/>
                    </a:lnTo>
                    <a:lnTo>
                      <a:pt x="2186" y="564"/>
                    </a:lnTo>
                    <a:lnTo>
                      <a:pt x="1974" y="282"/>
                    </a:lnTo>
                    <a:lnTo>
                      <a:pt x="1692" y="141"/>
                    </a:lnTo>
                    <a:lnTo>
                      <a:pt x="1481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18" name="Shape 218"/>
              <p:cNvSpPr/>
              <p:nvPr/>
            </p:nvSpPr>
            <p:spPr>
              <a:xfrm>
                <a:off x="3674300" y="2435450"/>
                <a:ext cx="45825" cy="47625"/>
              </a:xfrm>
              <a:custGeom>
                <a:avLst/>
                <a:gdLst/>
                <a:ahLst/>
                <a:cxnLst/>
                <a:rect l="0" t="0" r="0" b="0"/>
                <a:pathLst>
                  <a:path w="1833" h="1905" extrusionOk="0">
                    <a:moveTo>
                      <a:pt x="1058" y="1"/>
                    </a:moveTo>
                    <a:lnTo>
                      <a:pt x="635" y="71"/>
                    </a:lnTo>
                    <a:lnTo>
                      <a:pt x="423" y="142"/>
                    </a:lnTo>
                    <a:lnTo>
                      <a:pt x="282" y="212"/>
                    </a:lnTo>
                    <a:lnTo>
                      <a:pt x="141" y="353"/>
                    </a:lnTo>
                    <a:lnTo>
                      <a:pt x="71" y="494"/>
                    </a:lnTo>
                    <a:lnTo>
                      <a:pt x="0" y="847"/>
                    </a:lnTo>
                    <a:lnTo>
                      <a:pt x="71" y="1199"/>
                    </a:lnTo>
                    <a:lnTo>
                      <a:pt x="212" y="1552"/>
                    </a:lnTo>
                    <a:lnTo>
                      <a:pt x="494" y="1763"/>
                    </a:lnTo>
                    <a:lnTo>
                      <a:pt x="776" y="1904"/>
                    </a:lnTo>
                    <a:lnTo>
                      <a:pt x="987" y="1904"/>
                    </a:lnTo>
                    <a:lnTo>
                      <a:pt x="1198" y="1834"/>
                    </a:lnTo>
                    <a:lnTo>
                      <a:pt x="1551" y="1622"/>
                    </a:lnTo>
                    <a:lnTo>
                      <a:pt x="1762" y="1340"/>
                    </a:lnTo>
                    <a:lnTo>
                      <a:pt x="1833" y="988"/>
                    </a:lnTo>
                    <a:lnTo>
                      <a:pt x="1762" y="635"/>
                    </a:lnTo>
                    <a:lnTo>
                      <a:pt x="1621" y="353"/>
                    </a:lnTo>
                    <a:lnTo>
                      <a:pt x="1410" y="142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19" name="Shape 219"/>
              <p:cNvSpPr/>
              <p:nvPr/>
            </p:nvSpPr>
            <p:spPr>
              <a:xfrm>
                <a:off x="3834650" y="2060125"/>
                <a:ext cx="72275" cy="61700"/>
              </a:xfrm>
              <a:custGeom>
                <a:avLst/>
                <a:gdLst/>
                <a:ahLst/>
                <a:cxnLst/>
                <a:rect l="0" t="0" r="0" b="0"/>
                <a:pathLst>
                  <a:path w="2891" h="246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282" y="353"/>
                    </a:lnTo>
                    <a:lnTo>
                      <a:pt x="141" y="776"/>
                    </a:lnTo>
                    <a:lnTo>
                      <a:pt x="0" y="1340"/>
                    </a:lnTo>
                    <a:lnTo>
                      <a:pt x="71" y="1692"/>
                    </a:lnTo>
                    <a:lnTo>
                      <a:pt x="141" y="1974"/>
                    </a:lnTo>
                    <a:lnTo>
                      <a:pt x="353" y="2186"/>
                    </a:lnTo>
                    <a:lnTo>
                      <a:pt x="564" y="2327"/>
                    </a:lnTo>
                    <a:lnTo>
                      <a:pt x="846" y="2397"/>
                    </a:lnTo>
                    <a:lnTo>
                      <a:pt x="1058" y="2468"/>
                    </a:lnTo>
                    <a:lnTo>
                      <a:pt x="1339" y="2468"/>
                    </a:lnTo>
                    <a:lnTo>
                      <a:pt x="1551" y="2397"/>
                    </a:lnTo>
                    <a:lnTo>
                      <a:pt x="2115" y="2468"/>
                    </a:lnTo>
                    <a:lnTo>
                      <a:pt x="2538" y="2397"/>
                    </a:lnTo>
                    <a:lnTo>
                      <a:pt x="2749" y="2256"/>
                    </a:lnTo>
                    <a:lnTo>
                      <a:pt x="2890" y="1974"/>
                    </a:lnTo>
                    <a:lnTo>
                      <a:pt x="2820" y="1692"/>
                    </a:lnTo>
                    <a:lnTo>
                      <a:pt x="2749" y="1340"/>
                    </a:lnTo>
                    <a:lnTo>
                      <a:pt x="2538" y="988"/>
                    </a:lnTo>
                    <a:lnTo>
                      <a:pt x="2256" y="706"/>
                    </a:lnTo>
                    <a:lnTo>
                      <a:pt x="1903" y="424"/>
                    </a:lnTo>
                    <a:lnTo>
                      <a:pt x="1551" y="212"/>
                    </a:lnTo>
                    <a:lnTo>
                      <a:pt x="1198" y="71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20" name="Shape 220"/>
              <p:cNvSpPr/>
              <p:nvPr/>
            </p:nvSpPr>
            <p:spPr>
              <a:xfrm>
                <a:off x="3973850" y="1963225"/>
                <a:ext cx="63450" cy="66975"/>
              </a:xfrm>
              <a:custGeom>
                <a:avLst/>
                <a:gdLst/>
                <a:ahLst/>
                <a:cxnLst/>
                <a:rect l="0" t="0" r="0" b="0"/>
                <a:pathLst>
                  <a:path w="2538" h="2679" extrusionOk="0">
                    <a:moveTo>
                      <a:pt x="1340" y="0"/>
                    </a:moveTo>
                    <a:lnTo>
                      <a:pt x="1128" y="71"/>
                    </a:lnTo>
                    <a:lnTo>
                      <a:pt x="846" y="141"/>
                    </a:lnTo>
                    <a:lnTo>
                      <a:pt x="635" y="353"/>
                    </a:lnTo>
                    <a:lnTo>
                      <a:pt x="423" y="564"/>
                    </a:lnTo>
                    <a:lnTo>
                      <a:pt x="212" y="776"/>
                    </a:lnTo>
                    <a:lnTo>
                      <a:pt x="71" y="1057"/>
                    </a:lnTo>
                    <a:lnTo>
                      <a:pt x="0" y="1339"/>
                    </a:lnTo>
                    <a:lnTo>
                      <a:pt x="0" y="1621"/>
                    </a:lnTo>
                    <a:lnTo>
                      <a:pt x="0" y="1903"/>
                    </a:lnTo>
                    <a:lnTo>
                      <a:pt x="141" y="2115"/>
                    </a:lnTo>
                    <a:lnTo>
                      <a:pt x="282" y="2326"/>
                    </a:lnTo>
                    <a:lnTo>
                      <a:pt x="564" y="2538"/>
                    </a:lnTo>
                    <a:lnTo>
                      <a:pt x="776" y="2608"/>
                    </a:lnTo>
                    <a:lnTo>
                      <a:pt x="987" y="2679"/>
                    </a:lnTo>
                    <a:lnTo>
                      <a:pt x="1410" y="2608"/>
                    </a:lnTo>
                    <a:lnTo>
                      <a:pt x="1763" y="2397"/>
                    </a:lnTo>
                    <a:lnTo>
                      <a:pt x="2115" y="2115"/>
                    </a:lnTo>
                    <a:lnTo>
                      <a:pt x="2326" y="1833"/>
                    </a:lnTo>
                    <a:lnTo>
                      <a:pt x="2467" y="1410"/>
                    </a:lnTo>
                    <a:lnTo>
                      <a:pt x="2538" y="987"/>
                    </a:lnTo>
                    <a:lnTo>
                      <a:pt x="2467" y="776"/>
                    </a:lnTo>
                    <a:lnTo>
                      <a:pt x="2397" y="635"/>
                    </a:lnTo>
                    <a:lnTo>
                      <a:pt x="2185" y="282"/>
                    </a:lnTo>
                    <a:lnTo>
                      <a:pt x="1904" y="141"/>
                    </a:lnTo>
                    <a:lnTo>
                      <a:pt x="1622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21" name="Shape 221"/>
              <p:cNvSpPr/>
              <p:nvPr/>
            </p:nvSpPr>
            <p:spPr>
              <a:xfrm>
                <a:off x="3942125" y="1933250"/>
                <a:ext cx="51125" cy="42325"/>
              </a:xfrm>
              <a:custGeom>
                <a:avLst/>
                <a:gdLst/>
                <a:ahLst/>
                <a:cxnLst/>
                <a:rect l="0" t="0" r="0" b="0"/>
                <a:pathLst>
                  <a:path w="2045" h="1693" extrusionOk="0">
                    <a:moveTo>
                      <a:pt x="847" y="1"/>
                    </a:moveTo>
                    <a:lnTo>
                      <a:pt x="635" y="71"/>
                    </a:lnTo>
                    <a:lnTo>
                      <a:pt x="353" y="212"/>
                    </a:lnTo>
                    <a:lnTo>
                      <a:pt x="142" y="283"/>
                    </a:lnTo>
                    <a:lnTo>
                      <a:pt x="1" y="494"/>
                    </a:lnTo>
                    <a:lnTo>
                      <a:pt x="1" y="706"/>
                    </a:lnTo>
                    <a:lnTo>
                      <a:pt x="1" y="917"/>
                    </a:lnTo>
                    <a:lnTo>
                      <a:pt x="142" y="1199"/>
                    </a:lnTo>
                    <a:lnTo>
                      <a:pt x="424" y="1481"/>
                    </a:lnTo>
                    <a:lnTo>
                      <a:pt x="565" y="1622"/>
                    </a:lnTo>
                    <a:lnTo>
                      <a:pt x="776" y="1693"/>
                    </a:lnTo>
                    <a:lnTo>
                      <a:pt x="1199" y="1693"/>
                    </a:lnTo>
                    <a:lnTo>
                      <a:pt x="1551" y="1481"/>
                    </a:lnTo>
                    <a:lnTo>
                      <a:pt x="1833" y="1199"/>
                    </a:lnTo>
                    <a:lnTo>
                      <a:pt x="1974" y="917"/>
                    </a:lnTo>
                    <a:lnTo>
                      <a:pt x="2045" y="635"/>
                    </a:lnTo>
                    <a:lnTo>
                      <a:pt x="1974" y="424"/>
                    </a:lnTo>
                    <a:lnTo>
                      <a:pt x="1833" y="212"/>
                    </a:lnTo>
                    <a:lnTo>
                      <a:pt x="1622" y="142"/>
                    </a:lnTo>
                    <a:lnTo>
                      <a:pt x="1410" y="71"/>
                    </a:lnTo>
                    <a:lnTo>
                      <a:pt x="1129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22" name="Shape 222"/>
              <p:cNvSpPr/>
              <p:nvPr/>
            </p:nvSpPr>
            <p:spPr>
              <a:xfrm>
                <a:off x="3353600" y="2167625"/>
                <a:ext cx="51125" cy="51125"/>
              </a:xfrm>
              <a:custGeom>
                <a:avLst/>
                <a:gdLst/>
                <a:ahLst/>
                <a:cxnLst/>
                <a:rect l="0" t="0" r="0" b="0"/>
                <a:pathLst>
                  <a:path w="2045" h="2045" extrusionOk="0">
                    <a:moveTo>
                      <a:pt x="846" y="0"/>
                    </a:moveTo>
                    <a:lnTo>
                      <a:pt x="635" y="71"/>
                    </a:lnTo>
                    <a:lnTo>
                      <a:pt x="494" y="141"/>
                    </a:lnTo>
                    <a:lnTo>
                      <a:pt x="282" y="353"/>
                    </a:lnTo>
                    <a:lnTo>
                      <a:pt x="141" y="494"/>
                    </a:lnTo>
                    <a:lnTo>
                      <a:pt x="71" y="705"/>
                    </a:lnTo>
                    <a:lnTo>
                      <a:pt x="0" y="917"/>
                    </a:lnTo>
                    <a:lnTo>
                      <a:pt x="0" y="1058"/>
                    </a:lnTo>
                    <a:lnTo>
                      <a:pt x="141" y="1410"/>
                    </a:lnTo>
                    <a:lnTo>
                      <a:pt x="353" y="1762"/>
                    </a:lnTo>
                    <a:lnTo>
                      <a:pt x="705" y="1974"/>
                    </a:lnTo>
                    <a:lnTo>
                      <a:pt x="1058" y="2044"/>
                    </a:lnTo>
                    <a:lnTo>
                      <a:pt x="1269" y="2044"/>
                    </a:lnTo>
                    <a:lnTo>
                      <a:pt x="1410" y="1974"/>
                    </a:lnTo>
                    <a:lnTo>
                      <a:pt x="1621" y="1833"/>
                    </a:lnTo>
                    <a:lnTo>
                      <a:pt x="1762" y="1692"/>
                    </a:lnTo>
                    <a:lnTo>
                      <a:pt x="1903" y="1551"/>
                    </a:lnTo>
                    <a:lnTo>
                      <a:pt x="2044" y="1340"/>
                    </a:lnTo>
                    <a:lnTo>
                      <a:pt x="2044" y="1128"/>
                    </a:lnTo>
                    <a:lnTo>
                      <a:pt x="2044" y="987"/>
                    </a:lnTo>
                    <a:lnTo>
                      <a:pt x="1974" y="635"/>
                    </a:lnTo>
                    <a:lnTo>
                      <a:pt x="1692" y="282"/>
                    </a:lnTo>
                    <a:lnTo>
                      <a:pt x="1410" y="71"/>
                    </a:lnTo>
                    <a:lnTo>
                      <a:pt x="1058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23" name="Shape 223"/>
              <p:cNvSpPr/>
              <p:nvPr/>
            </p:nvSpPr>
            <p:spPr>
              <a:xfrm>
                <a:off x="3411750" y="2151775"/>
                <a:ext cx="31725" cy="24675"/>
              </a:xfrm>
              <a:custGeom>
                <a:avLst/>
                <a:gdLst/>
                <a:ahLst/>
                <a:cxnLst/>
                <a:rect l="0" t="0" r="0" b="0"/>
                <a:pathLst>
                  <a:path w="1269" h="987" extrusionOk="0">
                    <a:moveTo>
                      <a:pt x="705" y="0"/>
                    </a:moveTo>
                    <a:lnTo>
                      <a:pt x="423" y="71"/>
                    </a:lnTo>
                    <a:lnTo>
                      <a:pt x="141" y="282"/>
                    </a:lnTo>
                    <a:lnTo>
                      <a:pt x="71" y="352"/>
                    </a:lnTo>
                    <a:lnTo>
                      <a:pt x="0" y="493"/>
                    </a:lnTo>
                    <a:lnTo>
                      <a:pt x="71" y="564"/>
                    </a:lnTo>
                    <a:lnTo>
                      <a:pt x="141" y="705"/>
                    </a:lnTo>
                    <a:lnTo>
                      <a:pt x="282" y="846"/>
                    </a:lnTo>
                    <a:lnTo>
                      <a:pt x="564" y="916"/>
                    </a:lnTo>
                    <a:lnTo>
                      <a:pt x="776" y="987"/>
                    </a:lnTo>
                    <a:lnTo>
                      <a:pt x="987" y="987"/>
                    </a:lnTo>
                    <a:lnTo>
                      <a:pt x="1057" y="916"/>
                    </a:lnTo>
                    <a:lnTo>
                      <a:pt x="1128" y="775"/>
                    </a:lnTo>
                    <a:lnTo>
                      <a:pt x="1128" y="493"/>
                    </a:lnTo>
                    <a:lnTo>
                      <a:pt x="1198" y="282"/>
                    </a:lnTo>
                    <a:lnTo>
                      <a:pt x="1269" y="141"/>
                    </a:lnTo>
                    <a:lnTo>
                      <a:pt x="1198" y="71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24" name="Shape 224"/>
              <p:cNvSpPr/>
              <p:nvPr/>
            </p:nvSpPr>
            <p:spPr>
              <a:xfrm>
                <a:off x="3112200" y="1920925"/>
                <a:ext cx="54625" cy="54650"/>
              </a:xfrm>
              <a:custGeom>
                <a:avLst/>
                <a:gdLst/>
                <a:ahLst/>
                <a:cxnLst/>
                <a:rect l="0" t="0" r="0" b="0"/>
                <a:pathLst>
                  <a:path w="2185" h="2186" extrusionOk="0">
                    <a:moveTo>
                      <a:pt x="987" y="1"/>
                    </a:moveTo>
                    <a:lnTo>
                      <a:pt x="634" y="71"/>
                    </a:lnTo>
                    <a:lnTo>
                      <a:pt x="352" y="283"/>
                    </a:lnTo>
                    <a:lnTo>
                      <a:pt x="141" y="564"/>
                    </a:lnTo>
                    <a:lnTo>
                      <a:pt x="0" y="846"/>
                    </a:lnTo>
                    <a:lnTo>
                      <a:pt x="0" y="1199"/>
                    </a:lnTo>
                    <a:lnTo>
                      <a:pt x="70" y="1551"/>
                    </a:lnTo>
                    <a:lnTo>
                      <a:pt x="352" y="1833"/>
                    </a:lnTo>
                    <a:lnTo>
                      <a:pt x="634" y="2045"/>
                    </a:lnTo>
                    <a:lnTo>
                      <a:pt x="846" y="2115"/>
                    </a:lnTo>
                    <a:lnTo>
                      <a:pt x="1128" y="2186"/>
                    </a:lnTo>
                    <a:lnTo>
                      <a:pt x="1339" y="2115"/>
                    </a:lnTo>
                    <a:lnTo>
                      <a:pt x="1551" y="2045"/>
                    </a:lnTo>
                    <a:lnTo>
                      <a:pt x="1762" y="1904"/>
                    </a:lnTo>
                    <a:lnTo>
                      <a:pt x="1903" y="1763"/>
                    </a:lnTo>
                    <a:lnTo>
                      <a:pt x="2044" y="1551"/>
                    </a:lnTo>
                    <a:lnTo>
                      <a:pt x="2115" y="1340"/>
                    </a:lnTo>
                    <a:lnTo>
                      <a:pt x="2185" y="1128"/>
                    </a:lnTo>
                    <a:lnTo>
                      <a:pt x="2185" y="846"/>
                    </a:lnTo>
                    <a:lnTo>
                      <a:pt x="2185" y="635"/>
                    </a:lnTo>
                    <a:lnTo>
                      <a:pt x="2044" y="423"/>
                    </a:lnTo>
                    <a:lnTo>
                      <a:pt x="1903" y="283"/>
                    </a:lnTo>
                    <a:lnTo>
                      <a:pt x="1692" y="71"/>
                    </a:lnTo>
                    <a:lnTo>
                      <a:pt x="1410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25" name="Shape 225"/>
              <p:cNvSpPr/>
              <p:nvPr/>
            </p:nvSpPr>
            <p:spPr>
              <a:xfrm>
                <a:off x="3150950" y="1836350"/>
                <a:ext cx="75800" cy="70500"/>
              </a:xfrm>
              <a:custGeom>
                <a:avLst/>
                <a:gdLst/>
                <a:ahLst/>
                <a:cxnLst/>
                <a:rect l="0" t="0" r="0" b="0"/>
                <a:pathLst>
                  <a:path w="3032" h="2820" extrusionOk="0">
                    <a:moveTo>
                      <a:pt x="1692" y="0"/>
                    </a:moveTo>
                    <a:lnTo>
                      <a:pt x="1410" y="71"/>
                    </a:lnTo>
                    <a:lnTo>
                      <a:pt x="1128" y="141"/>
                    </a:lnTo>
                    <a:lnTo>
                      <a:pt x="705" y="353"/>
                    </a:lnTo>
                    <a:lnTo>
                      <a:pt x="283" y="705"/>
                    </a:lnTo>
                    <a:lnTo>
                      <a:pt x="142" y="917"/>
                    </a:lnTo>
                    <a:lnTo>
                      <a:pt x="71" y="1199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74"/>
                    </a:lnTo>
                    <a:lnTo>
                      <a:pt x="212" y="2256"/>
                    </a:lnTo>
                    <a:lnTo>
                      <a:pt x="424" y="2467"/>
                    </a:lnTo>
                    <a:lnTo>
                      <a:pt x="705" y="2679"/>
                    </a:lnTo>
                    <a:lnTo>
                      <a:pt x="987" y="2749"/>
                    </a:lnTo>
                    <a:lnTo>
                      <a:pt x="1269" y="2820"/>
                    </a:lnTo>
                    <a:lnTo>
                      <a:pt x="1551" y="2749"/>
                    </a:lnTo>
                    <a:lnTo>
                      <a:pt x="1833" y="2679"/>
                    </a:lnTo>
                    <a:lnTo>
                      <a:pt x="2115" y="2608"/>
                    </a:lnTo>
                    <a:lnTo>
                      <a:pt x="2397" y="2397"/>
                    </a:lnTo>
                    <a:lnTo>
                      <a:pt x="2609" y="2256"/>
                    </a:lnTo>
                    <a:lnTo>
                      <a:pt x="2820" y="2044"/>
                    </a:lnTo>
                    <a:lnTo>
                      <a:pt x="2961" y="1762"/>
                    </a:lnTo>
                    <a:lnTo>
                      <a:pt x="3031" y="1551"/>
                    </a:lnTo>
                    <a:lnTo>
                      <a:pt x="3031" y="1269"/>
                    </a:lnTo>
                    <a:lnTo>
                      <a:pt x="2961" y="987"/>
                    </a:lnTo>
                    <a:lnTo>
                      <a:pt x="2820" y="705"/>
                    </a:lnTo>
                    <a:lnTo>
                      <a:pt x="2609" y="423"/>
                    </a:lnTo>
                    <a:lnTo>
                      <a:pt x="2397" y="282"/>
                    </a:lnTo>
                    <a:lnTo>
                      <a:pt x="2186" y="141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26" name="Shape 226"/>
              <p:cNvSpPr/>
              <p:nvPr/>
            </p:nvSpPr>
            <p:spPr>
              <a:xfrm>
                <a:off x="3182675" y="1952650"/>
                <a:ext cx="40550" cy="38775"/>
              </a:xfrm>
              <a:custGeom>
                <a:avLst/>
                <a:gdLst/>
                <a:ahLst/>
                <a:cxnLst/>
                <a:rect l="0" t="0" r="0" b="0"/>
                <a:pathLst>
                  <a:path w="1622" h="1551" extrusionOk="0">
                    <a:moveTo>
                      <a:pt x="423" y="0"/>
                    </a:moveTo>
                    <a:lnTo>
                      <a:pt x="141" y="212"/>
                    </a:lnTo>
                    <a:lnTo>
                      <a:pt x="71" y="353"/>
                    </a:lnTo>
                    <a:lnTo>
                      <a:pt x="0" y="494"/>
                    </a:lnTo>
                    <a:lnTo>
                      <a:pt x="0" y="705"/>
                    </a:lnTo>
                    <a:lnTo>
                      <a:pt x="0" y="917"/>
                    </a:lnTo>
                    <a:lnTo>
                      <a:pt x="141" y="1199"/>
                    </a:lnTo>
                    <a:lnTo>
                      <a:pt x="282" y="1410"/>
                    </a:lnTo>
                    <a:lnTo>
                      <a:pt x="564" y="1480"/>
                    </a:lnTo>
                    <a:lnTo>
                      <a:pt x="776" y="1551"/>
                    </a:lnTo>
                    <a:lnTo>
                      <a:pt x="1058" y="1551"/>
                    </a:lnTo>
                    <a:lnTo>
                      <a:pt x="1269" y="1410"/>
                    </a:lnTo>
                    <a:lnTo>
                      <a:pt x="1410" y="1269"/>
                    </a:lnTo>
                    <a:lnTo>
                      <a:pt x="1551" y="987"/>
                    </a:lnTo>
                    <a:lnTo>
                      <a:pt x="1621" y="776"/>
                    </a:lnTo>
                    <a:lnTo>
                      <a:pt x="1551" y="564"/>
                    </a:lnTo>
                    <a:lnTo>
                      <a:pt x="1551" y="353"/>
                    </a:lnTo>
                    <a:lnTo>
                      <a:pt x="1410" y="212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27" name="Shape 227"/>
              <p:cNvSpPr/>
              <p:nvPr/>
            </p:nvSpPr>
            <p:spPr>
              <a:xfrm>
                <a:off x="3709525" y="1667175"/>
                <a:ext cx="58175" cy="59950"/>
              </a:xfrm>
              <a:custGeom>
                <a:avLst/>
                <a:gdLst/>
                <a:ahLst/>
                <a:cxnLst/>
                <a:rect l="0" t="0" r="0" b="0"/>
                <a:pathLst>
                  <a:path w="2327" h="2398" extrusionOk="0">
                    <a:moveTo>
                      <a:pt x="1199" y="1"/>
                    </a:moveTo>
                    <a:lnTo>
                      <a:pt x="847" y="71"/>
                    </a:lnTo>
                    <a:lnTo>
                      <a:pt x="565" y="142"/>
                    </a:lnTo>
                    <a:lnTo>
                      <a:pt x="353" y="283"/>
                    </a:lnTo>
                    <a:lnTo>
                      <a:pt x="212" y="494"/>
                    </a:lnTo>
                    <a:lnTo>
                      <a:pt x="71" y="776"/>
                    </a:lnTo>
                    <a:lnTo>
                      <a:pt x="71" y="988"/>
                    </a:lnTo>
                    <a:lnTo>
                      <a:pt x="1" y="1270"/>
                    </a:lnTo>
                    <a:lnTo>
                      <a:pt x="71" y="1481"/>
                    </a:lnTo>
                    <a:lnTo>
                      <a:pt x="142" y="1763"/>
                    </a:lnTo>
                    <a:lnTo>
                      <a:pt x="283" y="1974"/>
                    </a:lnTo>
                    <a:lnTo>
                      <a:pt x="424" y="2186"/>
                    </a:lnTo>
                    <a:lnTo>
                      <a:pt x="635" y="2327"/>
                    </a:lnTo>
                    <a:lnTo>
                      <a:pt x="847" y="2397"/>
                    </a:lnTo>
                    <a:lnTo>
                      <a:pt x="1129" y="2397"/>
                    </a:lnTo>
                    <a:lnTo>
                      <a:pt x="1481" y="2327"/>
                    </a:lnTo>
                    <a:lnTo>
                      <a:pt x="1763" y="2186"/>
                    </a:lnTo>
                    <a:lnTo>
                      <a:pt x="2045" y="1904"/>
                    </a:lnTo>
                    <a:lnTo>
                      <a:pt x="2256" y="1551"/>
                    </a:lnTo>
                    <a:lnTo>
                      <a:pt x="2327" y="1199"/>
                    </a:lnTo>
                    <a:lnTo>
                      <a:pt x="2327" y="776"/>
                    </a:lnTo>
                    <a:lnTo>
                      <a:pt x="2256" y="494"/>
                    </a:lnTo>
                    <a:lnTo>
                      <a:pt x="1974" y="212"/>
                    </a:lnTo>
                    <a:lnTo>
                      <a:pt x="1763" y="142"/>
                    </a:lnTo>
                    <a:lnTo>
                      <a:pt x="1552" y="71"/>
                    </a:lnTo>
                    <a:lnTo>
                      <a:pt x="1199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28" name="Shape 228"/>
              <p:cNvSpPr/>
              <p:nvPr/>
            </p:nvSpPr>
            <p:spPr>
              <a:xfrm>
                <a:off x="3767675" y="1591400"/>
                <a:ext cx="52900" cy="52900"/>
              </a:xfrm>
              <a:custGeom>
                <a:avLst/>
                <a:gdLst/>
                <a:ahLst/>
                <a:cxnLst/>
                <a:rect l="0" t="0" r="0" b="0"/>
                <a:pathLst>
                  <a:path w="2116" h="2116" extrusionOk="0">
                    <a:moveTo>
                      <a:pt x="1270" y="1"/>
                    </a:moveTo>
                    <a:lnTo>
                      <a:pt x="988" y="71"/>
                    </a:lnTo>
                    <a:lnTo>
                      <a:pt x="706" y="142"/>
                    </a:lnTo>
                    <a:lnTo>
                      <a:pt x="353" y="353"/>
                    </a:lnTo>
                    <a:lnTo>
                      <a:pt x="142" y="635"/>
                    </a:lnTo>
                    <a:lnTo>
                      <a:pt x="1" y="988"/>
                    </a:lnTo>
                    <a:lnTo>
                      <a:pt x="1" y="1270"/>
                    </a:lnTo>
                    <a:lnTo>
                      <a:pt x="71" y="1622"/>
                    </a:lnTo>
                    <a:lnTo>
                      <a:pt x="283" y="1904"/>
                    </a:lnTo>
                    <a:lnTo>
                      <a:pt x="565" y="2045"/>
                    </a:lnTo>
                    <a:lnTo>
                      <a:pt x="988" y="2116"/>
                    </a:lnTo>
                    <a:lnTo>
                      <a:pt x="1270" y="2116"/>
                    </a:lnTo>
                    <a:lnTo>
                      <a:pt x="1552" y="2045"/>
                    </a:lnTo>
                    <a:lnTo>
                      <a:pt x="1763" y="1904"/>
                    </a:lnTo>
                    <a:lnTo>
                      <a:pt x="1904" y="1763"/>
                    </a:lnTo>
                    <a:lnTo>
                      <a:pt x="2045" y="1552"/>
                    </a:lnTo>
                    <a:lnTo>
                      <a:pt x="2115" y="1340"/>
                    </a:lnTo>
                    <a:lnTo>
                      <a:pt x="2115" y="917"/>
                    </a:lnTo>
                    <a:lnTo>
                      <a:pt x="2045" y="706"/>
                    </a:lnTo>
                    <a:lnTo>
                      <a:pt x="1974" y="494"/>
                    </a:lnTo>
                    <a:lnTo>
                      <a:pt x="1833" y="283"/>
                    </a:lnTo>
                    <a:lnTo>
                      <a:pt x="1693" y="142"/>
                    </a:lnTo>
                    <a:lnTo>
                      <a:pt x="1481" y="71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29" name="Shape 229"/>
              <p:cNvSpPr/>
              <p:nvPr/>
            </p:nvSpPr>
            <p:spPr>
              <a:xfrm>
                <a:off x="3813500" y="1635475"/>
                <a:ext cx="35275" cy="40550"/>
              </a:xfrm>
              <a:custGeom>
                <a:avLst/>
                <a:gdLst/>
                <a:ahLst/>
                <a:cxnLst/>
                <a:rect l="0" t="0" r="0" b="0"/>
                <a:pathLst>
                  <a:path w="1411" h="1622" extrusionOk="0">
                    <a:moveTo>
                      <a:pt x="564" y="0"/>
                    </a:moveTo>
                    <a:lnTo>
                      <a:pt x="423" y="71"/>
                    </a:lnTo>
                    <a:lnTo>
                      <a:pt x="212" y="353"/>
                    </a:lnTo>
                    <a:lnTo>
                      <a:pt x="71" y="775"/>
                    </a:lnTo>
                    <a:lnTo>
                      <a:pt x="0" y="1198"/>
                    </a:lnTo>
                    <a:lnTo>
                      <a:pt x="71" y="1339"/>
                    </a:lnTo>
                    <a:lnTo>
                      <a:pt x="141" y="1480"/>
                    </a:lnTo>
                    <a:lnTo>
                      <a:pt x="282" y="1551"/>
                    </a:lnTo>
                    <a:lnTo>
                      <a:pt x="494" y="1621"/>
                    </a:lnTo>
                    <a:lnTo>
                      <a:pt x="705" y="1551"/>
                    </a:lnTo>
                    <a:lnTo>
                      <a:pt x="1058" y="1410"/>
                    </a:lnTo>
                    <a:lnTo>
                      <a:pt x="1269" y="1269"/>
                    </a:lnTo>
                    <a:lnTo>
                      <a:pt x="1340" y="1128"/>
                    </a:lnTo>
                    <a:lnTo>
                      <a:pt x="1410" y="916"/>
                    </a:lnTo>
                    <a:lnTo>
                      <a:pt x="1410" y="775"/>
                    </a:lnTo>
                    <a:lnTo>
                      <a:pt x="1199" y="493"/>
                    </a:lnTo>
                    <a:lnTo>
                      <a:pt x="987" y="212"/>
                    </a:lnTo>
                    <a:lnTo>
                      <a:pt x="846" y="71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30" name="Shape 230"/>
              <p:cNvSpPr/>
              <p:nvPr/>
            </p:nvSpPr>
            <p:spPr>
              <a:xfrm>
                <a:off x="3774725" y="1668950"/>
                <a:ext cx="51125" cy="45825"/>
              </a:xfrm>
              <a:custGeom>
                <a:avLst/>
                <a:gdLst/>
                <a:ahLst/>
                <a:cxnLst/>
                <a:rect l="0" t="0" r="0" b="0"/>
                <a:pathLst>
                  <a:path w="2045" h="1833" extrusionOk="0">
                    <a:moveTo>
                      <a:pt x="776" y="0"/>
                    </a:moveTo>
                    <a:lnTo>
                      <a:pt x="424" y="141"/>
                    </a:lnTo>
                    <a:lnTo>
                      <a:pt x="283" y="212"/>
                    </a:lnTo>
                    <a:lnTo>
                      <a:pt x="142" y="353"/>
                    </a:lnTo>
                    <a:lnTo>
                      <a:pt x="71" y="564"/>
                    </a:lnTo>
                    <a:lnTo>
                      <a:pt x="1" y="705"/>
                    </a:lnTo>
                    <a:lnTo>
                      <a:pt x="1" y="987"/>
                    </a:lnTo>
                    <a:lnTo>
                      <a:pt x="71" y="1199"/>
                    </a:lnTo>
                    <a:lnTo>
                      <a:pt x="283" y="1480"/>
                    </a:lnTo>
                    <a:lnTo>
                      <a:pt x="565" y="1692"/>
                    </a:lnTo>
                    <a:lnTo>
                      <a:pt x="917" y="1833"/>
                    </a:lnTo>
                    <a:lnTo>
                      <a:pt x="1551" y="1833"/>
                    </a:lnTo>
                    <a:lnTo>
                      <a:pt x="1833" y="1621"/>
                    </a:lnTo>
                    <a:lnTo>
                      <a:pt x="1904" y="1480"/>
                    </a:lnTo>
                    <a:lnTo>
                      <a:pt x="1974" y="1340"/>
                    </a:lnTo>
                    <a:lnTo>
                      <a:pt x="2045" y="917"/>
                    </a:lnTo>
                    <a:lnTo>
                      <a:pt x="1974" y="635"/>
                    </a:lnTo>
                    <a:lnTo>
                      <a:pt x="1904" y="423"/>
                    </a:lnTo>
                    <a:lnTo>
                      <a:pt x="1763" y="282"/>
                    </a:lnTo>
                    <a:lnTo>
                      <a:pt x="1551" y="141"/>
                    </a:lnTo>
                    <a:lnTo>
                      <a:pt x="1199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231" name="Shape 231"/>
            <p:cNvSpPr/>
            <p:nvPr/>
          </p:nvSpPr>
          <p:spPr>
            <a:xfrm>
              <a:off x="1177875" y="2516525"/>
              <a:ext cx="652000" cy="1566525"/>
            </a:xfrm>
            <a:custGeom>
              <a:avLst/>
              <a:gdLst/>
              <a:ahLst/>
              <a:cxnLst/>
              <a:rect l="0" t="0" r="0" b="0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232" name="Shape 232"/>
            <p:cNvGrpSpPr/>
            <p:nvPr/>
          </p:nvGrpSpPr>
          <p:grpSpPr>
            <a:xfrm>
              <a:off x="1583150" y="1350000"/>
              <a:ext cx="216775" cy="269625"/>
              <a:chOff x="3876925" y="1350000"/>
              <a:chExt cx="216775" cy="269625"/>
            </a:xfrm>
          </p:grpSpPr>
          <p:sp>
            <p:nvSpPr>
              <p:cNvPr id="233" name="Shape 233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0" t="0" r="0" b="0"/>
                <a:pathLst>
                  <a:path w="8671" h="10785" extrusionOk="0">
                    <a:moveTo>
                      <a:pt x="6908" y="1622"/>
                    </a:moveTo>
                    <a:lnTo>
                      <a:pt x="7120" y="1763"/>
                    </a:lnTo>
                    <a:lnTo>
                      <a:pt x="7190" y="1904"/>
                    </a:lnTo>
                    <a:lnTo>
                      <a:pt x="7190" y="2045"/>
                    </a:lnTo>
                    <a:lnTo>
                      <a:pt x="7120" y="2256"/>
                    </a:lnTo>
                    <a:lnTo>
                      <a:pt x="6908" y="2679"/>
                    </a:lnTo>
                    <a:lnTo>
                      <a:pt x="6556" y="3172"/>
                    </a:lnTo>
                    <a:lnTo>
                      <a:pt x="5781" y="4089"/>
                    </a:lnTo>
                    <a:lnTo>
                      <a:pt x="5287" y="4512"/>
                    </a:lnTo>
                    <a:lnTo>
                      <a:pt x="5287" y="4018"/>
                    </a:lnTo>
                    <a:lnTo>
                      <a:pt x="5358" y="3525"/>
                    </a:lnTo>
                    <a:lnTo>
                      <a:pt x="5499" y="3031"/>
                    </a:lnTo>
                    <a:lnTo>
                      <a:pt x="5710" y="2538"/>
                    </a:lnTo>
                    <a:lnTo>
                      <a:pt x="5922" y="2327"/>
                    </a:lnTo>
                    <a:lnTo>
                      <a:pt x="6274" y="1974"/>
                    </a:lnTo>
                    <a:lnTo>
                      <a:pt x="6626" y="1692"/>
                    </a:lnTo>
                    <a:lnTo>
                      <a:pt x="6767" y="1622"/>
                    </a:lnTo>
                    <a:close/>
                    <a:moveTo>
                      <a:pt x="3596" y="2186"/>
                    </a:moveTo>
                    <a:lnTo>
                      <a:pt x="3666" y="2256"/>
                    </a:lnTo>
                    <a:lnTo>
                      <a:pt x="3807" y="2538"/>
                    </a:lnTo>
                    <a:lnTo>
                      <a:pt x="3877" y="2890"/>
                    </a:lnTo>
                    <a:lnTo>
                      <a:pt x="3948" y="3313"/>
                    </a:lnTo>
                    <a:lnTo>
                      <a:pt x="4018" y="4230"/>
                    </a:lnTo>
                    <a:lnTo>
                      <a:pt x="4018" y="4794"/>
                    </a:lnTo>
                    <a:lnTo>
                      <a:pt x="3737" y="4441"/>
                    </a:lnTo>
                    <a:lnTo>
                      <a:pt x="3525" y="4018"/>
                    </a:lnTo>
                    <a:lnTo>
                      <a:pt x="3314" y="3595"/>
                    </a:lnTo>
                    <a:lnTo>
                      <a:pt x="3102" y="3172"/>
                    </a:lnTo>
                    <a:lnTo>
                      <a:pt x="3102" y="2750"/>
                    </a:lnTo>
                    <a:lnTo>
                      <a:pt x="3102" y="2538"/>
                    </a:lnTo>
                    <a:lnTo>
                      <a:pt x="3173" y="2397"/>
                    </a:lnTo>
                    <a:lnTo>
                      <a:pt x="3314" y="2256"/>
                    </a:lnTo>
                    <a:lnTo>
                      <a:pt x="3455" y="2186"/>
                    </a:lnTo>
                    <a:close/>
                    <a:moveTo>
                      <a:pt x="1199" y="4512"/>
                    </a:moveTo>
                    <a:lnTo>
                      <a:pt x="1622" y="4653"/>
                    </a:lnTo>
                    <a:lnTo>
                      <a:pt x="2115" y="4794"/>
                    </a:lnTo>
                    <a:lnTo>
                      <a:pt x="2538" y="5076"/>
                    </a:lnTo>
                    <a:lnTo>
                      <a:pt x="3173" y="5428"/>
                    </a:lnTo>
                    <a:lnTo>
                      <a:pt x="2679" y="5639"/>
                    </a:lnTo>
                    <a:lnTo>
                      <a:pt x="2186" y="5710"/>
                    </a:lnTo>
                    <a:lnTo>
                      <a:pt x="1904" y="5639"/>
                    </a:lnTo>
                    <a:lnTo>
                      <a:pt x="1622" y="5569"/>
                    </a:lnTo>
                    <a:lnTo>
                      <a:pt x="1411" y="5428"/>
                    </a:lnTo>
                    <a:lnTo>
                      <a:pt x="1199" y="5216"/>
                    </a:lnTo>
                    <a:lnTo>
                      <a:pt x="917" y="4794"/>
                    </a:lnTo>
                    <a:lnTo>
                      <a:pt x="917" y="4653"/>
                    </a:lnTo>
                    <a:lnTo>
                      <a:pt x="988" y="4582"/>
                    </a:lnTo>
                    <a:lnTo>
                      <a:pt x="1058" y="4512"/>
                    </a:lnTo>
                    <a:close/>
                    <a:moveTo>
                      <a:pt x="3666" y="6485"/>
                    </a:moveTo>
                    <a:lnTo>
                      <a:pt x="3807" y="7120"/>
                    </a:lnTo>
                    <a:lnTo>
                      <a:pt x="3807" y="7754"/>
                    </a:lnTo>
                    <a:lnTo>
                      <a:pt x="3807" y="8388"/>
                    </a:lnTo>
                    <a:lnTo>
                      <a:pt x="3666" y="9093"/>
                    </a:lnTo>
                    <a:lnTo>
                      <a:pt x="3525" y="9305"/>
                    </a:lnTo>
                    <a:lnTo>
                      <a:pt x="3314" y="9516"/>
                    </a:lnTo>
                    <a:lnTo>
                      <a:pt x="2961" y="9516"/>
                    </a:lnTo>
                    <a:lnTo>
                      <a:pt x="2820" y="9375"/>
                    </a:lnTo>
                    <a:lnTo>
                      <a:pt x="2750" y="9234"/>
                    </a:lnTo>
                    <a:lnTo>
                      <a:pt x="2538" y="8670"/>
                    </a:lnTo>
                    <a:lnTo>
                      <a:pt x="2538" y="8036"/>
                    </a:lnTo>
                    <a:lnTo>
                      <a:pt x="2609" y="7754"/>
                    </a:lnTo>
                    <a:lnTo>
                      <a:pt x="2679" y="7401"/>
                    </a:lnTo>
                    <a:lnTo>
                      <a:pt x="2891" y="7120"/>
                    </a:lnTo>
                    <a:lnTo>
                      <a:pt x="3102" y="6838"/>
                    </a:lnTo>
                    <a:lnTo>
                      <a:pt x="3384" y="6626"/>
                    </a:lnTo>
                    <a:lnTo>
                      <a:pt x="3666" y="6485"/>
                    </a:lnTo>
                    <a:close/>
                    <a:moveTo>
                      <a:pt x="7261" y="1"/>
                    </a:move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close/>
                  </a:path>
                </a:pathLst>
              </a:custGeom>
              <a:solidFill>
                <a:srgbClr val="F7CA0F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34" name="Shape 234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0" t="0" r="0" b="0"/>
                <a:pathLst>
                  <a:path w="8671" h="10785" fill="none" extrusionOk="0">
                    <a:moveTo>
                      <a:pt x="1763" y="10150"/>
                    </a:move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807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2045" y="3172"/>
                    </a:lnTo>
                    <a:lnTo>
                      <a:pt x="1622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1763" y="1015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35" name="Shape 235"/>
              <p:cNvSpPr/>
              <p:nvPr/>
            </p:nvSpPr>
            <p:spPr>
              <a:xfrm>
                <a:off x="3940375" y="1512125"/>
                <a:ext cx="31725" cy="75800"/>
              </a:xfrm>
              <a:custGeom>
                <a:avLst/>
                <a:gdLst/>
                <a:ahLst/>
                <a:cxnLst/>
                <a:rect l="0" t="0" r="0" b="0"/>
                <a:pathLst>
                  <a:path w="1269" h="3032" fill="none" extrusionOk="0">
                    <a:moveTo>
                      <a:pt x="1128" y="2608"/>
                    </a:moveTo>
                    <a:lnTo>
                      <a:pt x="1128" y="2608"/>
                    </a:lnTo>
                    <a:lnTo>
                      <a:pt x="987" y="2820"/>
                    </a:lnTo>
                    <a:lnTo>
                      <a:pt x="776" y="3031"/>
                    </a:lnTo>
                    <a:lnTo>
                      <a:pt x="635" y="3031"/>
                    </a:lnTo>
                    <a:lnTo>
                      <a:pt x="423" y="3031"/>
                    </a:lnTo>
                    <a:lnTo>
                      <a:pt x="282" y="2890"/>
                    </a:lnTo>
                    <a:lnTo>
                      <a:pt x="212" y="2749"/>
                    </a:lnTo>
                    <a:lnTo>
                      <a:pt x="0" y="2185"/>
                    </a:lnTo>
                    <a:lnTo>
                      <a:pt x="0" y="1551"/>
                    </a:lnTo>
                    <a:lnTo>
                      <a:pt x="71" y="1269"/>
                    </a:lnTo>
                    <a:lnTo>
                      <a:pt x="141" y="916"/>
                    </a:lnTo>
                    <a:lnTo>
                      <a:pt x="353" y="635"/>
                    </a:lnTo>
                    <a:lnTo>
                      <a:pt x="564" y="353"/>
                    </a:lnTo>
                    <a:lnTo>
                      <a:pt x="846" y="141"/>
                    </a:lnTo>
                    <a:lnTo>
                      <a:pt x="1128" y="0"/>
                    </a:lnTo>
                    <a:lnTo>
                      <a:pt x="1128" y="0"/>
                    </a:lnTo>
                    <a:lnTo>
                      <a:pt x="1269" y="635"/>
                    </a:lnTo>
                    <a:lnTo>
                      <a:pt x="1269" y="1269"/>
                    </a:lnTo>
                    <a:lnTo>
                      <a:pt x="1269" y="1903"/>
                    </a:lnTo>
                    <a:lnTo>
                      <a:pt x="1128" y="2608"/>
                    </a:lnTo>
                    <a:lnTo>
                      <a:pt x="1128" y="260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36" name="Shape 236"/>
              <p:cNvSpPr/>
              <p:nvPr/>
            </p:nvSpPr>
            <p:spPr>
              <a:xfrm>
                <a:off x="3954475" y="1404625"/>
                <a:ext cx="22925" cy="65225"/>
              </a:xfrm>
              <a:custGeom>
                <a:avLst/>
                <a:gdLst/>
                <a:ahLst/>
                <a:cxnLst/>
                <a:rect l="0" t="0" r="0" b="0"/>
                <a:pathLst>
                  <a:path w="917" h="2609" fill="none" extrusionOk="0">
                    <a:moveTo>
                      <a:pt x="353" y="1"/>
                    </a:moveTo>
                    <a:lnTo>
                      <a:pt x="353" y="1"/>
                    </a:lnTo>
                    <a:lnTo>
                      <a:pt x="494" y="1"/>
                    </a:lnTo>
                    <a:lnTo>
                      <a:pt x="564" y="71"/>
                    </a:lnTo>
                    <a:lnTo>
                      <a:pt x="705" y="353"/>
                    </a:lnTo>
                    <a:lnTo>
                      <a:pt x="775" y="705"/>
                    </a:lnTo>
                    <a:lnTo>
                      <a:pt x="846" y="1128"/>
                    </a:lnTo>
                    <a:lnTo>
                      <a:pt x="916" y="2045"/>
                    </a:lnTo>
                    <a:lnTo>
                      <a:pt x="916" y="2609"/>
                    </a:lnTo>
                    <a:lnTo>
                      <a:pt x="916" y="2609"/>
                    </a:lnTo>
                    <a:lnTo>
                      <a:pt x="635" y="2256"/>
                    </a:lnTo>
                    <a:lnTo>
                      <a:pt x="423" y="1833"/>
                    </a:lnTo>
                    <a:lnTo>
                      <a:pt x="212" y="1410"/>
                    </a:lnTo>
                    <a:lnTo>
                      <a:pt x="0" y="987"/>
                    </a:lnTo>
                    <a:lnTo>
                      <a:pt x="0" y="565"/>
                    </a:lnTo>
                    <a:lnTo>
                      <a:pt x="0" y="353"/>
                    </a:lnTo>
                    <a:lnTo>
                      <a:pt x="71" y="212"/>
                    </a:lnTo>
                    <a:lnTo>
                      <a:pt x="212" y="71"/>
                    </a:lnTo>
                    <a:lnTo>
                      <a:pt x="353" y="1"/>
                    </a:lnTo>
                    <a:lnTo>
                      <a:pt x="353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37" name="Shape 237"/>
              <p:cNvSpPr/>
              <p:nvPr/>
            </p:nvSpPr>
            <p:spPr>
              <a:xfrm>
                <a:off x="3899850" y="1462775"/>
                <a:ext cx="56400" cy="29975"/>
              </a:xfrm>
              <a:custGeom>
                <a:avLst/>
                <a:gdLst/>
                <a:ahLst/>
                <a:cxnLst/>
                <a:rect l="0" t="0" r="0" b="0"/>
                <a:pathLst>
                  <a:path w="2256" h="1199" fill="none" extrusionOk="0">
                    <a:moveTo>
                      <a:pt x="282" y="705"/>
                    </a:moveTo>
                    <a:lnTo>
                      <a:pt x="282" y="70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71" y="71"/>
                    </a:lnTo>
                    <a:lnTo>
                      <a:pt x="141" y="1"/>
                    </a:lnTo>
                    <a:lnTo>
                      <a:pt x="282" y="1"/>
                    </a:lnTo>
                    <a:lnTo>
                      <a:pt x="705" y="142"/>
                    </a:lnTo>
                    <a:lnTo>
                      <a:pt x="1198" y="283"/>
                    </a:lnTo>
                    <a:lnTo>
                      <a:pt x="1621" y="565"/>
                    </a:lnTo>
                    <a:lnTo>
                      <a:pt x="2256" y="917"/>
                    </a:lnTo>
                    <a:lnTo>
                      <a:pt x="2256" y="917"/>
                    </a:lnTo>
                    <a:lnTo>
                      <a:pt x="1762" y="1128"/>
                    </a:lnTo>
                    <a:lnTo>
                      <a:pt x="1269" y="1199"/>
                    </a:lnTo>
                    <a:lnTo>
                      <a:pt x="987" y="1128"/>
                    </a:lnTo>
                    <a:lnTo>
                      <a:pt x="705" y="1058"/>
                    </a:lnTo>
                    <a:lnTo>
                      <a:pt x="494" y="917"/>
                    </a:lnTo>
                    <a:lnTo>
                      <a:pt x="282" y="705"/>
                    </a:lnTo>
                    <a:lnTo>
                      <a:pt x="282" y="70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238" name="Shape 238"/>
            <p:cNvSpPr/>
            <p:nvPr/>
          </p:nvSpPr>
          <p:spPr>
            <a:xfrm>
              <a:off x="1086250" y="2701550"/>
              <a:ext cx="237900" cy="313675"/>
            </a:xfrm>
            <a:custGeom>
              <a:avLst/>
              <a:gdLst/>
              <a:ahLst/>
              <a:cxnLst/>
              <a:rect l="0" t="0" r="0" b="0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9" name="Shape 239"/>
            <p:cNvSpPr/>
            <p:nvPr/>
          </p:nvSpPr>
          <p:spPr>
            <a:xfrm>
              <a:off x="924150" y="1106825"/>
              <a:ext cx="244950" cy="345400"/>
            </a:xfrm>
            <a:custGeom>
              <a:avLst/>
              <a:gdLst/>
              <a:ahLst/>
              <a:cxnLst/>
              <a:rect l="0" t="0" r="0" b="0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0" name="Shape 240"/>
            <p:cNvSpPr/>
            <p:nvPr/>
          </p:nvSpPr>
          <p:spPr>
            <a:xfrm>
              <a:off x="1750550" y="2135900"/>
              <a:ext cx="260825" cy="227350"/>
            </a:xfrm>
            <a:custGeom>
              <a:avLst/>
              <a:gdLst/>
              <a:ahLst/>
              <a:cxnLst/>
              <a:rect l="0" t="0" r="0" b="0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DDAC6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1" name="Shape 241"/>
            <p:cNvSpPr/>
            <p:nvPr/>
          </p:nvSpPr>
          <p:spPr>
            <a:xfrm>
              <a:off x="1133825" y="238125"/>
              <a:ext cx="246725" cy="246700"/>
            </a:xfrm>
            <a:custGeom>
              <a:avLst/>
              <a:gdLst/>
              <a:ahLst/>
              <a:cxnLst/>
              <a:rect l="0" t="0" r="0" b="0"/>
              <a:pathLst>
                <a:path w="9869" h="9868" extrusionOk="0">
                  <a:moveTo>
                    <a:pt x="4652" y="564"/>
                  </a:moveTo>
                  <a:lnTo>
                    <a:pt x="4934" y="634"/>
                  </a:lnTo>
                  <a:lnTo>
                    <a:pt x="5216" y="775"/>
                  </a:lnTo>
                  <a:lnTo>
                    <a:pt x="5428" y="987"/>
                  </a:lnTo>
                  <a:lnTo>
                    <a:pt x="5569" y="1198"/>
                  </a:lnTo>
                  <a:lnTo>
                    <a:pt x="5639" y="1480"/>
                  </a:lnTo>
                  <a:lnTo>
                    <a:pt x="5639" y="1762"/>
                  </a:lnTo>
                  <a:lnTo>
                    <a:pt x="5639" y="2044"/>
                  </a:lnTo>
                  <a:lnTo>
                    <a:pt x="5428" y="2608"/>
                  </a:lnTo>
                  <a:lnTo>
                    <a:pt x="4934" y="3736"/>
                  </a:lnTo>
                  <a:lnTo>
                    <a:pt x="4793" y="4229"/>
                  </a:lnTo>
                  <a:lnTo>
                    <a:pt x="4723" y="4370"/>
                  </a:lnTo>
                  <a:lnTo>
                    <a:pt x="4793" y="4511"/>
                  </a:lnTo>
                  <a:lnTo>
                    <a:pt x="3807" y="3877"/>
                  </a:lnTo>
                  <a:lnTo>
                    <a:pt x="2961" y="3172"/>
                  </a:lnTo>
                  <a:lnTo>
                    <a:pt x="2749" y="2960"/>
                  </a:lnTo>
                  <a:lnTo>
                    <a:pt x="2608" y="2749"/>
                  </a:lnTo>
                  <a:lnTo>
                    <a:pt x="2538" y="2467"/>
                  </a:lnTo>
                  <a:lnTo>
                    <a:pt x="2538" y="2255"/>
                  </a:lnTo>
                  <a:lnTo>
                    <a:pt x="2608" y="1974"/>
                  </a:lnTo>
                  <a:lnTo>
                    <a:pt x="2679" y="1762"/>
                  </a:lnTo>
                  <a:lnTo>
                    <a:pt x="2961" y="1339"/>
                  </a:lnTo>
                  <a:lnTo>
                    <a:pt x="3384" y="916"/>
                  </a:lnTo>
                  <a:lnTo>
                    <a:pt x="3877" y="705"/>
                  </a:lnTo>
                  <a:lnTo>
                    <a:pt x="4371" y="564"/>
                  </a:lnTo>
                  <a:close/>
                  <a:moveTo>
                    <a:pt x="8106" y="2749"/>
                  </a:moveTo>
                  <a:lnTo>
                    <a:pt x="8318" y="2819"/>
                  </a:lnTo>
                  <a:lnTo>
                    <a:pt x="8529" y="2890"/>
                  </a:lnTo>
                  <a:lnTo>
                    <a:pt x="8670" y="2960"/>
                  </a:lnTo>
                  <a:lnTo>
                    <a:pt x="8811" y="3172"/>
                  </a:lnTo>
                  <a:lnTo>
                    <a:pt x="8952" y="3454"/>
                  </a:lnTo>
                  <a:lnTo>
                    <a:pt x="9022" y="3806"/>
                  </a:lnTo>
                  <a:lnTo>
                    <a:pt x="9093" y="4300"/>
                  </a:lnTo>
                  <a:lnTo>
                    <a:pt x="9022" y="4652"/>
                  </a:lnTo>
                  <a:lnTo>
                    <a:pt x="8882" y="5004"/>
                  </a:lnTo>
                  <a:lnTo>
                    <a:pt x="8741" y="5216"/>
                  </a:lnTo>
                  <a:lnTo>
                    <a:pt x="8459" y="5357"/>
                  </a:lnTo>
                  <a:lnTo>
                    <a:pt x="8177" y="5498"/>
                  </a:lnTo>
                  <a:lnTo>
                    <a:pt x="7190" y="5498"/>
                  </a:lnTo>
                  <a:lnTo>
                    <a:pt x="6837" y="5357"/>
                  </a:lnTo>
                  <a:lnTo>
                    <a:pt x="6556" y="5286"/>
                  </a:lnTo>
                  <a:lnTo>
                    <a:pt x="6274" y="5075"/>
                  </a:lnTo>
                  <a:lnTo>
                    <a:pt x="6133" y="4863"/>
                  </a:lnTo>
                  <a:lnTo>
                    <a:pt x="5992" y="4652"/>
                  </a:lnTo>
                  <a:lnTo>
                    <a:pt x="5921" y="4441"/>
                  </a:lnTo>
                  <a:lnTo>
                    <a:pt x="5992" y="4159"/>
                  </a:lnTo>
                  <a:lnTo>
                    <a:pt x="6767" y="3454"/>
                  </a:lnTo>
                  <a:lnTo>
                    <a:pt x="7260" y="3101"/>
                  </a:lnTo>
                  <a:lnTo>
                    <a:pt x="7683" y="2890"/>
                  </a:lnTo>
                  <a:lnTo>
                    <a:pt x="8106" y="2749"/>
                  </a:lnTo>
                  <a:close/>
                  <a:moveTo>
                    <a:pt x="3384" y="5357"/>
                  </a:moveTo>
                  <a:lnTo>
                    <a:pt x="4300" y="5427"/>
                  </a:lnTo>
                  <a:lnTo>
                    <a:pt x="4089" y="6273"/>
                  </a:lnTo>
                  <a:lnTo>
                    <a:pt x="3948" y="6837"/>
                  </a:lnTo>
                  <a:lnTo>
                    <a:pt x="3736" y="7401"/>
                  </a:lnTo>
                  <a:lnTo>
                    <a:pt x="3454" y="7965"/>
                  </a:lnTo>
                  <a:lnTo>
                    <a:pt x="3102" y="8388"/>
                  </a:lnTo>
                  <a:lnTo>
                    <a:pt x="2961" y="8599"/>
                  </a:lnTo>
                  <a:lnTo>
                    <a:pt x="2749" y="8740"/>
                  </a:lnTo>
                  <a:lnTo>
                    <a:pt x="2538" y="8811"/>
                  </a:lnTo>
                  <a:lnTo>
                    <a:pt x="2327" y="8811"/>
                  </a:lnTo>
                  <a:lnTo>
                    <a:pt x="1904" y="8740"/>
                  </a:lnTo>
                  <a:lnTo>
                    <a:pt x="1551" y="8599"/>
                  </a:lnTo>
                  <a:lnTo>
                    <a:pt x="1340" y="8317"/>
                  </a:lnTo>
                  <a:lnTo>
                    <a:pt x="1128" y="8035"/>
                  </a:lnTo>
                  <a:lnTo>
                    <a:pt x="1058" y="7683"/>
                  </a:lnTo>
                  <a:lnTo>
                    <a:pt x="987" y="7260"/>
                  </a:lnTo>
                  <a:lnTo>
                    <a:pt x="987" y="6907"/>
                  </a:lnTo>
                  <a:lnTo>
                    <a:pt x="1058" y="6485"/>
                  </a:lnTo>
                  <a:lnTo>
                    <a:pt x="1128" y="6203"/>
                  </a:lnTo>
                  <a:lnTo>
                    <a:pt x="1269" y="6062"/>
                  </a:lnTo>
                  <a:lnTo>
                    <a:pt x="1410" y="5850"/>
                  </a:lnTo>
                  <a:lnTo>
                    <a:pt x="1551" y="5709"/>
                  </a:lnTo>
                  <a:lnTo>
                    <a:pt x="1974" y="5498"/>
                  </a:lnTo>
                  <a:lnTo>
                    <a:pt x="2397" y="5427"/>
                  </a:lnTo>
                  <a:lnTo>
                    <a:pt x="2890" y="5357"/>
                  </a:lnTo>
                  <a:close/>
                  <a:moveTo>
                    <a:pt x="5992" y="5780"/>
                  </a:moveTo>
                  <a:lnTo>
                    <a:pt x="6203" y="5850"/>
                  </a:lnTo>
                  <a:lnTo>
                    <a:pt x="6485" y="5991"/>
                  </a:lnTo>
                  <a:lnTo>
                    <a:pt x="7331" y="6414"/>
                  </a:lnTo>
                  <a:lnTo>
                    <a:pt x="8036" y="6907"/>
                  </a:lnTo>
                  <a:lnTo>
                    <a:pt x="8318" y="7119"/>
                  </a:lnTo>
                  <a:lnTo>
                    <a:pt x="8388" y="7330"/>
                  </a:lnTo>
                  <a:lnTo>
                    <a:pt x="8388" y="7471"/>
                  </a:lnTo>
                  <a:lnTo>
                    <a:pt x="8318" y="7683"/>
                  </a:lnTo>
                  <a:lnTo>
                    <a:pt x="8106" y="7965"/>
                  </a:lnTo>
                  <a:lnTo>
                    <a:pt x="7895" y="8176"/>
                  </a:lnTo>
                  <a:lnTo>
                    <a:pt x="7260" y="8599"/>
                  </a:lnTo>
                  <a:lnTo>
                    <a:pt x="6908" y="8740"/>
                  </a:lnTo>
                  <a:lnTo>
                    <a:pt x="6556" y="8881"/>
                  </a:lnTo>
                  <a:lnTo>
                    <a:pt x="6203" y="8952"/>
                  </a:lnTo>
                  <a:lnTo>
                    <a:pt x="5498" y="8952"/>
                  </a:lnTo>
                  <a:lnTo>
                    <a:pt x="5216" y="8811"/>
                  </a:lnTo>
                  <a:lnTo>
                    <a:pt x="5005" y="8529"/>
                  </a:lnTo>
                  <a:lnTo>
                    <a:pt x="4864" y="8247"/>
                  </a:lnTo>
                  <a:lnTo>
                    <a:pt x="4793" y="7753"/>
                  </a:lnTo>
                  <a:lnTo>
                    <a:pt x="4723" y="7189"/>
                  </a:lnTo>
                  <a:lnTo>
                    <a:pt x="4864" y="6696"/>
                  </a:lnTo>
                  <a:lnTo>
                    <a:pt x="4934" y="6344"/>
                  </a:lnTo>
                  <a:lnTo>
                    <a:pt x="5005" y="5991"/>
                  </a:lnTo>
                  <a:lnTo>
                    <a:pt x="5075" y="5850"/>
                  </a:lnTo>
                  <a:lnTo>
                    <a:pt x="5287" y="5780"/>
                  </a:lnTo>
                  <a:close/>
                  <a:moveTo>
                    <a:pt x="4723" y="0"/>
                  </a:moveTo>
                  <a:lnTo>
                    <a:pt x="4089" y="70"/>
                  </a:lnTo>
                  <a:lnTo>
                    <a:pt x="3384" y="352"/>
                  </a:lnTo>
                  <a:lnTo>
                    <a:pt x="2820" y="705"/>
                  </a:lnTo>
                  <a:lnTo>
                    <a:pt x="2256" y="1198"/>
                  </a:lnTo>
                  <a:lnTo>
                    <a:pt x="1904" y="1762"/>
                  </a:lnTo>
                  <a:lnTo>
                    <a:pt x="1763" y="2044"/>
                  </a:lnTo>
                  <a:lnTo>
                    <a:pt x="1622" y="2326"/>
                  </a:lnTo>
                  <a:lnTo>
                    <a:pt x="1622" y="2678"/>
                  </a:lnTo>
                  <a:lnTo>
                    <a:pt x="1622" y="2960"/>
                  </a:lnTo>
                  <a:lnTo>
                    <a:pt x="1763" y="3242"/>
                  </a:lnTo>
                  <a:lnTo>
                    <a:pt x="1904" y="3524"/>
                  </a:lnTo>
                  <a:lnTo>
                    <a:pt x="2115" y="3806"/>
                  </a:lnTo>
                  <a:lnTo>
                    <a:pt x="2467" y="4088"/>
                  </a:lnTo>
                  <a:lnTo>
                    <a:pt x="2890" y="4300"/>
                  </a:lnTo>
                  <a:lnTo>
                    <a:pt x="3384" y="4511"/>
                  </a:lnTo>
                  <a:lnTo>
                    <a:pt x="4018" y="4722"/>
                  </a:lnTo>
                  <a:lnTo>
                    <a:pt x="4723" y="4863"/>
                  </a:lnTo>
                  <a:lnTo>
                    <a:pt x="4582" y="5004"/>
                  </a:lnTo>
                  <a:lnTo>
                    <a:pt x="4371" y="5075"/>
                  </a:lnTo>
                  <a:lnTo>
                    <a:pt x="3877" y="5075"/>
                  </a:lnTo>
                  <a:lnTo>
                    <a:pt x="2538" y="4863"/>
                  </a:lnTo>
                  <a:lnTo>
                    <a:pt x="1833" y="4793"/>
                  </a:lnTo>
                  <a:lnTo>
                    <a:pt x="1481" y="4863"/>
                  </a:lnTo>
                  <a:lnTo>
                    <a:pt x="1128" y="5004"/>
                  </a:lnTo>
                  <a:lnTo>
                    <a:pt x="846" y="5145"/>
                  </a:lnTo>
                  <a:lnTo>
                    <a:pt x="564" y="5427"/>
                  </a:lnTo>
                  <a:lnTo>
                    <a:pt x="283" y="5780"/>
                  </a:lnTo>
                  <a:lnTo>
                    <a:pt x="142" y="6273"/>
                  </a:lnTo>
                  <a:lnTo>
                    <a:pt x="71" y="6626"/>
                  </a:lnTo>
                  <a:lnTo>
                    <a:pt x="1" y="7048"/>
                  </a:lnTo>
                  <a:lnTo>
                    <a:pt x="71" y="7401"/>
                  </a:lnTo>
                  <a:lnTo>
                    <a:pt x="142" y="7753"/>
                  </a:lnTo>
                  <a:lnTo>
                    <a:pt x="212" y="8176"/>
                  </a:lnTo>
                  <a:lnTo>
                    <a:pt x="423" y="8529"/>
                  </a:lnTo>
                  <a:lnTo>
                    <a:pt x="564" y="8811"/>
                  </a:lnTo>
                  <a:lnTo>
                    <a:pt x="846" y="9163"/>
                  </a:lnTo>
                  <a:lnTo>
                    <a:pt x="1058" y="9374"/>
                  </a:lnTo>
                  <a:lnTo>
                    <a:pt x="1340" y="9586"/>
                  </a:lnTo>
                  <a:lnTo>
                    <a:pt x="1692" y="9727"/>
                  </a:lnTo>
                  <a:lnTo>
                    <a:pt x="1974" y="9868"/>
                  </a:lnTo>
                  <a:lnTo>
                    <a:pt x="2327" y="9868"/>
                  </a:lnTo>
                  <a:lnTo>
                    <a:pt x="2679" y="9797"/>
                  </a:lnTo>
                  <a:lnTo>
                    <a:pt x="3102" y="9656"/>
                  </a:lnTo>
                  <a:lnTo>
                    <a:pt x="3454" y="9374"/>
                  </a:lnTo>
                  <a:lnTo>
                    <a:pt x="4089" y="8670"/>
                  </a:lnTo>
                  <a:lnTo>
                    <a:pt x="4089" y="8952"/>
                  </a:lnTo>
                  <a:lnTo>
                    <a:pt x="4159" y="9163"/>
                  </a:lnTo>
                  <a:lnTo>
                    <a:pt x="4300" y="9304"/>
                  </a:lnTo>
                  <a:lnTo>
                    <a:pt x="4371" y="9445"/>
                  </a:lnTo>
                  <a:lnTo>
                    <a:pt x="4793" y="9656"/>
                  </a:lnTo>
                  <a:lnTo>
                    <a:pt x="5216" y="9797"/>
                  </a:lnTo>
                  <a:lnTo>
                    <a:pt x="5780" y="9797"/>
                  </a:lnTo>
                  <a:lnTo>
                    <a:pt x="6344" y="9656"/>
                  </a:lnTo>
                  <a:lnTo>
                    <a:pt x="6908" y="9515"/>
                  </a:lnTo>
                  <a:lnTo>
                    <a:pt x="7472" y="9304"/>
                  </a:lnTo>
                  <a:lnTo>
                    <a:pt x="8036" y="9022"/>
                  </a:lnTo>
                  <a:lnTo>
                    <a:pt x="8529" y="8670"/>
                  </a:lnTo>
                  <a:lnTo>
                    <a:pt x="8882" y="8317"/>
                  </a:lnTo>
                  <a:lnTo>
                    <a:pt x="9163" y="7894"/>
                  </a:lnTo>
                  <a:lnTo>
                    <a:pt x="9304" y="7542"/>
                  </a:lnTo>
                  <a:lnTo>
                    <a:pt x="9304" y="7330"/>
                  </a:lnTo>
                  <a:lnTo>
                    <a:pt x="9234" y="7119"/>
                  </a:lnTo>
                  <a:lnTo>
                    <a:pt x="9163" y="6907"/>
                  </a:lnTo>
                  <a:lnTo>
                    <a:pt x="9022" y="6696"/>
                  </a:lnTo>
                  <a:lnTo>
                    <a:pt x="8811" y="6485"/>
                  </a:lnTo>
                  <a:lnTo>
                    <a:pt x="8529" y="6344"/>
                  </a:lnTo>
                  <a:lnTo>
                    <a:pt x="9022" y="6132"/>
                  </a:lnTo>
                  <a:lnTo>
                    <a:pt x="9375" y="5780"/>
                  </a:lnTo>
                  <a:lnTo>
                    <a:pt x="9586" y="5427"/>
                  </a:lnTo>
                  <a:lnTo>
                    <a:pt x="9798" y="5004"/>
                  </a:lnTo>
                  <a:lnTo>
                    <a:pt x="9868" y="4511"/>
                  </a:lnTo>
                  <a:lnTo>
                    <a:pt x="9868" y="4018"/>
                  </a:lnTo>
                  <a:lnTo>
                    <a:pt x="9727" y="3595"/>
                  </a:lnTo>
                  <a:lnTo>
                    <a:pt x="9586" y="3101"/>
                  </a:lnTo>
                  <a:lnTo>
                    <a:pt x="9375" y="2678"/>
                  </a:lnTo>
                  <a:lnTo>
                    <a:pt x="9093" y="2396"/>
                  </a:lnTo>
                  <a:lnTo>
                    <a:pt x="8741" y="2115"/>
                  </a:lnTo>
                  <a:lnTo>
                    <a:pt x="8318" y="1974"/>
                  </a:lnTo>
                  <a:lnTo>
                    <a:pt x="7895" y="1903"/>
                  </a:lnTo>
                  <a:lnTo>
                    <a:pt x="7401" y="2044"/>
                  </a:lnTo>
                  <a:lnTo>
                    <a:pt x="6908" y="2255"/>
                  </a:lnTo>
                  <a:lnTo>
                    <a:pt x="6344" y="2749"/>
                  </a:lnTo>
                  <a:lnTo>
                    <a:pt x="6415" y="2115"/>
                  </a:lnTo>
                  <a:lnTo>
                    <a:pt x="6415" y="1621"/>
                  </a:lnTo>
                  <a:lnTo>
                    <a:pt x="6344" y="1198"/>
                  </a:lnTo>
                  <a:lnTo>
                    <a:pt x="6203" y="846"/>
                  </a:lnTo>
                  <a:lnTo>
                    <a:pt x="6062" y="564"/>
                  </a:lnTo>
                  <a:lnTo>
                    <a:pt x="5851" y="352"/>
                  </a:lnTo>
                  <a:lnTo>
                    <a:pt x="5569" y="141"/>
                  </a:lnTo>
                  <a:lnTo>
                    <a:pt x="5357" y="70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rgbClr val="F7B22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242" name="Shape 242"/>
            <p:cNvGrpSpPr/>
            <p:nvPr/>
          </p:nvGrpSpPr>
          <p:grpSpPr>
            <a:xfrm>
              <a:off x="1863325" y="2900650"/>
              <a:ext cx="206200" cy="244975"/>
              <a:chOff x="4157100" y="2900650"/>
              <a:chExt cx="206200" cy="244975"/>
            </a:xfrm>
          </p:grpSpPr>
          <p:sp>
            <p:nvSpPr>
              <p:cNvPr id="243" name="Shape 243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0" t="0" r="0" b="0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44" name="Shape 244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0" t="0" r="0" b="0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45" name="Shape 245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0" t="0" r="0" b="0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246" name="Shape 246"/>
            <p:cNvGrpSpPr/>
            <p:nvPr/>
          </p:nvGrpSpPr>
          <p:grpSpPr>
            <a:xfrm>
              <a:off x="1923250" y="773800"/>
              <a:ext cx="290750" cy="361250"/>
              <a:chOff x="4217025" y="773800"/>
              <a:chExt cx="290750" cy="361250"/>
            </a:xfrm>
          </p:grpSpPr>
          <p:sp>
            <p:nvSpPr>
              <p:cNvPr id="247" name="Shape 247"/>
              <p:cNvSpPr/>
              <p:nvPr/>
            </p:nvSpPr>
            <p:spPr>
              <a:xfrm>
                <a:off x="4231125" y="773800"/>
                <a:ext cx="56400" cy="135700"/>
              </a:xfrm>
              <a:custGeom>
                <a:avLst/>
                <a:gdLst/>
                <a:ahLst/>
                <a:cxnLst/>
                <a:rect l="0" t="0" r="0" b="0"/>
                <a:pathLst>
                  <a:path w="2256" h="5428" extrusionOk="0">
                    <a:moveTo>
                      <a:pt x="423" y="1128"/>
                    </a:moveTo>
                    <a:lnTo>
                      <a:pt x="846" y="1762"/>
                    </a:lnTo>
                    <a:lnTo>
                      <a:pt x="1057" y="2397"/>
                    </a:lnTo>
                    <a:lnTo>
                      <a:pt x="1198" y="3102"/>
                    </a:lnTo>
                    <a:lnTo>
                      <a:pt x="1198" y="3806"/>
                    </a:lnTo>
                    <a:lnTo>
                      <a:pt x="987" y="3524"/>
                    </a:lnTo>
                    <a:lnTo>
                      <a:pt x="775" y="3243"/>
                    </a:lnTo>
                    <a:lnTo>
                      <a:pt x="634" y="2961"/>
                    </a:lnTo>
                    <a:lnTo>
                      <a:pt x="493" y="2608"/>
                    </a:lnTo>
                    <a:lnTo>
                      <a:pt x="423" y="1903"/>
                    </a:lnTo>
                    <a:lnTo>
                      <a:pt x="423" y="1128"/>
                    </a:lnTo>
                    <a:close/>
                    <a:moveTo>
                      <a:pt x="0" y="0"/>
                    </a:moveTo>
                    <a:lnTo>
                      <a:pt x="0" y="776"/>
                    </a:lnTo>
                    <a:lnTo>
                      <a:pt x="71" y="2467"/>
                    </a:lnTo>
                    <a:lnTo>
                      <a:pt x="212" y="3454"/>
                    </a:lnTo>
                    <a:lnTo>
                      <a:pt x="353" y="4300"/>
                    </a:lnTo>
                    <a:lnTo>
                      <a:pt x="493" y="4652"/>
                    </a:lnTo>
                    <a:lnTo>
                      <a:pt x="705" y="5005"/>
                    </a:lnTo>
                    <a:lnTo>
                      <a:pt x="916" y="5216"/>
                    </a:lnTo>
                    <a:lnTo>
                      <a:pt x="1128" y="5357"/>
                    </a:lnTo>
                    <a:lnTo>
                      <a:pt x="1480" y="5428"/>
                    </a:lnTo>
                    <a:lnTo>
                      <a:pt x="1762" y="5357"/>
                    </a:lnTo>
                    <a:lnTo>
                      <a:pt x="1974" y="5216"/>
                    </a:lnTo>
                    <a:lnTo>
                      <a:pt x="2115" y="4934"/>
                    </a:lnTo>
                    <a:lnTo>
                      <a:pt x="2185" y="4582"/>
                    </a:lnTo>
                    <a:lnTo>
                      <a:pt x="2256" y="4229"/>
                    </a:lnTo>
                    <a:lnTo>
                      <a:pt x="2185" y="3736"/>
                    </a:lnTo>
                    <a:lnTo>
                      <a:pt x="2115" y="3243"/>
                    </a:lnTo>
                    <a:lnTo>
                      <a:pt x="1974" y="2749"/>
                    </a:lnTo>
                    <a:lnTo>
                      <a:pt x="1833" y="2185"/>
                    </a:lnTo>
                    <a:lnTo>
                      <a:pt x="1621" y="1692"/>
                    </a:lnTo>
                    <a:lnTo>
                      <a:pt x="1339" y="1269"/>
                    </a:lnTo>
                    <a:lnTo>
                      <a:pt x="1057" y="846"/>
                    </a:lnTo>
                    <a:lnTo>
                      <a:pt x="705" y="423"/>
                    </a:lnTo>
                    <a:lnTo>
                      <a:pt x="353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DCC64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48" name="Shape 248"/>
              <p:cNvSpPr/>
              <p:nvPr/>
            </p:nvSpPr>
            <p:spPr>
              <a:xfrm>
                <a:off x="4291025" y="858375"/>
                <a:ext cx="216750" cy="109275"/>
              </a:xfrm>
              <a:custGeom>
                <a:avLst/>
                <a:gdLst/>
                <a:ahLst/>
                <a:cxnLst/>
                <a:rect l="0" t="0" r="0" b="0"/>
                <a:pathLst>
                  <a:path w="8670" h="4371" extrusionOk="0">
                    <a:moveTo>
                      <a:pt x="5851" y="1904"/>
                    </a:moveTo>
                    <a:lnTo>
                      <a:pt x="5075" y="2397"/>
                    </a:lnTo>
                    <a:lnTo>
                      <a:pt x="4300" y="2820"/>
                    </a:lnTo>
                    <a:lnTo>
                      <a:pt x="3525" y="3102"/>
                    </a:lnTo>
                    <a:lnTo>
                      <a:pt x="2749" y="3313"/>
                    </a:lnTo>
                    <a:lnTo>
                      <a:pt x="1199" y="3595"/>
                    </a:lnTo>
                    <a:lnTo>
                      <a:pt x="2326" y="3031"/>
                    </a:lnTo>
                    <a:lnTo>
                      <a:pt x="3454" y="2608"/>
                    </a:lnTo>
                    <a:lnTo>
                      <a:pt x="4652" y="2186"/>
                    </a:lnTo>
                    <a:lnTo>
                      <a:pt x="5851" y="1904"/>
                    </a:lnTo>
                    <a:close/>
                    <a:moveTo>
                      <a:pt x="8388" y="0"/>
                    </a:moveTo>
                    <a:lnTo>
                      <a:pt x="8177" y="141"/>
                    </a:lnTo>
                    <a:lnTo>
                      <a:pt x="7472" y="423"/>
                    </a:lnTo>
                    <a:lnTo>
                      <a:pt x="6344" y="776"/>
                    </a:lnTo>
                    <a:lnTo>
                      <a:pt x="3454" y="1833"/>
                    </a:lnTo>
                    <a:lnTo>
                      <a:pt x="2045" y="2397"/>
                    </a:lnTo>
                    <a:lnTo>
                      <a:pt x="1410" y="2679"/>
                    </a:lnTo>
                    <a:lnTo>
                      <a:pt x="846" y="2961"/>
                    </a:lnTo>
                    <a:lnTo>
                      <a:pt x="423" y="3243"/>
                    </a:lnTo>
                    <a:lnTo>
                      <a:pt x="141" y="3595"/>
                    </a:lnTo>
                    <a:lnTo>
                      <a:pt x="1" y="3877"/>
                    </a:lnTo>
                    <a:lnTo>
                      <a:pt x="1" y="4018"/>
                    </a:lnTo>
                    <a:lnTo>
                      <a:pt x="1" y="4159"/>
                    </a:lnTo>
                    <a:lnTo>
                      <a:pt x="71" y="4230"/>
                    </a:lnTo>
                    <a:lnTo>
                      <a:pt x="282" y="4300"/>
                    </a:lnTo>
                    <a:lnTo>
                      <a:pt x="776" y="4371"/>
                    </a:lnTo>
                    <a:lnTo>
                      <a:pt x="1481" y="4300"/>
                    </a:lnTo>
                    <a:lnTo>
                      <a:pt x="2256" y="4230"/>
                    </a:lnTo>
                    <a:lnTo>
                      <a:pt x="3807" y="3877"/>
                    </a:lnTo>
                    <a:lnTo>
                      <a:pt x="4793" y="3525"/>
                    </a:lnTo>
                    <a:lnTo>
                      <a:pt x="5498" y="3313"/>
                    </a:lnTo>
                    <a:lnTo>
                      <a:pt x="6203" y="2961"/>
                    </a:lnTo>
                    <a:lnTo>
                      <a:pt x="6908" y="2608"/>
                    </a:lnTo>
                    <a:lnTo>
                      <a:pt x="7542" y="2186"/>
                    </a:lnTo>
                    <a:lnTo>
                      <a:pt x="7895" y="1692"/>
                    </a:lnTo>
                    <a:lnTo>
                      <a:pt x="8459" y="776"/>
                    </a:lnTo>
                    <a:lnTo>
                      <a:pt x="8600" y="423"/>
                    </a:lnTo>
                    <a:lnTo>
                      <a:pt x="8670" y="141"/>
                    </a:lnTo>
                    <a:lnTo>
                      <a:pt x="8600" y="0"/>
                    </a:lnTo>
                    <a:close/>
                  </a:path>
                </a:pathLst>
              </a:custGeom>
              <a:solidFill>
                <a:srgbClr val="BDCC64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49" name="Shape 249"/>
              <p:cNvSpPr/>
              <p:nvPr/>
            </p:nvSpPr>
            <p:spPr>
              <a:xfrm>
                <a:off x="4217025" y="1004625"/>
                <a:ext cx="68750" cy="130425"/>
              </a:xfrm>
              <a:custGeom>
                <a:avLst/>
                <a:gdLst/>
                <a:ahLst/>
                <a:cxnLst/>
                <a:rect l="0" t="0" r="0" b="0"/>
                <a:pathLst>
                  <a:path w="2750" h="5217" extrusionOk="0">
                    <a:moveTo>
                      <a:pt x="1974" y="1"/>
                    </a:moveTo>
                    <a:lnTo>
                      <a:pt x="2115" y="142"/>
                    </a:lnTo>
                    <a:lnTo>
                      <a:pt x="2044" y="565"/>
                    </a:lnTo>
                    <a:lnTo>
                      <a:pt x="1833" y="1551"/>
                    </a:lnTo>
                    <a:lnTo>
                      <a:pt x="1480" y="2679"/>
                    </a:lnTo>
                    <a:lnTo>
                      <a:pt x="1269" y="3172"/>
                    </a:lnTo>
                    <a:lnTo>
                      <a:pt x="1057" y="3525"/>
                    </a:lnTo>
                    <a:lnTo>
                      <a:pt x="987" y="2891"/>
                    </a:lnTo>
                    <a:lnTo>
                      <a:pt x="1057" y="1833"/>
                    </a:lnTo>
                    <a:lnTo>
                      <a:pt x="1128" y="1340"/>
                    </a:lnTo>
                    <a:lnTo>
                      <a:pt x="1269" y="847"/>
                    </a:lnTo>
                    <a:lnTo>
                      <a:pt x="1410" y="494"/>
                    </a:lnTo>
                    <a:lnTo>
                      <a:pt x="1551" y="424"/>
                    </a:lnTo>
                    <a:lnTo>
                      <a:pt x="1621" y="353"/>
                    </a:lnTo>
                    <a:lnTo>
                      <a:pt x="1621" y="353"/>
                    </a:lnTo>
                    <a:lnTo>
                      <a:pt x="1410" y="424"/>
                    </a:lnTo>
                    <a:lnTo>
                      <a:pt x="1198" y="565"/>
                    </a:lnTo>
                    <a:lnTo>
                      <a:pt x="987" y="847"/>
                    </a:lnTo>
                    <a:lnTo>
                      <a:pt x="776" y="1128"/>
                    </a:lnTo>
                    <a:lnTo>
                      <a:pt x="423" y="1763"/>
                    </a:lnTo>
                    <a:lnTo>
                      <a:pt x="141" y="2538"/>
                    </a:lnTo>
                    <a:lnTo>
                      <a:pt x="0" y="3313"/>
                    </a:lnTo>
                    <a:lnTo>
                      <a:pt x="0" y="4018"/>
                    </a:lnTo>
                    <a:lnTo>
                      <a:pt x="0" y="4371"/>
                    </a:lnTo>
                    <a:lnTo>
                      <a:pt x="71" y="4653"/>
                    </a:lnTo>
                    <a:lnTo>
                      <a:pt x="212" y="4864"/>
                    </a:lnTo>
                    <a:lnTo>
                      <a:pt x="353" y="5005"/>
                    </a:lnTo>
                    <a:lnTo>
                      <a:pt x="705" y="5146"/>
                    </a:lnTo>
                    <a:lnTo>
                      <a:pt x="987" y="5217"/>
                    </a:lnTo>
                    <a:lnTo>
                      <a:pt x="1269" y="5076"/>
                    </a:lnTo>
                    <a:lnTo>
                      <a:pt x="1551" y="4935"/>
                    </a:lnTo>
                    <a:lnTo>
                      <a:pt x="1833" y="4653"/>
                    </a:lnTo>
                    <a:lnTo>
                      <a:pt x="2044" y="4300"/>
                    </a:lnTo>
                    <a:lnTo>
                      <a:pt x="2326" y="3877"/>
                    </a:lnTo>
                    <a:lnTo>
                      <a:pt x="2467" y="3454"/>
                    </a:lnTo>
                    <a:lnTo>
                      <a:pt x="2608" y="2961"/>
                    </a:lnTo>
                    <a:lnTo>
                      <a:pt x="2749" y="2468"/>
                    </a:lnTo>
                    <a:lnTo>
                      <a:pt x="2749" y="1974"/>
                    </a:lnTo>
                    <a:lnTo>
                      <a:pt x="2749" y="1481"/>
                    </a:lnTo>
                    <a:lnTo>
                      <a:pt x="2679" y="1058"/>
                    </a:lnTo>
                    <a:lnTo>
                      <a:pt x="2538" y="635"/>
                    </a:lnTo>
                    <a:lnTo>
                      <a:pt x="2326" y="283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BDCC64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250" name="Shape 250"/>
            <p:cNvGrpSpPr/>
            <p:nvPr/>
          </p:nvGrpSpPr>
          <p:grpSpPr>
            <a:xfrm>
              <a:off x="959375" y="2320925"/>
              <a:ext cx="149800" cy="299575"/>
              <a:chOff x="3253150" y="2320925"/>
              <a:chExt cx="149800" cy="299575"/>
            </a:xfrm>
          </p:grpSpPr>
          <p:sp>
            <p:nvSpPr>
              <p:cNvPr id="251" name="Shape 251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0" t="0" r="0" b="0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52" name="Shape 252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0" t="0" r="0" b="0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253" name="Shape 253"/>
            <p:cNvGrpSpPr/>
            <p:nvPr/>
          </p:nvGrpSpPr>
          <p:grpSpPr>
            <a:xfrm>
              <a:off x="1193750" y="3986125"/>
              <a:ext cx="766525" cy="1452000"/>
              <a:chOff x="3487525" y="3986125"/>
              <a:chExt cx="766525" cy="1452000"/>
            </a:xfrm>
          </p:grpSpPr>
          <p:sp>
            <p:nvSpPr>
              <p:cNvPr id="254" name="Shape 254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0" t="0" r="0" b="0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55" name="Shape 255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0" t="0" r="0" b="0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56" name="Shape 256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0" t="0" r="0" b="0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57" name="Shape 257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0" t="0" r="0" b="0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258" name="Shape 258"/>
            <p:cNvSpPr/>
            <p:nvPr/>
          </p:nvSpPr>
          <p:spPr>
            <a:xfrm>
              <a:off x="1660700" y="3957925"/>
              <a:ext cx="244950" cy="246725"/>
            </a:xfrm>
            <a:custGeom>
              <a:avLst/>
              <a:gdLst/>
              <a:ahLst/>
              <a:cxnLst/>
              <a:rect l="0" t="0" r="0" b="0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9" name="Shape 259"/>
            <p:cNvSpPr/>
            <p:nvPr/>
          </p:nvSpPr>
          <p:spPr>
            <a:xfrm>
              <a:off x="971725" y="3707700"/>
              <a:ext cx="220275" cy="341875"/>
            </a:xfrm>
            <a:custGeom>
              <a:avLst/>
              <a:gdLst/>
              <a:ahLst/>
              <a:cxnLst/>
              <a:rect l="0" t="0" r="0" b="0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F7CA0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0" name="Shape 260"/>
            <p:cNvSpPr/>
            <p:nvPr/>
          </p:nvSpPr>
          <p:spPr>
            <a:xfrm>
              <a:off x="2016625" y="4890075"/>
              <a:ext cx="119850" cy="586800"/>
            </a:xfrm>
            <a:custGeom>
              <a:avLst/>
              <a:gdLst/>
              <a:ahLst/>
              <a:cxnLst/>
              <a:rect l="0" t="0" r="0" b="0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261" name="Shape 261"/>
            <p:cNvGrpSpPr/>
            <p:nvPr/>
          </p:nvGrpSpPr>
          <p:grpSpPr>
            <a:xfrm>
              <a:off x="1216650" y="5036325"/>
              <a:ext cx="169175" cy="269650"/>
              <a:chOff x="3510425" y="5036325"/>
              <a:chExt cx="169175" cy="269650"/>
            </a:xfrm>
          </p:grpSpPr>
          <p:sp>
            <p:nvSpPr>
              <p:cNvPr id="262" name="Shape 262"/>
              <p:cNvSpPr/>
              <p:nvPr/>
            </p:nvSpPr>
            <p:spPr>
              <a:xfrm>
                <a:off x="3510425" y="5105050"/>
                <a:ext cx="86350" cy="77575"/>
              </a:xfrm>
              <a:custGeom>
                <a:avLst/>
                <a:gdLst/>
                <a:ahLst/>
                <a:cxnLst/>
                <a:rect l="0" t="0" r="0" b="0"/>
                <a:pathLst>
                  <a:path w="3454" h="3103" extrusionOk="0">
                    <a:moveTo>
                      <a:pt x="2185" y="1"/>
                    </a:moveTo>
                    <a:lnTo>
                      <a:pt x="1762" y="142"/>
                    </a:lnTo>
                    <a:lnTo>
                      <a:pt x="1269" y="424"/>
                    </a:lnTo>
                    <a:lnTo>
                      <a:pt x="846" y="706"/>
                    </a:lnTo>
                    <a:lnTo>
                      <a:pt x="494" y="1129"/>
                    </a:lnTo>
                    <a:lnTo>
                      <a:pt x="212" y="1551"/>
                    </a:lnTo>
                    <a:lnTo>
                      <a:pt x="71" y="1904"/>
                    </a:lnTo>
                    <a:lnTo>
                      <a:pt x="0" y="2327"/>
                    </a:lnTo>
                    <a:lnTo>
                      <a:pt x="71" y="2468"/>
                    </a:lnTo>
                    <a:lnTo>
                      <a:pt x="141" y="2679"/>
                    </a:lnTo>
                    <a:lnTo>
                      <a:pt x="282" y="2820"/>
                    </a:lnTo>
                    <a:lnTo>
                      <a:pt x="494" y="2891"/>
                    </a:lnTo>
                    <a:lnTo>
                      <a:pt x="705" y="3032"/>
                    </a:lnTo>
                    <a:lnTo>
                      <a:pt x="1058" y="3102"/>
                    </a:lnTo>
                    <a:lnTo>
                      <a:pt x="2256" y="3102"/>
                    </a:lnTo>
                    <a:lnTo>
                      <a:pt x="2538" y="2961"/>
                    </a:lnTo>
                    <a:lnTo>
                      <a:pt x="2820" y="2750"/>
                    </a:lnTo>
                    <a:lnTo>
                      <a:pt x="3031" y="2468"/>
                    </a:lnTo>
                    <a:lnTo>
                      <a:pt x="3313" y="1974"/>
                    </a:lnTo>
                    <a:lnTo>
                      <a:pt x="3454" y="1622"/>
                    </a:lnTo>
                    <a:lnTo>
                      <a:pt x="3384" y="917"/>
                    </a:lnTo>
                    <a:lnTo>
                      <a:pt x="3313" y="635"/>
                    </a:lnTo>
                    <a:lnTo>
                      <a:pt x="3243" y="424"/>
                    </a:lnTo>
                    <a:lnTo>
                      <a:pt x="3102" y="212"/>
                    </a:lnTo>
                    <a:lnTo>
                      <a:pt x="2961" y="142"/>
                    </a:lnTo>
                    <a:lnTo>
                      <a:pt x="2820" y="1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63" name="Shape 263"/>
              <p:cNvSpPr/>
              <p:nvPr/>
            </p:nvSpPr>
            <p:spPr>
              <a:xfrm>
                <a:off x="3602050" y="5157925"/>
                <a:ext cx="66975" cy="63450"/>
              </a:xfrm>
              <a:custGeom>
                <a:avLst/>
                <a:gdLst/>
                <a:ahLst/>
                <a:cxnLst/>
                <a:rect l="0" t="0" r="0" b="0"/>
                <a:pathLst>
                  <a:path w="2679" h="2538" extrusionOk="0">
                    <a:moveTo>
                      <a:pt x="1269" y="0"/>
                    </a:moveTo>
                    <a:lnTo>
                      <a:pt x="846" y="71"/>
                    </a:lnTo>
                    <a:lnTo>
                      <a:pt x="423" y="353"/>
                    </a:lnTo>
                    <a:lnTo>
                      <a:pt x="141" y="705"/>
                    </a:lnTo>
                    <a:lnTo>
                      <a:pt x="71" y="917"/>
                    </a:lnTo>
                    <a:lnTo>
                      <a:pt x="0" y="1128"/>
                    </a:lnTo>
                    <a:lnTo>
                      <a:pt x="0" y="1410"/>
                    </a:lnTo>
                    <a:lnTo>
                      <a:pt x="71" y="1692"/>
                    </a:lnTo>
                    <a:lnTo>
                      <a:pt x="212" y="1974"/>
                    </a:lnTo>
                    <a:lnTo>
                      <a:pt x="353" y="2185"/>
                    </a:lnTo>
                    <a:lnTo>
                      <a:pt x="564" y="2397"/>
                    </a:lnTo>
                    <a:lnTo>
                      <a:pt x="846" y="2467"/>
                    </a:lnTo>
                    <a:lnTo>
                      <a:pt x="1058" y="2538"/>
                    </a:lnTo>
                    <a:lnTo>
                      <a:pt x="1551" y="2538"/>
                    </a:lnTo>
                    <a:lnTo>
                      <a:pt x="1833" y="2467"/>
                    </a:lnTo>
                    <a:lnTo>
                      <a:pt x="2044" y="2326"/>
                    </a:lnTo>
                    <a:lnTo>
                      <a:pt x="2256" y="2185"/>
                    </a:lnTo>
                    <a:lnTo>
                      <a:pt x="2397" y="1974"/>
                    </a:lnTo>
                    <a:lnTo>
                      <a:pt x="2538" y="1762"/>
                    </a:lnTo>
                    <a:lnTo>
                      <a:pt x="2608" y="1481"/>
                    </a:lnTo>
                    <a:lnTo>
                      <a:pt x="2679" y="1199"/>
                    </a:lnTo>
                    <a:lnTo>
                      <a:pt x="2608" y="917"/>
                    </a:lnTo>
                    <a:lnTo>
                      <a:pt x="2467" y="564"/>
                    </a:lnTo>
                    <a:lnTo>
                      <a:pt x="2326" y="353"/>
                    </a:lnTo>
                    <a:lnTo>
                      <a:pt x="2115" y="212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64" name="Shape 264"/>
              <p:cNvSpPr/>
              <p:nvPr/>
            </p:nvSpPr>
            <p:spPr>
              <a:xfrm>
                <a:off x="3538625" y="5221350"/>
                <a:ext cx="82825" cy="84625"/>
              </a:xfrm>
              <a:custGeom>
                <a:avLst/>
                <a:gdLst/>
                <a:ahLst/>
                <a:cxnLst/>
                <a:rect l="0" t="0" r="0" b="0"/>
                <a:pathLst>
                  <a:path w="3313" h="3385" extrusionOk="0">
                    <a:moveTo>
                      <a:pt x="1621" y="1"/>
                    </a:moveTo>
                    <a:lnTo>
                      <a:pt x="1269" y="71"/>
                    </a:lnTo>
                    <a:lnTo>
                      <a:pt x="987" y="212"/>
                    </a:lnTo>
                    <a:lnTo>
                      <a:pt x="775" y="424"/>
                    </a:lnTo>
                    <a:lnTo>
                      <a:pt x="493" y="635"/>
                    </a:lnTo>
                    <a:lnTo>
                      <a:pt x="352" y="847"/>
                    </a:lnTo>
                    <a:lnTo>
                      <a:pt x="141" y="1129"/>
                    </a:lnTo>
                    <a:lnTo>
                      <a:pt x="71" y="1410"/>
                    </a:lnTo>
                    <a:lnTo>
                      <a:pt x="0" y="1763"/>
                    </a:lnTo>
                    <a:lnTo>
                      <a:pt x="0" y="2045"/>
                    </a:lnTo>
                    <a:lnTo>
                      <a:pt x="71" y="2327"/>
                    </a:lnTo>
                    <a:lnTo>
                      <a:pt x="211" y="2679"/>
                    </a:lnTo>
                    <a:lnTo>
                      <a:pt x="423" y="2891"/>
                    </a:lnTo>
                    <a:lnTo>
                      <a:pt x="705" y="3173"/>
                    </a:lnTo>
                    <a:lnTo>
                      <a:pt x="987" y="3314"/>
                    </a:lnTo>
                    <a:lnTo>
                      <a:pt x="1339" y="3384"/>
                    </a:lnTo>
                    <a:lnTo>
                      <a:pt x="1974" y="3384"/>
                    </a:lnTo>
                    <a:lnTo>
                      <a:pt x="2256" y="3243"/>
                    </a:lnTo>
                    <a:lnTo>
                      <a:pt x="2537" y="3032"/>
                    </a:lnTo>
                    <a:lnTo>
                      <a:pt x="2749" y="2820"/>
                    </a:lnTo>
                    <a:lnTo>
                      <a:pt x="2960" y="2538"/>
                    </a:lnTo>
                    <a:lnTo>
                      <a:pt x="3172" y="2256"/>
                    </a:lnTo>
                    <a:lnTo>
                      <a:pt x="3242" y="1974"/>
                    </a:lnTo>
                    <a:lnTo>
                      <a:pt x="3313" y="1692"/>
                    </a:lnTo>
                    <a:lnTo>
                      <a:pt x="3313" y="1340"/>
                    </a:lnTo>
                    <a:lnTo>
                      <a:pt x="3313" y="1058"/>
                    </a:lnTo>
                    <a:lnTo>
                      <a:pt x="3172" y="776"/>
                    </a:lnTo>
                    <a:lnTo>
                      <a:pt x="2960" y="494"/>
                    </a:lnTo>
                    <a:lnTo>
                      <a:pt x="2608" y="283"/>
                    </a:lnTo>
                    <a:lnTo>
                      <a:pt x="2256" y="142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65" name="Shape 265"/>
              <p:cNvSpPr/>
              <p:nvPr/>
            </p:nvSpPr>
            <p:spPr>
              <a:xfrm>
                <a:off x="3640825" y="5036325"/>
                <a:ext cx="38775" cy="42325"/>
              </a:xfrm>
              <a:custGeom>
                <a:avLst/>
                <a:gdLst/>
                <a:ahLst/>
                <a:cxnLst/>
                <a:rect l="0" t="0" r="0" b="0"/>
                <a:pathLst>
                  <a:path w="1551" h="1693" extrusionOk="0">
                    <a:moveTo>
                      <a:pt x="493" y="1"/>
                    </a:moveTo>
                    <a:lnTo>
                      <a:pt x="282" y="71"/>
                    </a:lnTo>
                    <a:lnTo>
                      <a:pt x="141" y="142"/>
                    </a:lnTo>
                    <a:lnTo>
                      <a:pt x="71" y="283"/>
                    </a:lnTo>
                    <a:lnTo>
                      <a:pt x="0" y="635"/>
                    </a:lnTo>
                    <a:lnTo>
                      <a:pt x="0" y="988"/>
                    </a:lnTo>
                    <a:lnTo>
                      <a:pt x="141" y="1270"/>
                    </a:lnTo>
                    <a:lnTo>
                      <a:pt x="353" y="1552"/>
                    </a:lnTo>
                    <a:lnTo>
                      <a:pt x="564" y="1693"/>
                    </a:lnTo>
                    <a:lnTo>
                      <a:pt x="705" y="1693"/>
                    </a:lnTo>
                    <a:lnTo>
                      <a:pt x="775" y="1622"/>
                    </a:lnTo>
                    <a:lnTo>
                      <a:pt x="987" y="1481"/>
                    </a:lnTo>
                    <a:lnTo>
                      <a:pt x="1269" y="1199"/>
                    </a:lnTo>
                    <a:lnTo>
                      <a:pt x="1410" y="917"/>
                    </a:lnTo>
                    <a:lnTo>
                      <a:pt x="1551" y="635"/>
                    </a:lnTo>
                    <a:lnTo>
                      <a:pt x="1551" y="353"/>
                    </a:lnTo>
                    <a:lnTo>
                      <a:pt x="1410" y="142"/>
                    </a:lnTo>
                    <a:lnTo>
                      <a:pt x="1198" y="1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grpSp>
        <p:nvGrpSpPr>
          <p:cNvPr id="266" name="Shape 266"/>
          <p:cNvGrpSpPr/>
          <p:nvPr/>
        </p:nvGrpSpPr>
        <p:grpSpPr>
          <a:xfrm rot="-9319279">
            <a:off x="452001" y="791962"/>
            <a:ext cx="291913" cy="362695"/>
            <a:chOff x="4217025" y="773800"/>
            <a:chExt cx="290750" cy="361250"/>
          </a:xfrm>
        </p:grpSpPr>
        <p:sp>
          <p:nvSpPr>
            <p:cNvPr id="267" name="Shape 267"/>
            <p:cNvSpPr/>
            <p:nvPr/>
          </p:nvSpPr>
          <p:spPr>
            <a:xfrm>
              <a:off x="4231125" y="773800"/>
              <a:ext cx="56400" cy="135700"/>
            </a:xfrm>
            <a:custGeom>
              <a:avLst/>
              <a:gdLst/>
              <a:ahLst/>
              <a:cxnLst/>
              <a:rect l="0" t="0" r="0" b="0"/>
              <a:pathLst>
                <a:path w="2256" h="5428" extrusionOk="0">
                  <a:moveTo>
                    <a:pt x="423" y="1128"/>
                  </a:moveTo>
                  <a:lnTo>
                    <a:pt x="846" y="1762"/>
                  </a:lnTo>
                  <a:lnTo>
                    <a:pt x="1057" y="2397"/>
                  </a:lnTo>
                  <a:lnTo>
                    <a:pt x="1198" y="3102"/>
                  </a:lnTo>
                  <a:lnTo>
                    <a:pt x="1198" y="3806"/>
                  </a:lnTo>
                  <a:lnTo>
                    <a:pt x="987" y="3524"/>
                  </a:lnTo>
                  <a:lnTo>
                    <a:pt x="775" y="3243"/>
                  </a:lnTo>
                  <a:lnTo>
                    <a:pt x="634" y="2961"/>
                  </a:lnTo>
                  <a:lnTo>
                    <a:pt x="493" y="2608"/>
                  </a:lnTo>
                  <a:lnTo>
                    <a:pt x="423" y="1903"/>
                  </a:lnTo>
                  <a:lnTo>
                    <a:pt x="423" y="1128"/>
                  </a:lnTo>
                  <a:close/>
                  <a:moveTo>
                    <a:pt x="0" y="0"/>
                  </a:moveTo>
                  <a:lnTo>
                    <a:pt x="0" y="776"/>
                  </a:lnTo>
                  <a:lnTo>
                    <a:pt x="71" y="2467"/>
                  </a:lnTo>
                  <a:lnTo>
                    <a:pt x="212" y="3454"/>
                  </a:lnTo>
                  <a:lnTo>
                    <a:pt x="353" y="4300"/>
                  </a:lnTo>
                  <a:lnTo>
                    <a:pt x="493" y="4652"/>
                  </a:lnTo>
                  <a:lnTo>
                    <a:pt x="705" y="5005"/>
                  </a:lnTo>
                  <a:lnTo>
                    <a:pt x="916" y="5216"/>
                  </a:lnTo>
                  <a:lnTo>
                    <a:pt x="1128" y="5357"/>
                  </a:lnTo>
                  <a:lnTo>
                    <a:pt x="1480" y="5428"/>
                  </a:lnTo>
                  <a:lnTo>
                    <a:pt x="1762" y="5357"/>
                  </a:lnTo>
                  <a:lnTo>
                    <a:pt x="1974" y="5216"/>
                  </a:lnTo>
                  <a:lnTo>
                    <a:pt x="2115" y="4934"/>
                  </a:lnTo>
                  <a:lnTo>
                    <a:pt x="2185" y="4582"/>
                  </a:lnTo>
                  <a:lnTo>
                    <a:pt x="2256" y="4229"/>
                  </a:lnTo>
                  <a:lnTo>
                    <a:pt x="2185" y="3736"/>
                  </a:lnTo>
                  <a:lnTo>
                    <a:pt x="2115" y="3243"/>
                  </a:lnTo>
                  <a:lnTo>
                    <a:pt x="1974" y="2749"/>
                  </a:lnTo>
                  <a:lnTo>
                    <a:pt x="1833" y="2185"/>
                  </a:lnTo>
                  <a:lnTo>
                    <a:pt x="1621" y="1692"/>
                  </a:lnTo>
                  <a:lnTo>
                    <a:pt x="1339" y="1269"/>
                  </a:lnTo>
                  <a:lnTo>
                    <a:pt x="1057" y="846"/>
                  </a:lnTo>
                  <a:lnTo>
                    <a:pt x="705" y="423"/>
                  </a:lnTo>
                  <a:lnTo>
                    <a:pt x="353" y="1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8" name="Shape 268"/>
            <p:cNvSpPr/>
            <p:nvPr/>
          </p:nvSpPr>
          <p:spPr>
            <a:xfrm>
              <a:off x="4291025" y="858375"/>
              <a:ext cx="216750" cy="109275"/>
            </a:xfrm>
            <a:custGeom>
              <a:avLst/>
              <a:gdLst/>
              <a:ahLst/>
              <a:cxnLst/>
              <a:rect l="0" t="0" r="0" b="0"/>
              <a:pathLst>
                <a:path w="8670" h="4371" extrusionOk="0">
                  <a:moveTo>
                    <a:pt x="5851" y="1904"/>
                  </a:moveTo>
                  <a:lnTo>
                    <a:pt x="5075" y="2397"/>
                  </a:lnTo>
                  <a:lnTo>
                    <a:pt x="4300" y="2820"/>
                  </a:lnTo>
                  <a:lnTo>
                    <a:pt x="3525" y="3102"/>
                  </a:lnTo>
                  <a:lnTo>
                    <a:pt x="2749" y="3313"/>
                  </a:lnTo>
                  <a:lnTo>
                    <a:pt x="1199" y="3595"/>
                  </a:lnTo>
                  <a:lnTo>
                    <a:pt x="2326" y="3031"/>
                  </a:lnTo>
                  <a:lnTo>
                    <a:pt x="3454" y="2608"/>
                  </a:lnTo>
                  <a:lnTo>
                    <a:pt x="4652" y="2186"/>
                  </a:lnTo>
                  <a:lnTo>
                    <a:pt x="5851" y="1904"/>
                  </a:lnTo>
                  <a:close/>
                  <a:moveTo>
                    <a:pt x="8388" y="0"/>
                  </a:moveTo>
                  <a:lnTo>
                    <a:pt x="8177" y="141"/>
                  </a:lnTo>
                  <a:lnTo>
                    <a:pt x="7472" y="423"/>
                  </a:lnTo>
                  <a:lnTo>
                    <a:pt x="6344" y="776"/>
                  </a:lnTo>
                  <a:lnTo>
                    <a:pt x="3454" y="1833"/>
                  </a:lnTo>
                  <a:lnTo>
                    <a:pt x="2045" y="2397"/>
                  </a:lnTo>
                  <a:lnTo>
                    <a:pt x="1410" y="2679"/>
                  </a:lnTo>
                  <a:lnTo>
                    <a:pt x="846" y="2961"/>
                  </a:lnTo>
                  <a:lnTo>
                    <a:pt x="423" y="3243"/>
                  </a:lnTo>
                  <a:lnTo>
                    <a:pt x="141" y="3595"/>
                  </a:lnTo>
                  <a:lnTo>
                    <a:pt x="1" y="3877"/>
                  </a:lnTo>
                  <a:lnTo>
                    <a:pt x="1" y="4018"/>
                  </a:lnTo>
                  <a:lnTo>
                    <a:pt x="1" y="4159"/>
                  </a:lnTo>
                  <a:lnTo>
                    <a:pt x="71" y="4230"/>
                  </a:lnTo>
                  <a:lnTo>
                    <a:pt x="282" y="4300"/>
                  </a:lnTo>
                  <a:lnTo>
                    <a:pt x="776" y="4371"/>
                  </a:lnTo>
                  <a:lnTo>
                    <a:pt x="1481" y="4300"/>
                  </a:lnTo>
                  <a:lnTo>
                    <a:pt x="2256" y="4230"/>
                  </a:lnTo>
                  <a:lnTo>
                    <a:pt x="3807" y="3877"/>
                  </a:lnTo>
                  <a:lnTo>
                    <a:pt x="4793" y="3525"/>
                  </a:lnTo>
                  <a:lnTo>
                    <a:pt x="5498" y="3313"/>
                  </a:lnTo>
                  <a:lnTo>
                    <a:pt x="6203" y="2961"/>
                  </a:lnTo>
                  <a:lnTo>
                    <a:pt x="6908" y="2608"/>
                  </a:lnTo>
                  <a:lnTo>
                    <a:pt x="7542" y="2186"/>
                  </a:lnTo>
                  <a:lnTo>
                    <a:pt x="7895" y="1692"/>
                  </a:lnTo>
                  <a:lnTo>
                    <a:pt x="8459" y="776"/>
                  </a:lnTo>
                  <a:lnTo>
                    <a:pt x="8600" y="423"/>
                  </a:lnTo>
                  <a:lnTo>
                    <a:pt x="8670" y="141"/>
                  </a:lnTo>
                  <a:lnTo>
                    <a:pt x="860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9" name="Shape 269"/>
            <p:cNvSpPr/>
            <p:nvPr/>
          </p:nvSpPr>
          <p:spPr>
            <a:xfrm>
              <a:off x="4217025" y="1004625"/>
              <a:ext cx="68750" cy="130425"/>
            </a:xfrm>
            <a:custGeom>
              <a:avLst/>
              <a:gdLst/>
              <a:ahLst/>
              <a:cxnLst/>
              <a:rect l="0" t="0" r="0" b="0"/>
              <a:pathLst>
                <a:path w="2750" h="5217" extrusionOk="0">
                  <a:moveTo>
                    <a:pt x="1974" y="1"/>
                  </a:moveTo>
                  <a:lnTo>
                    <a:pt x="2115" y="142"/>
                  </a:lnTo>
                  <a:lnTo>
                    <a:pt x="2044" y="565"/>
                  </a:lnTo>
                  <a:lnTo>
                    <a:pt x="1833" y="1551"/>
                  </a:lnTo>
                  <a:lnTo>
                    <a:pt x="1480" y="2679"/>
                  </a:lnTo>
                  <a:lnTo>
                    <a:pt x="1269" y="3172"/>
                  </a:lnTo>
                  <a:lnTo>
                    <a:pt x="1057" y="3525"/>
                  </a:lnTo>
                  <a:lnTo>
                    <a:pt x="987" y="2891"/>
                  </a:lnTo>
                  <a:lnTo>
                    <a:pt x="1057" y="1833"/>
                  </a:lnTo>
                  <a:lnTo>
                    <a:pt x="1128" y="1340"/>
                  </a:lnTo>
                  <a:lnTo>
                    <a:pt x="1269" y="847"/>
                  </a:lnTo>
                  <a:lnTo>
                    <a:pt x="1410" y="494"/>
                  </a:lnTo>
                  <a:lnTo>
                    <a:pt x="1551" y="424"/>
                  </a:lnTo>
                  <a:lnTo>
                    <a:pt x="1621" y="353"/>
                  </a:lnTo>
                  <a:lnTo>
                    <a:pt x="1621" y="353"/>
                  </a:lnTo>
                  <a:lnTo>
                    <a:pt x="1410" y="424"/>
                  </a:lnTo>
                  <a:lnTo>
                    <a:pt x="1198" y="565"/>
                  </a:lnTo>
                  <a:lnTo>
                    <a:pt x="987" y="847"/>
                  </a:lnTo>
                  <a:lnTo>
                    <a:pt x="776" y="1128"/>
                  </a:lnTo>
                  <a:lnTo>
                    <a:pt x="423" y="1763"/>
                  </a:lnTo>
                  <a:lnTo>
                    <a:pt x="141" y="2538"/>
                  </a:lnTo>
                  <a:lnTo>
                    <a:pt x="0" y="3313"/>
                  </a:lnTo>
                  <a:lnTo>
                    <a:pt x="0" y="4018"/>
                  </a:lnTo>
                  <a:lnTo>
                    <a:pt x="0" y="4371"/>
                  </a:lnTo>
                  <a:lnTo>
                    <a:pt x="71" y="4653"/>
                  </a:lnTo>
                  <a:lnTo>
                    <a:pt x="212" y="4864"/>
                  </a:lnTo>
                  <a:lnTo>
                    <a:pt x="353" y="5005"/>
                  </a:lnTo>
                  <a:lnTo>
                    <a:pt x="705" y="5146"/>
                  </a:lnTo>
                  <a:lnTo>
                    <a:pt x="987" y="5217"/>
                  </a:lnTo>
                  <a:lnTo>
                    <a:pt x="1269" y="5076"/>
                  </a:lnTo>
                  <a:lnTo>
                    <a:pt x="1551" y="4935"/>
                  </a:lnTo>
                  <a:lnTo>
                    <a:pt x="1833" y="4653"/>
                  </a:lnTo>
                  <a:lnTo>
                    <a:pt x="2044" y="4300"/>
                  </a:lnTo>
                  <a:lnTo>
                    <a:pt x="2326" y="3877"/>
                  </a:lnTo>
                  <a:lnTo>
                    <a:pt x="2467" y="3454"/>
                  </a:lnTo>
                  <a:lnTo>
                    <a:pt x="2608" y="2961"/>
                  </a:lnTo>
                  <a:lnTo>
                    <a:pt x="2749" y="2468"/>
                  </a:lnTo>
                  <a:lnTo>
                    <a:pt x="2749" y="1974"/>
                  </a:lnTo>
                  <a:lnTo>
                    <a:pt x="2749" y="1481"/>
                  </a:lnTo>
                  <a:lnTo>
                    <a:pt x="2679" y="1058"/>
                  </a:lnTo>
                  <a:lnTo>
                    <a:pt x="2538" y="635"/>
                  </a:lnTo>
                  <a:lnTo>
                    <a:pt x="2326" y="283"/>
                  </a:lnTo>
                  <a:lnTo>
                    <a:pt x="1974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628975" y="586975"/>
            <a:ext cx="600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rgbClr val="97BFAC"/>
              </a:buClr>
              <a:buSzPct val="100000"/>
              <a:buFont typeface="Yellowtail"/>
              <a:buNone/>
              <a:defRPr sz="3000">
                <a:solidFill>
                  <a:srgbClr val="97BFAC"/>
                </a:solidFill>
                <a:latin typeface="Yellowtail"/>
                <a:ea typeface="Yellowtail"/>
                <a:cs typeface="Yellowtail"/>
                <a:sym typeface="Yellowtail"/>
              </a:defRPr>
            </a:lvl1pPr>
            <a:lvl2pPr lvl="1">
              <a:spcBef>
                <a:spcPts val="0"/>
              </a:spcBef>
              <a:buClr>
                <a:srgbClr val="97BFAC"/>
              </a:buClr>
              <a:buSzPct val="100000"/>
              <a:buFont typeface="Yellowtail"/>
              <a:buNone/>
              <a:defRPr sz="3000">
                <a:solidFill>
                  <a:srgbClr val="97BFAC"/>
                </a:solidFill>
                <a:latin typeface="Yellowtail"/>
                <a:ea typeface="Yellowtail"/>
                <a:cs typeface="Yellowtail"/>
                <a:sym typeface="Yellowtail"/>
              </a:defRPr>
            </a:lvl2pPr>
            <a:lvl3pPr lvl="2">
              <a:spcBef>
                <a:spcPts val="0"/>
              </a:spcBef>
              <a:buClr>
                <a:srgbClr val="97BFAC"/>
              </a:buClr>
              <a:buSzPct val="100000"/>
              <a:buFont typeface="Yellowtail"/>
              <a:buNone/>
              <a:defRPr sz="3000">
                <a:solidFill>
                  <a:srgbClr val="97BFAC"/>
                </a:solidFill>
                <a:latin typeface="Yellowtail"/>
                <a:ea typeface="Yellowtail"/>
                <a:cs typeface="Yellowtail"/>
                <a:sym typeface="Yellowtail"/>
              </a:defRPr>
            </a:lvl3pPr>
            <a:lvl4pPr lvl="3">
              <a:spcBef>
                <a:spcPts val="0"/>
              </a:spcBef>
              <a:buClr>
                <a:srgbClr val="97BFAC"/>
              </a:buClr>
              <a:buSzPct val="100000"/>
              <a:buFont typeface="Yellowtail"/>
              <a:buNone/>
              <a:defRPr sz="3000">
                <a:solidFill>
                  <a:srgbClr val="97BFAC"/>
                </a:solidFill>
                <a:latin typeface="Yellowtail"/>
                <a:ea typeface="Yellowtail"/>
                <a:cs typeface="Yellowtail"/>
                <a:sym typeface="Yellowtail"/>
              </a:defRPr>
            </a:lvl4pPr>
            <a:lvl5pPr lvl="4">
              <a:spcBef>
                <a:spcPts val="0"/>
              </a:spcBef>
              <a:buClr>
                <a:srgbClr val="97BFAC"/>
              </a:buClr>
              <a:buSzPct val="100000"/>
              <a:buFont typeface="Yellowtail"/>
              <a:buNone/>
              <a:defRPr sz="3000">
                <a:solidFill>
                  <a:srgbClr val="97BFAC"/>
                </a:solidFill>
                <a:latin typeface="Yellowtail"/>
                <a:ea typeface="Yellowtail"/>
                <a:cs typeface="Yellowtail"/>
                <a:sym typeface="Yellowtail"/>
              </a:defRPr>
            </a:lvl5pPr>
            <a:lvl6pPr lvl="5">
              <a:spcBef>
                <a:spcPts val="0"/>
              </a:spcBef>
              <a:buClr>
                <a:srgbClr val="97BFAC"/>
              </a:buClr>
              <a:buSzPct val="100000"/>
              <a:buFont typeface="Yellowtail"/>
              <a:buNone/>
              <a:defRPr sz="3000">
                <a:solidFill>
                  <a:srgbClr val="97BFAC"/>
                </a:solidFill>
                <a:latin typeface="Yellowtail"/>
                <a:ea typeface="Yellowtail"/>
                <a:cs typeface="Yellowtail"/>
                <a:sym typeface="Yellowtail"/>
              </a:defRPr>
            </a:lvl6pPr>
            <a:lvl7pPr lvl="6">
              <a:spcBef>
                <a:spcPts val="0"/>
              </a:spcBef>
              <a:buClr>
                <a:srgbClr val="97BFAC"/>
              </a:buClr>
              <a:buSzPct val="100000"/>
              <a:buFont typeface="Yellowtail"/>
              <a:buNone/>
              <a:defRPr sz="3000">
                <a:solidFill>
                  <a:srgbClr val="97BFAC"/>
                </a:solidFill>
                <a:latin typeface="Yellowtail"/>
                <a:ea typeface="Yellowtail"/>
                <a:cs typeface="Yellowtail"/>
                <a:sym typeface="Yellowtail"/>
              </a:defRPr>
            </a:lvl7pPr>
            <a:lvl8pPr lvl="7">
              <a:spcBef>
                <a:spcPts val="0"/>
              </a:spcBef>
              <a:buClr>
                <a:srgbClr val="97BFAC"/>
              </a:buClr>
              <a:buSzPct val="100000"/>
              <a:buFont typeface="Yellowtail"/>
              <a:buNone/>
              <a:defRPr sz="3000">
                <a:solidFill>
                  <a:srgbClr val="97BFAC"/>
                </a:solidFill>
                <a:latin typeface="Yellowtail"/>
                <a:ea typeface="Yellowtail"/>
                <a:cs typeface="Yellowtail"/>
                <a:sym typeface="Yellowtail"/>
              </a:defRPr>
            </a:lvl8pPr>
            <a:lvl9pPr lvl="8">
              <a:spcBef>
                <a:spcPts val="0"/>
              </a:spcBef>
              <a:buClr>
                <a:srgbClr val="97BFAC"/>
              </a:buClr>
              <a:buSzPct val="100000"/>
              <a:buFont typeface="Yellowtail"/>
              <a:buNone/>
              <a:defRPr sz="3000">
                <a:solidFill>
                  <a:srgbClr val="97BFAC"/>
                </a:solidFill>
                <a:latin typeface="Yellowtail"/>
                <a:ea typeface="Yellowtail"/>
                <a:cs typeface="Yellowtail"/>
                <a:sym typeface="Yellowtail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628975" y="1504949"/>
            <a:ext cx="6009600" cy="3080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BDCC64"/>
              </a:buClr>
              <a:buFont typeface="Neuton"/>
              <a:buChar char="✢"/>
              <a:defRPr sz="2400">
                <a:solidFill>
                  <a:srgbClr val="666666"/>
                </a:solidFill>
                <a:latin typeface="Neuton"/>
                <a:ea typeface="Neuton"/>
                <a:cs typeface="Neuton"/>
                <a:sym typeface="Neuton"/>
              </a:defRPr>
            </a:lvl1pPr>
            <a:lvl2pPr lvl="1">
              <a:spcBef>
                <a:spcPts val="480"/>
              </a:spcBef>
              <a:buClr>
                <a:srgbClr val="BDCC64"/>
              </a:buClr>
              <a:buSzPct val="100000"/>
              <a:buFont typeface="Neuton"/>
              <a:buChar char="○"/>
              <a:defRPr sz="2400">
                <a:solidFill>
                  <a:srgbClr val="666666"/>
                </a:solidFill>
                <a:latin typeface="Neuton"/>
                <a:ea typeface="Neuton"/>
                <a:cs typeface="Neuton"/>
                <a:sym typeface="Neuton"/>
              </a:defRPr>
            </a:lvl2pPr>
            <a:lvl3pPr lvl="2">
              <a:spcBef>
                <a:spcPts val="480"/>
              </a:spcBef>
              <a:buClr>
                <a:srgbClr val="BDCC64"/>
              </a:buClr>
              <a:buSzPct val="100000"/>
              <a:buFont typeface="Neuton"/>
              <a:buChar char="○"/>
              <a:defRPr sz="2400">
                <a:solidFill>
                  <a:srgbClr val="666666"/>
                </a:solidFill>
                <a:latin typeface="Neuton"/>
                <a:ea typeface="Neuton"/>
                <a:cs typeface="Neuton"/>
                <a:sym typeface="Neuton"/>
              </a:defRPr>
            </a:lvl3pPr>
            <a:lvl4pPr lvl="3">
              <a:spcBef>
                <a:spcPts val="360"/>
              </a:spcBef>
              <a:buClr>
                <a:srgbClr val="BDCC64"/>
              </a:buClr>
              <a:buSzPct val="100000"/>
              <a:buFont typeface="Neuton"/>
              <a:buChar char="○"/>
              <a:defRPr sz="2400">
                <a:solidFill>
                  <a:srgbClr val="666666"/>
                </a:solidFill>
                <a:latin typeface="Neuton"/>
                <a:ea typeface="Neuton"/>
                <a:cs typeface="Neuton"/>
                <a:sym typeface="Neuton"/>
              </a:defRPr>
            </a:lvl4pPr>
            <a:lvl5pPr lvl="4">
              <a:spcBef>
                <a:spcPts val="360"/>
              </a:spcBef>
              <a:buClr>
                <a:srgbClr val="BDCC64"/>
              </a:buClr>
              <a:buSzPct val="100000"/>
              <a:buFont typeface="Neuton"/>
              <a:defRPr sz="2400">
                <a:solidFill>
                  <a:srgbClr val="666666"/>
                </a:solidFill>
                <a:latin typeface="Neuton"/>
                <a:ea typeface="Neuton"/>
                <a:cs typeface="Neuton"/>
                <a:sym typeface="Neuton"/>
              </a:defRPr>
            </a:lvl5pPr>
            <a:lvl6pPr lvl="5">
              <a:spcBef>
                <a:spcPts val="360"/>
              </a:spcBef>
              <a:buClr>
                <a:srgbClr val="BDCC64"/>
              </a:buClr>
              <a:buSzPct val="100000"/>
              <a:buFont typeface="Neuton"/>
              <a:buChar char="○"/>
              <a:defRPr sz="2400">
                <a:solidFill>
                  <a:srgbClr val="666666"/>
                </a:solidFill>
                <a:latin typeface="Neuton"/>
                <a:ea typeface="Neuton"/>
                <a:cs typeface="Neuton"/>
                <a:sym typeface="Neuton"/>
              </a:defRPr>
            </a:lvl6pPr>
            <a:lvl7pPr lvl="6">
              <a:spcBef>
                <a:spcPts val="360"/>
              </a:spcBef>
              <a:buClr>
                <a:srgbClr val="BDCC64"/>
              </a:buClr>
              <a:buSzPct val="100000"/>
              <a:buFont typeface="Neuton"/>
              <a:buChar char="○"/>
              <a:defRPr sz="2400">
                <a:solidFill>
                  <a:srgbClr val="666666"/>
                </a:solidFill>
                <a:latin typeface="Neuton"/>
                <a:ea typeface="Neuton"/>
                <a:cs typeface="Neuton"/>
                <a:sym typeface="Neuton"/>
              </a:defRPr>
            </a:lvl7pPr>
            <a:lvl8pPr lvl="7">
              <a:spcBef>
                <a:spcPts val="360"/>
              </a:spcBef>
              <a:buClr>
                <a:srgbClr val="BDCC64"/>
              </a:buClr>
              <a:buSzPct val="100000"/>
              <a:buFont typeface="Neuton"/>
              <a:defRPr sz="2400">
                <a:solidFill>
                  <a:srgbClr val="666666"/>
                </a:solidFill>
                <a:latin typeface="Neuton"/>
                <a:ea typeface="Neuton"/>
                <a:cs typeface="Neuton"/>
                <a:sym typeface="Neuton"/>
              </a:defRPr>
            </a:lvl8pPr>
            <a:lvl9pPr lvl="8">
              <a:spcBef>
                <a:spcPts val="360"/>
              </a:spcBef>
              <a:buClr>
                <a:srgbClr val="BDCC64"/>
              </a:buClr>
              <a:buSzPct val="100000"/>
              <a:buFont typeface="Neuton"/>
              <a:buChar char="○"/>
              <a:defRPr sz="2400">
                <a:solidFill>
                  <a:srgbClr val="666666"/>
                </a:solidFill>
                <a:latin typeface="Neuton"/>
                <a:ea typeface="Neuton"/>
                <a:cs typeface="Neuton"/>
                <a:sym typeface="Neuto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Shape 629"/>
          <p:cNvSpPr txBox="1">
            <a:spLocks noGrp="1"/>
          </p:cNvSpPr>
          <p:nvPr>
            <p:ph type="ctrTitle"/>
          </p:nvPr>
        </p:nvSpPr>
        <p:spPr>
          <a:xfrm>
            <a:off x="2192225" y="1991825"/>
            <a:ext cx="4759500" cy="1159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/>
              <a:t>The Balance Sheet</a:t>
            </a:r>
            <a:endParaRPr lang="e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1661401" y="0"/>
            <a:ext cx="5821199" cy="969075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dirty="0" smtClean="0"/>
              <a:t>Step 2: Assets</a:t>
            </a:r>
            <a:endParaRPr lang="en" dirty="0"/>
          </a:p>
        </p:txBody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1661401" y="1358703"/>
            <a:ext cx="5821199" cy="3309075"/>
          </a:xfrm>
          <a:prstGeom prst="rect">
            <a:avLst/>
          </a:prstGeom>
        </p:spPr>
        <p:txBody>
          <a:bodyPr lIns="68569" tIns="68569" rIns="68569" bIns="68569" anchor="t" anchorCtr="0">
            <a:noAutofit/>
          </a:bodyPr>
          <a:lstStyle/>
          <a:p>
            <a:pPr marL="342900" indent="-171450"/>
            <a:r>
              <a:rPr lang="en-CA" dirty="0"/>
              <a:t>Circle all assets on the List of Assets and Liabilities for Easy Rent-</a:t>
            </a:r>
            <a:r>
              <a:rPr lang="en-CA" dirty="0" err="1"/>
              <a:t>Alls</a:t>
            </a:r>
            <a:r>
              <a:rPr lang="en-CA" dirty="0"/>
              <a:t>.</a:t>
            </a:r>
          </a:p>
          <a:p>
            <a:pPr marL="342900" indent="-171450"/>
            <a:r>
              <a:rPr lang="en-CA" dirty="0"/>
              <a:t>Order them by liquidity.</a:t>
            </a:r>
          </a:p>
          <a:p>
            <a:pPr marL="342900" indent="-171450"/>
            <a:r>
              <a:rPr lang="en-CA" dirty="0"/>
              <a:t>Write in the sub-heading “Assets” at the top of the left-side column.</a:t>
            </a:r>
          </a:p>
          <a:p>
            <a:pPr marL="342900" indent="-171450"/>
            <a:r>
              <a:rPr lang="en-CA" dirty="0"/>
              <a:t>Underline the sub-heading.</a:t>
            </a:r>
          </a:p>
          <a:p>
            <a:pPr marL="342900" indent="-171450"/>
            <a:r>
              <a:rPr lang="en" dirty="0"/>
              <a:t>List the assets.</a:t>
            </a:r>
          </a:p>
        </p:txBody>
      </p:sp>
    </p:spTree>
    <p:extLst>
      <p:ext uri="{BB962C8B-B14F-4D97-AF65-F5344CB8AC3E}">
        <p14:creationId xmlns:p14="http://schemas.microsoft.com/office/powerpoint/2010/main" val="387174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1661401" y="0"/>
            <a:ext cx="5821199" cy="969075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dirty="0" smtClean="0"/>
              <a:t>Step </a:t>
            </a:r>
            <a:r>
              <a:rPr lang="en" dirty="0" smtClean="0"/>
              <a:t>2: Assets</a:t>
            </a:r>
            <a:r>
              <a:rPr lang="en" dirty="0" smtClean="0"/>
              <a:t>.</a:t>
            </a:r>
            <a:endParaRPr lang="en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133277"/>
              </p:ext>
            </p:extLst>
          </p:nvPr>
        </p:nvGraphicFramePr>
        <p:xfrm>
          <a:off x="1153066" y="1140133"/>
          <a:ext cx="5688086" cy="3467824"/>
        </p:xfrm>
        <a:graphic>
          <a:graphicData uri="http://schemas.openxmlformats.org/drawingml/2006/table">
            <a:tbl>
              <a:tblPr firstRow="1" firstCol="1" bandRow="1"/>
              <a:tblGrid>
                <a:gridCol w="1720530"/>
                <a:gridCol w="346538"/>
                <a:gridCol w="172661"/>
                <a:gridCol w="172053"/>
                <a:gridCol w="172661"/>
                <a:gridCol w="258992"/>
                <a:gridCol w="1722962"/>
                <a:gridCol w="346538"/>
                <a:gridCol w="172661"/>
                <a:gridCol w="172053"/>
                <a:gridCol w="172661"/>
                <a:gridCol w="257776"/>
              </a:tblGrid>
              <a:tr h="21673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3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3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3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056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1661401" y="0"/>
            <a:ext cx="5821199" cy="969075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dirty="0" smtClean="0"/>
              <a:t>Step 3: Liabilities</a:t>
            </a:r>
            <a:endParaRPr lang="en" dirty="0"/>
          </a:p>
        </p:txBody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1661401" y="1358703"/>
            <a:ext cx="5821199" cy="3309075"/>
          </a:xfrm>
          <a:prstGeom prst="rect">
            <a:avLst/>
          </a:prstGeom>
        </p:spPr>
        <p:txBody>
          <a:bodyPr lIns="68569" tIns="68569" rIns="68569" bIns="68569" anchor="t" anchorCtr="0">
            <a:noAutofit/>
          </a:bodyPr>
          <a:lstStyle/>
          <a:p>
            <a:pPr marL="342900" indent="-171450"/>
            <a:r>
              <a:rPr lang="en-CA" dirty="0"/>
              <a:t>Underline all liabilities on the List of Assets and Liabilities for Easy Rent-</a:t>
            </a:r>
            <a:r>
              <a:rPr lang="en-CA" dirty="0" err="1"/>
              <a:t>Alls</a:t>
            </a:r>
            <a:r>
              <a:rPr lang="en-CA" dirty="0"/>
              <a:t>.</a:t>
            </a:r>
          </a:p>
          <a:p>
            <a:pPr marL="342900" indent="-171450"/>
            <a:r>
              <a:rPr lang="en-CA" dirty="0"/>
              <a:t>Order them by urgency.</a:t>
            </a:r>
          </a:p>
          <a:p>
            <a:pPr marL="342900" indent="-171450"/>
            <a:r>
              <a:rPr lang="en-CA" dirty="0"/>
              <a:t>Write in the sub-heading “Liabilities” at the top of the right-side column.</a:t>
            </a:r>
          </a:p>
          <a:p>
            <a:pPr marL="342900" indent="-171450"/>
            <a:r>
              <a:rPr lang="en-CA" dirty="0"/>
              <a:t>Underline the sub-heading.</a:t>
            </a:r>
          </a:p>
          <a:p>
            <a:pPr marL="342900" indent="-171450"/>
            <a:r>
              <a:rPr lang="en" dirty="0"/>
              <a:t>List the </a:t>
            </a:r>
            <a:r>
              <a:rPr lang="en" dirty="0"/>
              <a:t>liabilities.</a:t>
            </a:r>
          </a:p>
          <a:p>
            <a:pPr marL="342900" indent="-171450"/>
            <a:r>
              <a:rPr lang="en" dirty="0"/>
              <a:t>Write in </a:t>
            </a:r>
            <a:r>
              <a:rPr lang="en-CA" dirty="0"/>
              <a:t>“Total Liabilities” and the total.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6216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1661401" y="0"/>
            <a:ext cx="5821199" cy="969075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dirty="0" smtClean="0"/>
              <a:t>Step </a:t>
            </a:r>
            <a:r>
              <a:rPr lang="en" dirty="0" smtClean="0"/>
              <a:t>3: Liabilities.</a:t>
            </a:r>
            <a:endParaRPr lang="en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133277"/>
              </p:ext>
            </p:extLst>
          </p:nvPr>
        </p:nvGraphicFramePr>
        <p:xfrm>
          <a:off x="1153066" y="1140133"/>
          <a:ext cx="5688086" cy="3467824"/>
        </p:xfrm>
        <a:graphic>
          <a:graphicData uri="http://schemas.openxmlformats.org/drawingml/2006/table">
            <a:tbl>
              <a:tblPr firstRow="1" firstCol="1" bandRow="1"/>
              <a:tblGrid>
                <a:gridCol w="1720530"/>
                <a:gridCol w="346538"/>
                <a:gridCol w="172661"/>
                <a:gridCol w="172053"/>
                <a:gridCol w="172661"/>
                <a:gridCol w="258992"/>
                <a:gridCol w="1722962"/>
                <a:gridCol w="346538"/>
                <a:gridCol w="172661"/>
                <a:gridCol w="172053"/>
                <a:gridCol w="172661"/>
                <a:gridCol w="257776"/>
              </a:tblGrid>
              <a:tr h="21673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3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3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3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871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1661401" y="0"/>
            <a:ext cx="5821199" cy="969075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dirty="0" smtClean="0"/>
              <a:t>Step 4: Owner’s Equity</a:t>
            </a:r>
            <a:endParaRPr lang="en" dirty="0"/>
          </a:p>
        </p:txBody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1661401" y="1358703"/>
            <a:ext cx="5821199" cy="3309075"/>
          </a:xfrm>
          <a:prstGeom prst="rect">
            <a:avLst/>
          </a:prstGeom>
        </p:spPr>
        <p:txBody>
          <a:bodyPr lIns="68569" tIns="68569" rIns="68569" bIns="68569" anchor="t" anchorCtr="0">
            <a:noAutofit/>
          </a:bodyPr>
          <a:lstStyle/>
          <a:p>
            <a:pPr marL="342900" indent="-171450"/>
            <a:r>
              <a:rPr lang="en-CA" dirty="0"/>
              <a:t>Write in the sub-heading “Owner’s Equity” below “Total Liabilities.”</a:t>
            </a:r>
          </a:p>
          <a:p>
            <a:pPr marL="342900" indent="-171450"/>
            <a:r>
              <a:rPr lang="en-CA" dirty="0"/>
              <a:t>Underline the sub-heading.</a:t>
            </a:r>
          </a:p>
          <a:p>
            <a:pPr marL="342900" indent="-171450"/>
            <a:r>
              <a:rPr lang="en" dirty="0"/>
              <a:t>Write in the owner’s name plu the word “Capital.”</a:t>
            </a:r>
          </a:p>
          <a:p>
            <a:pPr marL="342900" indent="-171450"/>
            <a:r>
              <a:rPr lang="en" dirty="0"/>
              <a:t>Calculate the equity.</a:t>
            </a:r>
          </a:p>
          <a:p>
            <a:pPr marL="342900" indent="-171450"/>
            <a:r>
              <a:rPr lang="en" dirty="0"/>
              <a:t>Write in </a:t>
            </a:r>
            <a:r>
              <a:rPr lang="en-CA" dirty="0"/>
              <a:t>the equity.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048931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1661401" y="0"/>
            <a:ext cx="5821199" cy="969075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dirty="0" smtClean="0"/>
              <a:t>Step </a:t>
            </a:r>
            <a:r>
              <a:rPr lang="en" dirty="0" smtClean="0"/>
              <a:t>4: Owner’s Equity.</a:t>
            </a:r>
            <a:endParaRPr lang="en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133277"/>
              </p:ext>
            </p:extLst>
          </p:nvPr>
        </p:nvGraphicFramePr>
        <p:xfrm>
          <a:off x="1153066" y="1140133"/>
          <a:ext cx="5688086" cy="3467824"/>
        </p:xfrm>
        <a:graphic>
          <a:graphicData uri="http://schemas.openxmlformats.org/drawingml/2006/table">
            <a:tbl>
              <a:tblPr firstRow="1" firstCol="1" bandRow="1"/>
              <a:tblGrid>
                <a:gridCol w="1720530"/>
                <a:gridCol w="346538"/>
                <a:gridCol w="172661"/>
                <a:gridCol w="172053"/>
                <a:gridCol w="172661"/>
                <a:gridCol w="258992"/>
                <a:gridCol w="1722962"/>
                <a:gridCol w="346538"/>
                <a:gridCol w="172661"/>
                <a:gridCol w="172053"/>
                <a:gridCol w="172661"/>
                <a:gridCol w="257776"/>
              </a:tblGrid>
              <a:tr h="21673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3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3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3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539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1661401" y="0"/>
            <a:ext cx="5821199" cy="969075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dirty="0" smtClean="0"/>
              <a:t>Step 5: Totals</a:t>
            </a:r>
            <a:endParaRPr lang="en" dirty="0"/>
          </a:p>
        </p:txBody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1661401" y="1358703"/>
            <a:ext cx="5821199" cy="3309075"/>
          </a:xfrm>
          <a:prstGeom prst="rect">
            <a:avLst/>
          </a:prstGeom>
        </p:spPr>
        <p:txBody>
          <a:bodyPr lIns="68569" tIns="68569" rIns="68569" bIns="68569" anchor="t" anchorCtr="0">
            <a:noAutofit/>
          </a:bodyPr>
          <a:lstStyle/>
          <a:p>
            <a:pPr marL="342900" indent="-171450"/>
            <a:r>
              <a:rPr lang="en-CA" dirty="0"/>
              <a:t>Below Assets column, write in “Total Assets” and the total.</a:t>
            </a:r>
          </a:p>
          <a:p>
            <a:pPr marL="342900" indent="-171450"/>
            <a:r>
              <a:rPr lang="en-CA" dirty="0"/>
              <a:t>Below Liabilities and Equity column, write in “Total Liabilities and Equity” and the total.</a:t>
            </a:r>
          </a:p>
          <a:p>
            <a:pPr marL="342900" indent="-171450"/>
            <a:r>
              <a:rPr lang="en-CA" dirty="0"/>
              <a:t>Intuitively, they should be the SAME.</a:t>
            </a:r>
          </a:p>
          <a:p>
            <a:pPr marL="342900" indent="-171450"/>
            <a:r>
              <a:rPr lang="en-CA" dirty="0"/>
              <a:t>A = L + OE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4017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1661401" y="0"/>
            <a:ext cx="5821199" cy="969075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dirty="0" smtClean="0"/>
              <a:t>Step </a:t>
            </a:r>
            <a:r>
              <a:rPr lang="en" dirty="0" smtClean="0"/>
              <a:t>5: Totals</a:t>
            </a:r>
            <a:r>
              <a:rPr lang="en" dirty="0" smtClean="0"/>
              <a:t>.</a:t>
            </a:r>
            <a:endParaRPr lang="en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1153066" y="1140133"/>
          <a:ext cx="5688086" cy="3467824"/>
        </p:xfrm>
        <a:graphic>
          <a:graphicData uri="http://schemas.openxmlformats.org/drawingml/2006/table">
            <a:tbl>
              <a:tblPr firstRow="1" firstCol="1" bandRow="1"/>
              <a:tblGrid>
                <a:gridCol w="1720530"/>
                <a:gridCol w="346538"/>
                <a:gridCol w="172661"/>
                <a:gridCol w="172053"/>
                <a:gridCol w="172661"/>
                <a:gridCol w="258992"/>
                <a:gridCol w="1722962"/>
                <a:gridCol w="346538"/>
                <a:gridCol w="172661"/>
                <a:gridCol w="172053"/>
                <a:gridCol w="172661"/>
                <a:gridCol w="257776"/>
              </a:tblGrid>
              <a:tr h="21673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3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3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3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142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1661401" y="0"/>
            <a:ext cx="5821199" cy="969075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dirty="0" smtClean="0"/>
              <a:t>Step 6: The Final Touch</a:t>
            </a:r>
            <a:endParaRPr lang="en" dirty="0"/>
          </a:p>
        </p:txBody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1661401" y="1358703"/>
            <a:ext cx="5821199" cy="3309075"/>
          </a:xfrm>
          <a:prstGeom prst="rect">
            <a:avLst/>
          </a:prstGeom>
        </p:spPr>
        <p:txBody>
          <a:bodyPr lIns="68569" tIns="68569" rIns="68569" bIns="68569" anchor="t" anchorCtr="0">
            <a:noAutofit/>
          </a:bodyPr>
          <a:lstStyle/>
          <a:p>
            <a:pPr marL="342900" indent="-171450"/>
            <a:r>
              <a:rPr lang="en-CA" dirty="0"/>
              <a:t>Place $ (dollar sign) for the first and the last numbers of each column.</a:t>
            </a:r>
          </a:p>
          <a:p>
            <a:pPr marL="342900" indent="-171450"/>
            <a:r>
              <a:rPr lang="en-CA" dirty="0"/>
              <a:t>Review the balance sheet for accuracy and compliance with recordkeeping rules (lines, numbers, etc.)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150139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1661401" y="0"/>
            <a:ext cx="5821199" cy="969075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dirty="0" smtClean="0"/>
              <a:t>Step </a:t>
            </a:r>
            <a:r>
              <a:rPr lang="en" dirty="0" smtClean="0"/>
              <a:t>6: The Final Touch</a:t>
            </a:r>
            <a:r>
              <a:rPr lang="en" dirty="0" smtClean="0"/>
              <a:t>.</a:t>
            </a:r>
            <a:endParaRPr lang="en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1153066" y="1140133"/>
          <a:ext cx="5688086" cy="3467824"/>
        </p:xfrm>
        <a:graphic>
          <a:graphicData uri="http://schemas.openxmlformats.org/drawingml/2006/table">
            <a:tbl>
              <a:tblPr firstRow="1" firstCol="1" bandRow="1"/>
              <a:tblGrid>
                <a:gridCol w="1720530"/>
                <a:gridCol w="346538"/>
                <a:gridCol w="172661"/>
                <a:gridCol w="172053"/>
                <a:gridCol w="172661"/>
                <a:gridCol w="258992"/>
                <a:gridCol w="1722962"/>
                <a:gridCol w="346538"/>
                <a:gridCol w="172661"/>
                <a:gridCol w="172053"/>
                <a:gridCol w="172661"/>
                <a:gridCol w="257776"/>
              </a:tblGrid>
              <a:tr h="21673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3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3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3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460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Shape 650"/>
          <p:cNvSpPr txBox="1">
            <a:spLocks noGrp="1"/>
          </p:cNvSpPr>
          <p:nvPr>
            <p:ph type="ctrTitle"/>
          </p:nvPr>
        </p:nvSpPr>
        <p:spPr>
          <a:xfrm>
            <a:off x="905350" y="2878750"/>
            <a:ext cx="5154000" cy="987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>
                <a:latin typeface="Neuton"/>
                <a:ea typeface="Neuton"/>
                <a:cs typeface="Neuton"/>
                <a:sym typeface="Neuton"/>
              </a:rPr>
              <a:t>1.</a:t>
            </a:r>
          </a:p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>Review</a:t>
            </a:r>
            <a:endParaRPr lang="en" dirty="0"/>
          </a:p>
        </p:txBody>
      </p:sp>
      <p:sp>
        <p:nvSpPr>
          <p:cNvPr id="651" name="Shape 651"/>
          <p:cNvSpPr txBox="1">
            <a:spLocks noGrp="1"/>
          </p:cNvSpPr>
          <p:nvPr>
            <p:ph type="subTitle" idx="1"/>
          </p:nvPr>
        </p:nvSpPr>
        <p:spPr>
          <a:xfrm>
            <a:off x="905350" y="3818476"/>
            <a:ext cx="5154000" cy="667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>Assets, liabilities and equity—what are they?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521166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Shape 656"/>
          <p:cNvSpPr txBox="1">
            <a:spLocks noGrp="1"/>
          </p:cNvSpPr>
          <p:nvPr>
            <p:ph type="body" idx="1"/>
          </p:nvPr>
        </p:nvSpPr>
        <p:spPr>
          <a:xfrm>
            <a:off x="2269825" y="2161800"/>
            <a:ext cx="4604400" cy="8199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/>
              <a:t>The checklist</a:t>
            </a:r>
            <a:endParaRPr lang="en"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01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Shape 650"/>
          <p:cNvSpPr txBox="1">
            <a:spLocks noGrp="1"/>
          </p:cNvSpPr>
          <p:nvPr>
            <p:ph type="ctrTitle"/>
          </p:nvPr>
        </p:nvSpPr>
        <p:spPr>
          <a:xfrm>
            <a:off x="905350" y="2878750"/>
            <a:ext cx="5154000" cy="987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 smtClean="0">
                <a:latin typeface="Neuton"/>
                <a:ea typeface="Neuton"/>
                <a:cs typeface="Neuton"/>
                <a:sym typeface="Neuton"/>
              </a:rPr>
              <a:t>2.</a:t>
            </a:r>
            <a:endParaRPr lang="en" dirty="0">
              <a:latin typeface="Neuton"/>
              <a:ea typeface="Neuton"/>
              <a:cs typeface="Neuton"/>
              <a:sym typeface="Neuton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>Be the Accountant</a:t>
            </a:r>
            <a:endParaRPr lang="en" dirty="0"/>
          </a:p>
        </p:txBody>
      </p:sp>
      <p:sp>
        <p:nvSpPr>
          <p:cNvPr id="651" name="Shape 651"/>
          <p:cNvSpPr txBox="1">
            <a:spLocks noGrp="1"/>
          </p:cNvSpPr>
          <p:nvPr>
            <p:ph type="subTitle" idx="1"/>
          </p:nvPr>
        </p:nvSpPr>
        <p:spPr>
          <a:xfrm>
            <a:off x="905350" y="3818476"/>
            <a:ext cx="5154000" cy="667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>It is now your turn!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76969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1661401" y="0"/>
            <a:ext cx="5821199" cy="969075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dirty="0" smtClean="0"/>
              <a:t>Prepare a balance sheet</a:t>
            </a:r>
            <a:endParaRPr lang="en" dirty="0"/>
          </a:p>
        </p:txBody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1661401" y="1358703"/>
            <a:ext cx="5821199" cy="3309075"/>
          </a:xfrm>
          <a:prstGeom prst="rect">
            <a:avLst/>
          </a:prstGeom>
        </p:spPr>
        <p:txBody>
          <a:bodyPr lIns="68569" tIns="68569" rIns="68569" bIns="68569" anchor="t" anchorCtr="0">
            <a:noAutofit/>
          </a:bodyPr>
          <a:lstStyle/>
          <a:p>
            <a:pPr marL="342900" indent="-171450"/>
            <a:r>
              <a:rPr lang="en-CA" dirty="0" smtClean="0"/>
              <a:t> Prepare a balance sheet for the list of assets and liabilities given to you.</a:t>
            </a:r>
          </a:p>
          <a:p>
            <a:pPr marL="342900" indent="-171450"/>
            <a:r>
              <a:rPr lang="en-CA" dirty="0"/>
              <a:t> </a:t>
            </a:r>
            <a:r>
              <a:rPr lang="en-CA" dirty="0" smtClean="0"/>
              <a:t>Make sure to check with the checklist.</a:t>
            </a:r>
          </a:p>
          <a:p>
            <a:pPr marL="342900" indent="-171450"/>
            <a:r>
              <a:rPr lang="en-CA" dirty="0"/>
              <a:t> </a:t>
            </a:r>
            <a:r>
              <a:rPr lang="en-CA" dirty="0" smtClean="0"/>
              <a:t>Staple the checklist.</a:t>
            </a:r>
          </a:p>
          <a:p>
            <a:pPr marL="342900" indent="-171450"/>
            <a:r>
              <a:rPr lang="en-CA" dirty="0" smtClean="0"/>
              <a:t> Submit the balance sheet at the beginning of class </a:t>
            </a:r>
            <a:r>
              <a:rPr lang="en-CA" b="1" dirty="0" smtClean="0">
                <a:solidFill>
                  <a:srgbClr val="FF0000"/>
                </a:solidFill>
              </a:rPr>
              <a:t>TOMORROW</a:t>
            </a:r>
            <a:r>
              <a:rPr lang="en-CA" dirty="0" smtClean="0"/>
              <a:t>. 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93054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Shape 661"/>
          <p:cNvSpPr txBox="1">
            <a:spLocks noGrp="1"/>
          </p:cNvSpPr>
          <p:nvPr>
            <p:ph type="title"/>
          </p:nvPr>
        </p:nvSpPr>
        <p:spPr>
          <a:xfrm>
            <a:off x="628975" y="586975"/>
            <a:ext cx="600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/>
              <a:t>Balance Sheet</a:t>
            </a:r>
            <a:endParaRPr lang="en" dirty="0"/>
          </a:p>
        </p:txBody>
      </p:sp>
      <p:sp>
        <p:nvSpPr>
          <p:cNvPr id="662" name="Shape 662"/>
          <p:cNvSpPr txBox="1">
            <a:spLocks noGrp="1"/>
          </p:cNvSpPr>
          <p:nvPr>
            <p:ph type="body" idx="1"/>
          </p:nvPr>
        </p:nvSpPr>
        <p:spPr>
          <a:xfrm>
            <a:off x="628975" y="1504950"/>
            <a:ext cx="6009600" cy="3255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>The balance sheet includes </a:t>
            </a:r>
            <a:r>
              <a:rPr lang="en" b="1" dirty="0" smtClean="0">
                <a:solidFill>
                  <a:srgbClr val="FF0000"/>
                </a:solidFill>
              </a:rPr>
              <a:t>assets</a:t>
            </a:r>
            <a:r>
              <a:rPr lang="en" dirty="0" smtClean="0"/>
              <a:t>, </a:t>
            </a:r>
            <a:r>
              <a:rPr lang="en" b="1" dirty="0" smtClean="0">
                <a:solidFill>
                  <a:srgbClr val="FF0000"/>
                </a:solidFill>
              </a:rPr>
              <a:t>liabilities</a:t>
            </a:r>
            <a:r>
              <a:rPr lang="en" b="1" dirty="0" smtClean="0"/>
              <a:t> </a:t>
            </a:r>
            <a:r>
              <a:rPr lang="en" dirty="0" smtClean="0"/>
              <a:t>and </a:t>
            </a:r>
            <a:r>
              <a:rPr lang="en" b="1" dirty="0" smtClean="0">
                <a:solidFill>
                  <a:srgbClr val="FF0000"/>
                </a:solidFill>
              </a:rPr>
              <a:t>owner’s equity</a:t>
            </a:r>
            <a:r>
              <a:rPr lang="en" dirty="0" smtClean="0"/>
              <a:t>.</a:t>
            </a:r>
          </a:p>
          <a:p>
            <a:pPr lvl="0" rtl="0">
              <a:spcBef>
                <a:spcPts val="0"/>
              </a:spcBef>
              <a:buNone/>
            </a:pPr>
            <a:endParaRPr lang="en" dirty="0"/>
          </a:p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>The balance sheet shows  the </a:t>
            </a:r>
            <a:r>
              <a:rPr lang="en" b="1" dirty="0" smtClean="0">
                <a:solidFill>
                  <a:srgbClr val="FF0000"/>
                </a:solidFill>
              </a:rPr>
              <a:t>financial position</a:t>
            </a:r>
            <a:r>
              <a:rPr lang="en" dirty="0" smtClean="0">
                <a:solidFill>
                  <a:srgbClr val="FF0000"/>
                </a:solidFill>
              </a:rPr>
              <a:t> </a:t>
            </a:r>
            <a:r>
              <a:rPr lang="en" dirty="0" smtClean="0"/>
              <a:t>of a business.</a:t>
            </a:r>
            <a:endParaRPr lang="en" dirty="0"/>
          </a:p>
          <a:p>
            <a:pPr lvl="0" rtl="0">
              <a:spcBef>
                <a:spcPts val="0"/>
              </a:spcBef>
              <a:buNone/>
            </a:pPr>
            <a:endParaRPr dirty="0"/>
          </a:p>
          <a:p>
            <a:pPr lvl="0">
              <a:spcBef>
                <a:spcPts val="0"/>
              </a:spcBef>
              <a:buNone/>
            </a:pPr>
            <a:r>
              <a:rPr lang="en" dirty="0" smtClean="0"/>
              <a:t>Three other names for owner’s equity:</a:t>
            </a:r>
          </a:p>
          <a:p>
            <a:pPr lvl="0">
              <a:spcBef>
                <a:spcPts val="0"/>
              </a:spcBef>
              <a:buNone/>
            </a:pPr>
            <a:r>
              <a:rPr lang="en" b="1" dirty="0" smtClean="0">
                <a:solidFill>
                  <a:srgbClr val="FF0000"/>
                </a:solidFill>
              </a:rPr>
              <a:t>equity</a:t>
            </a:r>
            <a:r>
              <a:rPr lang="en" dirty="0" smtClean="0"/>
              <a:t>, </a:t>
            </a:r>
            <a:r>
              <a:rPr lang="en" b="1" dirty="0" smtClean="0">
                <a:solidFill>
                  <a:srgbClr val="FF0000"/>
                </a:solidFill>
              </a:rPr>
              <a:t>capital</a:t>
            </a:r>
            <a:r>
              <a:rPr lang="en" dirty="0" smtClean="0"/>
              <a:t>, and </a:t>
            </a:r>
            <a:r>
              <a:rPr lang="en" b="1" dirty="0" smtClean="0">
                <a:solidFill>
                  <a:srgbClr val="FF0000"/>
                </a:solidFill>
              </a:rPr>
              <a:t>net worth</a:t>
            </a:r>
            <a:endParaRPr lang="en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27269" y="1680754"/>
            <a:ext cx="722811" cy="252549"/>
          </a:xfrm>
          <a:prstGeom prst="rect">
            <a:avLst/>
          </a:prstGeom>
          <a:solidFill>
            <a:srgbClr val="666666"/>
          </a:solidFill>
          <a:ln>
            <a:solidFill>
              <a:srgbClr val="66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67646" y="1680754"/>
            <a:ext cx="1267097" cy="252549"/>
          </a:xfrm>
          <a:prstGeom prst="rect">
            <a:avLst/>
          </a:prstGeom>
          <a:solidFill>
            <a:srgbClr val="666666"/>
          </a:solidFill>
          <a:ln>
            <a:solidFill>
              <a:srgbClr val="66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01040" y="2050868"/>
            <a:ext cx="1859280" cy="252549"/>
          </a:xfrm>
          <a:prstGeom prst="rect">
            <a:avLst/>
          </a:prstGeom>
          <a:solidFill>
            <a:srgbClr val="666666"/>
          </a:solidFill>
          <a:ln>
            <a:solidFill>
              <a:srgbClr val="66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10148" y="2775269"/>
            <a:ext cx="2307771" cy="252549"/>
          </a:xfrm>
          <a:prstGeom prst="rect">
            <a:avLst/>
          </a:prstGeom>
          <a:solidFill>
            <a:srgbClr val="666666"/>
          </a:solidFill>
          <a:ln>
            <a:solidFill>
              <a:srgbClr val="66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" y="4251372"/>
            <a:ext cx="814251" cy="252549"/>
          </a:xfrm>
          <a:prstGeom prst="rect">
            <a:avLst/>
          </a:prstGeom>
          <a:solidFill>
            <a:srgbClr val="666666"/>
          </a:solidFill>
          <a:ln>
            <a:solidFill>
              <a:srgbClr val="66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630680" y="4251372"/>
            <a:ext cx="886097" cy="252549"/>
          </a:xfrm>
          <a:prstGeom prst="rect">
            <a:avLst/>
          </a:prstGeom>
          <a:solidFill>
            <a:srgbClr val="666666"/>
          </a:solidFill>
          <a:ln>
            <a:solidFill>
              <a:srgbClr val="66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115723" y="4251371"/>
            <a:ext cx="1221146" cy="252549"/>
          </a:xfrm>
          <a:prstGeom prst="rect">
            <a:avLst/>
          </a:prstGeom>
          <a:solidFill>
            <a:srgbClr val="666666"/>
          </a:solidFill>
          <a:ln>
            <a:solidFill>
              <a:srgbClr val="66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Shape 661"/>
          <p:cNvSpPr txBox="1">
            <a:spLocks noGrp="1"/>
          </p:cNvSpPr>
          <p:nvPr>
            <p:ph type="title"/>
          </p:nvPr>
        </p:nvSpPr>
        <p:spPr>
          <a:xfrm>
            <a:off x="628975" y="586975"/>
            <a:ext cx="600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/>
              <a:t>Balance Sheet</a:t>
            </a:r>
            <a:endParaRPr lang="en" dirty="0"/>
          </a:p>
        </p:txBody>
      </p:sp>
      <p:sp>
        <p:nvSpPr>
          <p:cNvPr id="662" name="Shape 662"/>
          <p:cNvSpPr txBox="1">
            <a:spLocks noGrp="1"/>
          </p:cNvSpPr>
          <p:nvPr>
            <p:ph type="body" idx="1"/>
          </p:nvPr>
        </p:nvSpPr>
        <p:spPr>
          <a:xfrm>
            <a:off x="628975" y="1504950"/>
            <a:ext cx="6009600" cy="3255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CA" dirty="0" smtClean="0"/>
              <a:t>Asset is something you </a:t>
            </a:r>
            <a:r>
              <a:rPr lang="en-CA" b="1" dirty="0" smtClean="0">
                <a:solidFill>
                  <a:srgbClr val="FF0000"/>
                </a:solidFill>
              </a:rPr>
              <a:t>own</a:t>
            </a:r>
            <a:r>
              <a:rPr lang="en-CA" dirty="0" smtClean="0"/>
              <a:t>.</a:t>
            </a:r>
          </a:p>
          <a:p>
            <a:pPr lvl="0" rtl="0">
              <a:spcBef>
                <a:spcPts val="0"/>
              </a:spcBef>
              <a:buNone/>
            </a:pPr>
            <a:endParaRPr lang="en-CA" b="1" dirty="0"/>
          </a:p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>Liability is something you </a:t>
            </a:r>
            <a:r>
              <a:rPr lang="en" b="1" dirty="0" smtClean="0">
                <a:solidFill>
                  <a:srgbClr val="FF0000"/>
                </a:solidFill>
              </a:rPr>
              <a:t>owe</a:t>
            </a:r>
            <a:r>
              <a:rPr lang="en" dirty="0" smtClean="0"/>
              <a:t>.</a:t>
            </a:r>
          </a:p>
          <a:p>
            <a:pPr lvl="0" rtl="0">
              <a:spcBef>
                <a:spcPts val="0"/>
              </a:spcBef>
              <a:buNone/>
            </a:pPr>
            <a:endParaRPr lang="en" dirty="0"/>
          </a:p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>Equity is the </a:t>
            </a:r>
            <a:r>
              <a:rPr lang="en" b="1" dirty="0" smtClean="0">
                <a:solidFill>
                  <a:srgbClr val="FF0000"/>
                </a:solidFill>
              </a:rPr>
              <a:t>difference</a:t>
            </a:r>
            <a:r>
              <a:rPr lang="en" dirty="0" smtClean="0"/>
              <a:t> between assets and liabilities.</a:t>
            </a:r>
            <a:endParaRPr lang="en" dirty="0"/>
          </a:p>
        </p:txBody>
      </p:sp>
      <p:sp>
        <p:nvSpPr>
          <p:cNvPr id="2" name="Rectangle 1"/>
          <p:cNvSpPr/>
          <p:nvPr/>
        </p:nvSpPr>
        <p:spPr>
          <a:xfrm>
            <a:off x="3352799" y="1692376"/>
            <a:ext cx="513807" cy="252549"/>
          </a:xfrm>
          <a:prstGeom prst="rect">
            <a:avLst/>
          </a:prstGeom>
          <a:solidFill>
            <a:srgbClr val="666666"/>
          </a:solidFill>
          <a:ln>
            <a:solidFill>
              <a:srgbClr val="66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696789" y="2410833"/>
            <a:ext cx="483326" cy="252549"/>
          </a:xfrm>
          <a:prstGeom prst="rect">
            <a:avLst/>
          </a:prstGeom>
          <a:solidFill>
            <a:srgbClr val="666666"/>
          </a:solidFill>
          <a:ln>
            <a:solidFill>
              <a:srgbClr val="66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159726" y="3132750"/>
            <a:ext cx="1280160" cy="252549"/>
          </a:xfrm>
          <a:prstGeom prst="rect">
            <a:avLst/>
          </a:prstGeom>
          <a:solidFill>
            <a:srgbClr val="666666"/>
          </a:solidFill>
          <a:ln>
            <a:solidFill>
              <a:srgbClr val="66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783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Shape 661"/>
          <p:cNvSpPr txBox="1">
            <a:spLocks noGrp="1"/>
          </p:cNvSpPr>
          <p:nvPr>
            <p:ph type="title"/>
          </p:nvPr>
        </p:nvSpPr>
        <p:spPr>
          <a:xfrm>
            <a:off x="628975" y="586975"/>
            <a:ext cx="600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/>
              <a:t>Two New Terms</a:t>
            </a:r>
            <a:endParaRPr lang="en" dirty="0"/>
          </a:p>
        </p:txBody>
      </p:sp>
      <p:sp>
        <p:nvSpPr>
          <p:cNvPr id="662" name="Shape 662"/>
          <p:cNvSpPr txBox="1">
            <a:spLocks noGrp="1"/>
          </p:cNvSpPr>
          <p:nvPr>
            <p:ph type="body" idx="1"/>
          </p:nvPr>
        </p:nvSpPr>
        <p:spPr>
          <a:xfrm>
            <a:off x="628975" y="1504950"/>
            <a:ext cx="2825425" cy="3255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CA" dirty="0" smtClean="0"/>
              <a:t>Accounts Receivable</a:t>
            </a:r>
          </a:p>
          <a:p>
            <a:pPr marL="342900" indent="-342900"/>
            <a:r>
              <a:rPr lang="en-CA" dirty="0" smtClean="0"/>
              <a:t>Money owed by debtors (customers who owe debts)</a:t>
            </a:r>
          </a:p>
          <a:p>
            <a:pPr marL="342900" indent="-342900"/>
            <a:r>
              <a:rPr lang="en-CA" dirty="0" smtClean="0"/>
              <a:t>Customers promise to pay the money back later</a:t>
            </a:r>
          </a:p>
          <a:p>
            <a:pPr marL="342900" indent="-342900"/>
            <a:r>
              <a:rPr lang="en-CA" dirty="0" smtClean="0"/>
              <a:t>Asset or Liability</a:t>
            </a:r>
            <a:endParaRPr lang="en-CA" dirty="0" smtClean="0"/>
          </a:p>
        </p:txBody>
      </p:sp>
      <p:sp>
        <p:nvSpPr>
          <p:cNvPr id="7" name="Shape 662"/>
          <p:cNvSpPr txBox="1">
            <a:spLocks/>
          </p:cNvSpPr>
          <p:nvPr/>
        </p:nvSpPr>
        <p:spPr>
          <a:xfrm>
            <a:off x="4019550" y="1504950"/>
            <a:ext cx="2892637" cy="3255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CC64"/>
              </a:buClr>
              <a:buFont typeface="Neuton"/>
              <a:buChar char="✢"/>
              <a:defRPr sz="2400" b="0" i="0" u="none" strike="noStrike" cap="none">
                <a:solidFill>
                  <a:srgbClr val="666666"/>
                </a:solidFill>
                <a:latin typeface="Neuton"/>
                <a:ea typeface="Neuton"/>
                <a:cs typeface="Neuton"/>
                <a:sym typeface="Neut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CC64"/>
              </a:buClr>
              <a:buSzPct val="100000"/>
              <a:buFont typeface="Neuton"/>
              <a:buChar char="○"/>
              <a:defRPr sz="2400" b="0" i="0" u="none" strike="noStrike" cap="none">
                <a:solidFill>
                  <a:srgbClr val="666666"/>
                </a:solidFill>
                <a:latin typeface="Neuton"/>
                <a:ea typeface="Neuton"/>
                <a:cs typeface="Neuton"/>
                <a:sym typeface="Neuto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CC64"/>
              </a:buClr>
              <a:buSzPct val="100000"/>
              <a:buFont typeface="Neuton"/>
              <a:buChar char="○"/>
              <a:defRPr sz="2400" b="0" i="0" u="none" strike="noStrike" cap="none">
                <a:solidFill>
                  <a:srgbClr val="666666"/>
                </a:solidFill>
                <a:latin typeface="Neuton"/>
                <a:ea typeface="Neuton"/>
                <a:cs typeface="Neuton"/>
                <a:sym typeface="Neuto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CC64"/>
              </a:buClr>
              <a:buSzPct val="100000"/>
              <a:buFont typeface="Neuton"/>
              <a:buChar char="○"/>
              <a:defRPr sz="2400" b="0" i="0" u="none" strike="noStrike" cap="none">
                <a:solidFill>
                  <a:srgbClr val="666666"/>
                </a:solidFill>
                <a:latin typeface="Neuton"/>
                <a:ea typeface="Neuton"/>
                <a:cs typeface="Neuton"/>
                <a:sym typeface="Neuto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CC64"/>
              </a:buClr>
              <a:buSzPct val="100000"/>
              <a:buFont typeface="Neuton"/>
              <a:buNone/>
              <a:defRPr sz="2400" b="0" i="0" u="none" strike="noStrike" cap="none">
                <a:solidFill>
                  <a:srgbClr val="666666"/>
                </a:solidFill>
                <a:latin typeface="Neuton"/>
                <a:ea typeface="Neuton"/>
                <a:cs typeface="Neuton"/>
                <a:sym typeface="Neuto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CC64"/>
              </a:buClr>
              <a:buSzPct val="100000"/>
              <a:buFont typeface="Neuton"/>
              <a:buChar char="○"/>
              <a:defRPr sz="2400" b="0" i="0" u="none" strike="noStrike" cap="none">
                <a:solidFill>
                  <a:srgbClr val="666666"/>
                </a:solidFill>
                <a:latin typeface="Neuton"/>
                <a:ea typeface="Neuton"/>
                <a:cs typeface="Neuton"/>
                <a:sym typeface="Neuto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CC64"/>
              </a:buClr>
              <a:buSzPct val="100000"/>
              <a:buFont typeface="Neuton"/>
              <a:buChar char="○"/>
              <a:defRPr sz="2400" b="0" i="0" u="none" strike="noStrike" cap="none">
                <a:solidFill>
                  <a:srgbClr val="666666"/>
                </a:solidFill>
                <a:latin typeface="Neuton"/>
                <a:ea typeface="Neuton"/>
                <a:cs typeface="Neuton"/>
                <a:sym typeface="Neuto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CC64"/>
              </a:buClr>
              <a:buSzPct val="100000"/>
              <a:buFont typeface="Neuton"/>
              <a:buNone/>
              <a:defRPr sz="2400" b="0" i="0" u="none" strike="noStrike" cap="none">
                <a:solidFill>
                  <a:srgbClr val="666666"/>
                </a:solidFill>
                <a:latin typeface="Neuton"/>
                <a:ea typeface="Neuton"/>
                <a:cs typeface="Neuton"/>
                <a:sym typeface="Neuto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CC64"/>
              </a:buClr>
              <a:buSzPct val="100000"/>
              <a:buFont typeface="Neuton"/>
              <a:buChar char="○"/>
              <a:defRPr sz="2400" b="0" i="0" u="none" strike="noStrike" cap="none">
                <a:solidFill>
                  <a:srgbClr val="666666"/>
                </a:solidFill>
                <a:latin typeface="Neuton"/>
                <a:ea typeface="Neuton"/>
                <a:cs typeface="Neuton"/>
                <a:sym typeface="Neuton"/>
              </a:defRPr>
            </a:lvl9pPr>
          </a:lstStyle>
          <a:p>
            <a:pPr>
              <a:buFont typeface="Neuton"/>
              <a:buNone/>
            </a:pPr>
            <a:r>
              <a:rPr lang="en-CA" dirty="0" smtClean="0"/>
              <a:t>Accounts Payable</a:t>
            </a:r>
          </a:p>
          <a:p>
            <a:pPr marL="342900" indent="-342900"/>
            <a:r>
              <a:rPr lang="en-CA" dirty="0" smtClean="0"/>
              <a:t>Money owed by the business to creditors (suppliers who sold products on credit)</a:t>
            </a:r>
          </a:p>
          <a:p>
            <a:pPr marL="342900" indent="-342900"/>
            <a:r>
              <a:rPr lang="en-CA" dirty="0" smtClean="0"/>
              <a:t>Business promises to pay the money back later.</a:t>
            </a:r>
          </a:p>
          <a:p>
            <a:pPr marL="342900" indent="-342900"/>
            <a:r>
              <a:rPr lang="en-CA" dirty="0" smtClean="0"/>
              <a:t>Asset or Liability</a:t>
            </a:r>
            <a:endParaRPr lang="en-CA" dirty="0" smtClean="0"/>
          </a:p>
        </p:txBody>
      </p:sp>
      <p:sp>
        <p:nvSpPr>
          <p:cNvPr id="8" name="Oval 7"/>
          <p:cNvSpPr/>
          <p:nvPr/>
        </p:nvSpPr>
        <p:spPr>
          <a:xfrm>
            <a:off x="1020971" y="4179147"/>
            <a:ext cx="713002" cy="4199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83705" y="4496938"/>
            <a:ext cx="1058037" cy="4735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42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2" grpId="0" build="p"/>
      <p:bldP spid="7" grpId="0" build="p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Shape 656"/>
          <p:cNvSpPr txBox="1">
            <a:spLocks noGrp="1"/>
          </p:cNvSpPr>
          <p:nvPr>
            <p:ph type="body" idx="1"/>
          </p:nvPr>
        </p:nvSpPr>
        <p:spPr>
          <a:xfrm>
            <a:off x="2269825" y="2161800"/>
            <a:ext cx="4604400" cy="8199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/>
              <a:t>Let’s see where we are at</a:t>
            </a:r>
            <a:r>
              <a:rPr lang="en" dirty="0" smtClean="0"/>
              <a:t>!</a:t>
            </a:r>
          </a:p>
          <a:p>
            <a:pPr lvl="0">
              <a:spcBef>
                <a:spcPts val="0"/>
              </a:spcBef>
              <a:buNone/>
            </a:pPr>
            <a:r>
              <a:rPr lang="en" dirty="0" smtClean="0">
                <a:solidFill>
                  <a:schemeClr val="dk2"/>
                </a:solidFill>
              </a:rPr>
              <a:t>(a.k.a., Kahoot time)</a:t>
            </a:r>
            <a:endParaRPr lang="en" dirty="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Shape 650"/>
          <p:cNvSpPr txBox="1">
            <a:spLocks noGrp="1"/>
          </p:cNvSpPr>
          <p:nvPr>
            <p:ph type="ctrTitle"/>
          </p:nvPr>
        </p:nvSpPr>
        <p:spPr>
          <a:xfrm>
            <a:off x="905350" y="2878750"/>
            <a:ext cx="5154000" cy="987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>
                <a:latin typeface="Neuton"/>
                <a:ea typeface="Neuton"/>
                <a:cs typeface="Neuton"/>
                <a:sym typeface="Neuton"/>
              </a:rPr>
              <a:t>1.</a:t>
            </a:r>
          </a:p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>Balance Sheet</a:t>
            </a:r>
            <a:endParaRPr lang="en" dirty="0"/>
          </a:p>
        </p:txBody>
      </p:sp>
      <p:sp>
        <p:nvSpPr>
          <p:cNvPr id="651" name="Shape 651"/>
          <p:cNvSpPr txBox="1">
            <a:spLocks noGrp="1"/>
          </p:cNvSpPr>
          <p:nvPr>
            <p:ph type="subTitle" idx="1"/>
          </p:nvPr>
        </p:nvSpPr>
        <p:spPr>
          <a:xfrm>
            <a:off x="905350" y="3818476"/>
            <a:ext cx="5154000" cy="667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>The key is attention to detail.</a:t>
            </a:r>
            <a:endParaRPr lang="e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1661401" y="0"/>
            <a:ext cx="5821199" cy="969075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dirty="0" smtClean="0"/>
              <a:t>Step 1: Write in the statement heading.</a:t>
            </a:r>
            <a:endParaRPr lang="en" dirty="0"/>
          </a:p>
        </p:txBody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1661401" y="1358703"/>
            <a:ext cx="5821199" cy="3309075"/>
          </a:xfrm>
          <a:prstGeom prst="rect">
            <a:avLst/>
          </a:prstGeom>
        </p:spPr>
        <p:txBody>
          <a:bodyPr lIns="68569" tIns="68569" rIns="68569" bIns="68569" anchor="t" anchorCtr="0">
            <a:noAutofit/>
          </a:bodyPr>
          <a:lstStyle/>
          <a:p>
            <a:pPr marL="342900" indent="-171450"/>
            <a:r>
              <a:rPr lang="en-CA" dirty="0"/>
              <a:t>The heading must indicate:</a:t>
            </a:r>
          </a:p>
          <a:p>
            <a:pPr marL="608410" lvl="1" indent="-171450"/>
            <a:r>
              <a:rPr lang="en-CA" sz="2100" dirty="0"/>
              <a:t>The name of the business</a:t>
            </a:r>
          </a:p>
          <a:p>
            <a:pPr marL="608410" lvl="1" indent="-171450"/>
            <a:r>
              <a:rPr lang="en-CA" sz="2100" dirty="0"/>
              <a:t>The name of the statement</a:t>
            </a:r>
          </a:p>
          <a:p>
            <a:pPr marL="608410" lvl="1" indent="-171450"/>
            <a:r>
              <a:rPr lang="en-CA" sz="2100" dirty="0"/>
              <a:t>The date of the statement</a:t>
            </a:r>
            <a:endParaRPr lang="en" sz="2100" dirty="0"/>
          </a:p>
        </p:txBody>
      </p:sp>
    </p:spTree>
    <p:extLst>
      <p:ext uri="{BB962C8B-B14F-4D97-AF65-F5344CB8AC3E}">
        <p14:creationId xmlns:p14="http://schemas.microsoft.com/office/powerpoint/2010/main" val="203565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1661401" y="0"/>
            <a:ext cx="5821199" cy="969075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dirty="0" smtClean="0"/>
              <a:t>Step 1: Write in the statement heading.</a:t>
            </a:r>
            <a:endParaRPr lang="en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133277"/>
              </p:ext>
            </p:extLst>
          </p:nvPr>
        </p:nvGraphicFramePr>
        <p:xfrm>
          <a:off x="1153066" y="1140133"/>
          <a:ext cx="5688086" cy="3467824"/>
        </p:xfrm>
        <a:graphic>
          <a:graphicData uri="http://schemas.openxmlformats.org/drawingml/2006/table">
            <a:tbl>
              <a:tblPr firstRow="1" firstCol="1" bandRow="1"/>
              <a:tblGrid>
                <a:gridCol w="1720530"/>
                <a:gridCol w="346538"/>
                <a:gridCol w="172661"/>
                <a:gridCol w="172053"/>
                <a:gridCol w="172661"/>
                <a:gridCol w="258992"/>
                <a:gridCol w="1722962"/>
                <a:gridCol w="346538"/>
                <a:gridCol w="172661"/>
                <a:gridCol w="172053"/>
                <a:gridCol w="172661"/>
                <a:gridCol w="257776"/>
              </a:tblGrid>
              <a:tr h="21673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3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3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3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  <a:tr h="216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31" marR="4963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620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43&quot;&gt;&lt;object type=&quot;3&quot; unique_id=&quot;10044&quot;&gt;&lt;property id=&quot;20148&quot; value=&quot;5&quot;/&gt;&lt;property id=&quot;20300&quot; value=&quot;Slide 1 - &amp;quot;The Balance Sheet&amp;quot;&quot;/&gt;&lt;property id=&quot;20307&quot; value=&quot;256&quot;/&gt;&lt;/object&gt;&lt;object type=&quot;3&quot; unique_id=&quot;10046&quot;&gt;&lt;property id=&quot;20148&quot; value=&quot;5&quot;/&gt;&lt;property id=&quot;20300&quot; value=&quot;Slide 2 - &amp;quot;Balance Sheet&amp;quot;&quot;/&gt;&lt;property id=&quot;20307&quot; value=&quot;261&quot;/&gt;&lt;/object&gt;&lt;object type=&quot;3&quot; unique_id=&quot;10047&quot;&gt;&lt;property id=&quot;20148&quot; value=&quot;5&quot;/&gt;&lt;property id=&quot;20300&quot; value=&quot;Slide 4 - &amp;quot;Want big impact?&amp;#x0D;Use big image.&amp;quot;&quot;/&gt;&lt;property id=&quot;20307&quot; value=&quot;266&quot;/&gt;&lt;/object&gt;&lt;object type=&quot;3&quot; unique_id=&quot;10048&quot;&gt;&lt;property id=&quot;20148&quot; value=&quot;5&quot;/&gt;&lt;property id=&quot;20300&quot; value=&quot;Slide 5 - &amp;quot;Want big impact?&amp;#x0D;Use big image.&amp;quot;&quot;/&gt;&lt;property id=&quot;20307&quot; value=&quot;284&quot;/&gt;&lt;/object&gt;&lt;object type=&quot;3&quot; unique_id=&quot;10049&quot;&gt;&lt;property id=&quot;20148&quot; value=&quot;5&quot;/&gt;&lt;property id=&quot;20300&quot; value=&quot;Slide 6 - &amp;quot;Want big impact?&amp;#x0D;Use big image.&amp;quot;&quot;/&gt;&lt;property id=&quot;20307&quot; value=&quot;285&quot;/&gt;&lt;/object&gt;&lt;object type=&quot;3&quot; unique_id=&quot;10050&quot;&gt;&lt;property id=&quot;20148&quot; value=&quot;5&quot;/&gt;&lt;property id=&quot;20300&quot; value=&quot;Slide 7 - &amp;quot;Want big impact?&amp;#x0D;Use big image.&amp;quot;&quot;/&gt;&lt;property id=&quot;20307&quot; value=&quot;286&quot;/&gt;&lt;/object&gt;&lt;object type=&quot;3&quot; unique_id=&quot;10051&quot;&gt;&lt;property id=&quot;20148&quot; value=&quot;5&quot;/&gt;&lt;property id=&quot;20300&quot; value=&quot;Slide 8 - &amp;quot;Want big impact?&amp;#x0D;Use big image.&amp;quot;&quot;/&gt;&lt;property id=&quot;20307&quot; value=&quot;287&quot;/&gt;&lt;/object&gt;&lt;object type=&quot;3&quot; unique_id=&quot;10052&quot;&gt;&lt;property id=&quot;20148&quot; value=&quot;5&quot;/&gt;&lt;property id=&quot;20300&quot; value=&quot;Slide 9 - &amp;quot;Want big impact?&amp;#x0D;Use big image.&amp;quot;&quot;/&gt;&lt;property id=&quot;20307&quot; value=&quot;288&quot;/&gt;&lt;/object&gt;&lt;object type=&quot;3&quot; unique_id=&quot;10053&quot;&gt;&lt;property id=&quot;20148&quot; value=&quot;5&quot;/&gt;&lt;property id=&quot;20300&quot; value=&quot;Slide 10&quot;/&gt;&lt;property id=&quot;20307&quot; value=&quot;260&quot;/&gt;&lt;/object&gt;&lt;object type=&quot;3&quot; unique_id=&quot;10054&quot;&gt;&lt;property id=&quot;20148&quot; value=&quot;5&quot;/&gt;&lt;property id=&quot;20300&quot; value=&quot;Slide 11 - &amp;quot;Want big impact?&amp;#x0D;Use big image.&amp;quot;&quot;/&gt;&lt;property id=&quot;20307&quot; value=&quot;289&quot;/&gt;&lt;/object&gt;&lt;object type=&quot;3&quot; unique_id=&quot;10055&quot;&gt;&lt;property id=&quot;20148&quot; value=&quot;5&quot;/&gt;&lt;property id=&quot;20300&quot; value=&quot;Slide 12 - &amp;quot;Want big impact?&amp;#x0D;Use big image.&amp;quot;&quot;/&gt;&lt;property id=&quot;20307&quot; value=&quot;290&quot;/&gt;&lt;/object&gt;&lt;object type=&quot;3&quot; unique_id=&quot;10056&quot;&gt;&lt;property id=&quot;20148&quot; value=&quot;5&quot;/&gt;&lt;property id=&quot;20300&quot; value=&quot;Slide 13 - &amp;quot;Want big impact?&amp;#x0D;Use big image.&amp;quot;&quot;/&gt;&lt;property id=&quot;20307&quot; value=&quot;291&quot;/&gt;&lt;/object&gt;&lt;object type=&quot;3&quot; unique_id=&quot;10057&quot;&gt;&lt;property id=&quot;20148&quot; value=&quot;5&quot;/&gt;&lt;property id=&quot;20300&quot; value=&quot;Slide 14 - &amp;quot;Want big impact?&amp;#x0D;Use big image.&amp;quot;&quot;/&gt;&lt;property id=&quot;20307&quot; value=&quot;292&quot;/&gt;&lt;/object&gt;&lt;object type=&quot;3&quot; unique_id=&quot;10058&quot;&gt;&lt;property id=&quot;20148&quot; value=&quot;5&quot;/&gt;&lt;property id=&quot;20300&quot; value=&quot;Slide 15 - &amp;quot;Want big impact?&amp;#x0D;Use big image.&amp;quot;&quot;/&gt;&lt;property id=&quot;20307&quot; value=&quot;293&quot;/&gt;&lt;/object&gt;&lt;object type=&quot;3&quot; unique_id=&quot;10059&quot;&gt;&lt;property id=&quot;20148&quot; value=&quot;5&quot;/&gt;&lt;property id=&quot;20300&quot; value=&quot;Slide 16 - &amp;quot;Want big impact?&amp;#x0D;Use big image.&amp;quot;&quot;/&gt;&lt;property id=&quot;20307&quot; value=&quot;294&quot;/&gt;&lt;/object&gt;&lt;object type=&quot;3&quot; unique_id=&quot;10060&quot;&gt;&lt;property id=&quot;20148&quot; value=&quot;5&quot;/&gt;&lt;property id=&quot;20300&quot; value=&quot;Slide 17 - &amp;quot;1.&amp;#x0D;Transition headline&amp;quot;&quot;/&gt;&lt;property id=&quot;20307&quot; value=&quot;259&quot;/&gt;&lt;/object&gt;&lt;object type=&quot;3&quot; unique_id=&quot;10061&quot;&gt;&lt;property id=&quot;20148&quot; value=&quot;5&quot;/&gt;&lt;property id=&quot;20300&quot; value=&quot;Slide 18 - &amp;quot;Big concept&amp;quot;&quot;/&gt;&lt;property id=&quot;20307&quot; value=&quot;262&quot;/&gt;&lt;/object&gt;&lt;object type=&quot;3&quot; unique_id=&quot;10062&quot;&gt;&lt;property id=&quot;20148&quot; value=&quot;5&quot;/&gt;&lt;property id=&quot;20300&quot; value=&quot;Slide 19 - &amp;quot;You can also split your content&amp;quot;&quot;/&gt;&lt;property id=&quot;20307&quot; value=&quot;263&quot;/&gt;&lt;/object&gt;&lt;object type=&quot;3&quot; unique_id=&quot;10063&quot;&gt;&lt;property id=&quot;20148&quot; value=&quot;5&quot;/&gt;&lt;property id=&quot;20300&quot; value=&quot;Slide 20 - &amp;quot;In two or three columns&amp;quot;&quot;/&gt;&lt;property id=&quot;20307&quot; value=&quot;264&quot;/&gt;&lt;/object&gt;&lt;object type=&quot;3&quot; unique_id=&quot;10064&quot;&gt;&lt;property id=&quot;20148&quot; value=&quot;5&quot;/&gt;&lt;property id=&quot;20300&quot; value=&quot;Slide 21 - &amp;quot;A picture is worth a thousand words&amp;quot;&quot;/&gt;&lt;property id=&quot;20307&quot; value=&quot;265&quot;/&gt;&lt;/object&gt;&lt;object type=&quot;3&quot; unique_id=&quot;10065&quot;&gt;&lt;property id=&quot;20148&quot; value=&quot;5&quot;/&gt;&lt;property id=&quot;20300&quot; value=&quot;Slide 22 - &amp;quot;Use charts to explain your ideas&amp;quot;&quot;/&gt;&lt;property id=&quot;20307&quot; value=&quot;267&quot;/&gt;&lt;/object&gt;&lt;object type=&quot;3&quot; unique_id=&quot;10066&quot;&gt;&lt;property id=&quot;20148&quot; value=&quot;5&quot;/&gt;&lt;property id=&quot;20300&quot; value=&quot;Slide 23 - &amp;quot;And tables to compare data&amp;quot;&quot;/&gt;&lt;property id=&quot;20307&quot; value=&quot;268&quot;/&gt;&lt;/object&gt;&lt;object type=&quot;3&quot; unique_id=&quot;10067&quot;&gt;&lt;property id=&quot;20148&quot; value=&quot;5&quot;/&gt;&lt;property id=&quot;20300&quot; value=&quot;Slide 24 - &amp;quot;Maps&amp;quot;&quot;/&gt;&lt;property id=&quot;20307&quot; value=&quot;269&quot;/&gt;&lt;/object&gt;&lt;object type=&quot;3&quot; unique_id=&quot;10068&quot;&gt;&lt;property id=&quot;20148&quot; value=&quot;5&quot;/&gt;&lt;property id=&quot;20300&quot; value=&quot;Slide 25 - &amp;quot;89,526,124&amp;quot;&quot;/&gt;&lt;property id=&quot;20307&quot; value=&quot;270&quot;/&gt;&lt;/object&gt;&lt;object type=&quot;3&quot; unique_id=&quot;10069&quot;&gt;&lt;property id=&quot;20148&quot; value=&quot;5&quot;/&gt;&lt;property id=&quot;20300&quot; value=&quot;Slide 26 - &amp;quot;89,526,124$&amp;quot;&quot;/&gt;&lt;property id=&quot;20307&quot; value=&quot;271&quot;/&gt;&lt;/object&gt;&lt;object type=&quot;3&quot; unique_id=&quot;10070&quot;&gt;&lt;property id=&quot;20148&quot; value=&quot;5&quot;/&gt;&lt;property id=&quot;20300&quot; value=&quot;Slide 27 - &amp;quot;Our process is easy&amp;quot;&quot;/&gt;&lt;property id=&quot;20307&quot; value=&quot;272&quot;/&gt;&lt;/object&gt;&lt;object type=&quot;3&quot; unique_id=&quot;10071&quot;&gt;&lt;property id=&quot;20148&quot; value=&quot;5&quot;/&gt;&lt;property id=&quot;20300&quot; value=&quot;Slide 28 - &amp;quot;Let’s review some concepts&amp;quot;&quot;/&gt;&lt;property id=&quot;20307&quot; value=&quot;273&quot;/&gt;&lt;/object&gt;&lt;object type=&quot;3&quot; unique_id=&quot;10072&quot;&gt;&lt;property id=&quot;20148&quot; value=&quot;5&quot;/&gt;&lt;property id=&quot;20300&quot; value=&quot;Slide 29&quot;/&gt;&lt;property id=&quot;20307&quot; value=&quot;274&quot;/&gt;&lt;/object&gt;&lt;object type=&quot;3&quot; unique_id=&quot;10073&quot;&gt;&lt;property id=&quot;20148&quot; value=&quot;5&quot;/&gt;&lt;property id=&quot;20300&quot; value=&quot;Slide 30&quot;/&gt;&lt;property id=&quot;20307&quot; value=&quot;275&quot;/&gt;&lt;/object&gt;&lt;object type=&quot;3&quot; unique_id=&quot;10074&quot;&gt;&lt;property id=&quot;20148&quot; value=&quot;5&quot;/&gt;&lt;property id=&quot;20300&quot; value=&quot;Slide 31&quot;/&gt;&lt;property id=&quot;20307&quot; value=&quot;276&quot;/&gt;&lt;/object&gt;&lt;object type=&quot;3&quot; unique_id=&quot;10075&quot;&gt;&lt;property id=&quot;20148&quot; value=&quot;5&quot;/&gt;&lt;property id=&quot;20300&quot; value=&quot;Slide 32&quot;/&gt;&lt;property id=&quot;20307&quot; value=&quot;277&quot;/&gt;&lt;/object&gt;&lt;object type=&quot;3&quot; unique_id=&quot;10076&quot;&gt;&lt;property id=&quot;20148&quot; value=&quot;5&quot;/&gt;&lt;property id=&quot;20300&quot; value=&quot;Slide 33&quot;/&gt;&lt;property id=&quot;20307&quot; value=&quot;278&quot;/&gt;&lt;/object&gt;&lt;object type=&quot;3&quot; unique_id=&quot;10077&quot;&gt;&lt;property id=&quot;20148&quot; value=&quot;5&quot;/&gt;&lt;property id=&quot;20300&quot; value=&quot;Slide 34 - &amp;quot;Thanks!&amp;quot;&quot;/&gt;&lt;property id=&quot;20307&quot; value=&quot;279&quot;/&gt;&lt;/object&gt;&lt;object type=&quot;3&quot; unique_id=&quot;10078&quot;&gt;&lt;property id=&quot;20148&quot; value=&quot;5&quot;/&gt;&lt;property id=&quot;20300&quot; value=&quot;Slide 35 - &amp;quot;Credits&amp;quot;&quot;/&gt;&lt;property id=&quot;20307&quot; value=&quot;280&quot;/&gt;&lt;/object&gt;&lt;object type=&quot;3&quot; unique_id=&quot;10079&quot;&gt;&lt;property id=&quot;20148&quot; value=&quot;5&quot;/&gt;&lt;property id=&quot;20300&quot; value=&quot;Slide 36 - &amp;quot;Presentation design&amp;quot;&quot;/&gt;&lt;property id=&quot;20307&quot; value=&quot;281&quot;/&gt;&lt;/object&gt;&lt;object type=&quot;3&quot; unique_id=&quot;10080&quot;&gt;&lt;property id=&quot;20148&quot; value=&quot;5&quot;/&gt;&lt;property id=&quot;20300&quot; value=&quot;Slide 37&quot;/&gt;&lt;property id=&quot;20307&quot; value=&quot;282&quot;/&gt;&lt;/object&gt;&lt;object type=&quot;3&quot; unique_id=&quot;10081&quot;&gt;&lt;property id=&quot;20148&quot; value=&quot;5&quot;/&gt;&lt;property id=&quot;20300&quot; value=&quot;Slide 38&quot;/&gt;&lt;property id=&quot;20307&quot; value=&quot;283&quot;/&gt;&lt;/object&gt;&lt;object type=&quot;3&quot; unique_id=&quot;10437&quot;&gt;&lt;property id=&quot;20148&quot; value=&quot;5&quot;/&gt;&lt;property id=&quot;20300&quot; value=&quot;Slide 3 - &amp;quot;Balance Sheet&amp;quot;&quot;/&gt;&lt;property id=&quot;20307&quot; value=&quot;295&quot;/&gt;&lt;/object&gt;&lt;/object&gt;&lt;object type=&quot;8&quot; unique_id=&quot;10121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Cere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513</Words>
  <Application>Microsoft Office PowerPoint</Application>
  <PresentationFormat>On-screen Show (16:9)</PresentationFormat>
  <Paragraphs>966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Yellowtail</vt:lpstr>
      <vt:lpstr>Calibri</vt:lpstr>
      <vt:lpstr>Neuton</vt:lpstr>
      <vt:lpstr>Times New Roman</vt:lpstr>
      <vt:lpstr>Arial</vt:lpstr>
      <vt:lpstr>Ceres template</vt:lpstr>
      <vt:lpstr>The Balance Sheet</vt:lpstr>
      <vt:lpstr>1. Review</vt:lpstr>
      <vt:lpstr>Balance Sheet</vt:lpstr>
      <vt:lpstr>Balance Sheet</vt:lpstr>
      <vt:lpstr>Two New Terms</vt:lpstr>
      <vt:lpstr>PowerPoint Presentation</vt:lpstr>
      <vt:lpstr>1. Balance Sheet</vt:lpstr>
      <vt:lpstr>Step 1: Write in the statement heading.</vt:lpstr>
      <vt:lpstr>Step 1: Write in the statement heading.</vt:lpstr>
      <vt:lpstr>Step 2: Assets</vt:lpstr>
      <vt:lpstr>Step 2: Assets.</vt:lpstr>
      <vt:lpstr>Step 3: Liabilities</vt:lpstr>
      <vt:lpstr>Step 3: Liabilities.</vt:lpstr>
      <vt:lpstr>Step 4: Owner’s Equity</vt:lpstr>
      <vt:lpstr>Step 4: Owner’s Equity.</vt:lpstr>
      <vt:lpstr>Step 5: Totals</vt:lpstr>
      <vt:lpstr>Step 5: Totals.</vt:lpstr>
      <vt:lpstr>Step 6: The Final Touch</vt:lpstr>
      <vt:lpstr>Step 6: The Final Touch.</vt:lpstr>
      <vt:lpstr>PowerPoint Presentation</vt:lpstr>
      <vt:lpstr>2. Be the Accountant</vt:lpstr>
      <vt:lpstr>Prepare a balance sheet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Ethics</dc:title>
  <dc:creator>Clara Kang</dc:creator>
  <cp:lastModifiedBy>Clara Kang</cp:lastModifiedBy>
  <cp:revision>8</cp:revision>
  <dcterms:modified xsi:type="dcterms:W3CDTF">2017-03-08T18:00:08Z</dcterms:modified>
</cp:coreProperties>
</file>