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4115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527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1792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60606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8785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84872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968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1725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6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5004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2465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211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9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95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8705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34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4337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086170FB-8FAD-435D-AB97-D136E62EAE6B}" type="datetimeFigureOut">
              <a:rPr lang="en-US" smtClean="0"/>
              <a:t>3/4/2015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86472F35-1E77-4BA3-BCBE-C5516B7C6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928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Aidan and Patrick, and sir Matheson fraser of the Donald clan.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567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770" y="741848"/>
            <a:ext cx="9586026" cy="1061194"/>
          </a:xfrm>
        </p:spPr>
        <p:txBody>
          <a:bodyPr/>
          <a:lstStyle/>
          <a:p>
            <a:r>
              <a:rPr lang="en-US" dirty="0" smtClean="0"/>
              <a:t>Immigration and Refugee Protection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5307" y="2562896"/>
            <a:ext cx="11088709" cy="391517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 most recent of many laws that Canada has had since 1867.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Establishes categories of who can come to Canada from other countries to make permanent homes here.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55% percent of immigrants are economic immigrants, 28% percent are the family class, 13% percent of immigrants are refugees, 4% of immigrants come for other reasons.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25079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 of The 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0708" y="2485622"/>
            <a:ext cx="10088154" cy="4275785"/>
          </a:xfrm>
        </p:spPr>
        <p:txBody>
          <a:bodyPr/>
          <a:lstStyle/>
          <a:p>
            <a:r>
              <a:rPr lang="en-US" sz="2000" dirty="0" smtClean="0"/>
              <a:t>Pursue social, cultural and economic beliefs for all Canadians.</a:t>
            </a:r>
          </a:p>
          <a:p>
            <a:r>
              <a:rPr lang="en-US" sz="2000" dirty="0" smtClean="0"/>
              <a:t>Respect the bilingual and multicultural character of Canada.</a:t>
            </a:r>
          </a:p>
          <a:p>
            <a:r>
              <a:rPr lang="en-US" sz="2000" dirty="0" smtClean="0"/>
              <a:t>Support the development of minority official language communities in Canada.</a:t>
            </a:r>
          </a:p>
          <a:p>
            <a:r>
              <a:rPr lang="en-US" sz="2000" dirty="0" smtClean="0"/>
              <a:t>Share the benefits of immigration and support a prosperous economy across all regions of Canada.</a:t>
            </a:r>
          </a:p>
          <a:p>
            <a:r>
              <a:rPr lang="en-US" sz="2000" dirty="0" smtClean="0"/>
              <a:t>Reunite families in Canada</a:t>
            </a:r>
          </a:p>
          <a:p>
            <a:pPr marL="0" indent="0">
              <a:buNone/>
            </a:pPr>
            <a:endParaRPr lang="en-US" sz="2000" dirty="0" smtClean="0"/>
          </a:p>
          <a:p>
            <a:r>
              <a:rPr lang="en-US" sz="2000" dirty="0" smtClean="0"/>
              <a:t>Promote the successful integration of immigrants into Canadian society, recognizing that integration involves mutual obligations for new immigrants and Canadian society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44812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8493</TotalTime>
  <Words>163</Words>
  <Application>Microsoft Office PowerPoint</Application>
  <PresentationFormat>Widescreen</PresentationFormat>
  <Paragraphs>16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Chapter 5</vt:lpstr>
      <vt:lpstr>Immigration and Refugee Protection Act</vt:lpstr>
      <vt:lpstr>Objectives of The Act</vt:lpstr>
    </vt:vector>
  </TitlesOfParts>
  <Company>M2 Systems Client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5</dc:title>
  <dc:creator>Patrick Radvanyi</dc:creator>
  <cp:lastModifiedBy>Patrick Radvanyi</cp:lastModifiedBy>
  <cp:revision>4</cp:revision>
  <dcterms:created xsi:type="dcterms:W3CDTF">2015-03-04T17:55:25Z</dcterms:created>
  <dcterms:modified xsi:type="dcterms:W3CDTF">2015-03-10T15:28:27Z</dcterms:modified>
</cp:coreProperties>
</file>