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Roboto"/>
      <p:regular r:id="rId22"/>
      <p:bold r:id="rId23"/>
      <p:italic r:id="rId24"/>
      <p:boldItalic r:id="rId25"/>
    </p:embeddedFont>
    <p:embeddedFont>
      <p:font typeface="Libre Baskerville"/>
      <p:regular r:id="rId26"/>
      <p:bold r:id="rId27"/>
      <p: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breBaskerville-regular.fntdata"/><Relationship Id="rId25" Type="http://schemas.openxmlformats.org/officeDocument/2006/relationships/font" Target="fonts/Roboto-boldItalic.fntdata"/><Relationship Id="rId28" Type="http://schemas.openxmlformats.org/officeDocument/2006/relationships/font" Target="fonts/LibreBaskerville-italic.fntdata"/><Relationship Id="rId27" Type="http://schemas.openxmlformats.org/officeDocument/2006/relationships/font" Target="fonts/LibreBaskervill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99" name="Shape 19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2" name="Shape 1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0" name="Shape 1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6" name="Shape 1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8130967" y="6"/>
            <a:ext cx="4060731" cy="2707359"/>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121900" lIns="121900" rIns="121900" tIns="121900">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121900" lIns="121900" rIns="121900" tIns="121900">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121900" lIns="121900" rIns="121900" tIns="121900">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121900" lIns="121900" rIns="121900" tIns="121900">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121900" lIns="121900" rIns="121900" tIns="121900">
              <a:noAutofit/>
            </a:bodyPr>
            <a:lstStyle/>
            <a:p>
              <a:pPr lvl="0">
                <a:spcBef>
                  <a:spcPts val="0"/>
                </a:spcBef>
                <a:buNone/>
              </a:pPr>
              <a:r>
                <a:t/>
              </a:r>
              <a:endParaRPr/>
            </a:p>
          </p:txBody>
        </p:sp>
      </p:grpSp>
      <p:sp>
        <p:nvSpPr>
          <p:cNvPr id="16" name="Shape 16"/>
          <p:cNvSpPr txBox="1"/>
          <p:nvPr>
            <p:ph type="ctrTitle"/>
          </p:nvPr>
        </p:nvSpPr>
        <p:spPr>
          <a:xfrm>
            <a:off x="797466" y="2366963"/>
            <a:ext cx="10962900" cy="1118400"/>
          </a:xfrm>
          <a:prstGeom prst="rect">
            <a:avLst/>
          </a:prstGeom>
        </p:spPr>
        <p:txBody>
          <a:bodyPr anchorCtr="0" anchor="b" bIns="121900" lIns="121900" rIns="121900" tIns="121900"/>
          <a:lstStyle>
            <a:lvl1pPr lvl="0">
              <a:spcBef>
                <a:spcPts val="0"/>
              </a:spcBef>
              <a:buClr>
                <a:schemeClr val="lt1"/>
              </a:buClr>
              <a:buSzPct val="100000"/>
              <a:defRPr sz="5600">
                <a:solidFill>
                  <a:schemeClr val="lt1"/>
                </a:solidFill>
              </a:defRPr>
            </a:lvl1pPr>
            <a:lvl2pPr lvl="1">
              <a:spcBef>
                <a:spcPts val="0"/>
              </a:spcBef>
              <a:buClr>
                <a:schemeClr val="lt1"/>
              </a:buClr>
              <a:buSzPct val="100000"/>
              <a:defRPr sz="5600">
                <a:solidFill>
                  <a:schemeClr val="lt1"/>
                </a:solidFill>
              </a:defRPr>
            </a:lvl2pPr>
            <a:lvl3pPr lvl="2">
              <a:spcBef>
                <a:spcPts val="0"/>
              </a:spcBef>
              <a:buClr>
                <a:schemeClr val="lt1"/>
              </a:buClr>
              <a:buSzPct val="100000"/>
              <a:defRPr sz="5600">
                <a:solidFill>
                  <a:schemeClr val="lt1"/>
                </a:solidFill>
              </a:defRPr>
            </a:lvl3pPr>
            <a:lvl4pPr lvl="3">
              <a:spcBef>
                <a:spcPts val="0"/>
              </a:spcBef>
              <a:buClr>
                <a:schemeClr val="lt1"/>
              </a:buClr>
              <a:buSzPct val="100000"/>
              <a:defRPr sz="5600">
                <a:solidFill>
                  <a:schemeClr val="lt1"/>
                </a:solidFill>
              </a:defRPr>
            </a:lvl4pPr>
            <a:lvl5pPr lvl="4">
              <a:spcBef>
                <a:spcPts val="0"/>
              </a:spcBef>
              <a:buClr>
                <a:schemeClr val="lt1"/>
              </a:buClr>
              <a:buSzPct val="100000"/>
              <a:defRPr sz="5600">
                <a:solidFill>
                  <a:schemeClr val="lt1"/>
                </a:solidFill>
              </a:defRPr>
            </a:lvl5pPr>
            <a:lvl6pPr lvl="5">
              <a:spcBef>
                <a:spcPts val="0"/>
              </a:spcBef>
              <a:buClr>
                <a:schemeClr val="lt1"/>
              </a:buClr>
              <a:buSzPct val="100000"/>
              <a:defRPr sz="5600">
                <a:solidFill>
                  <a:schemeClr val="lt1"/>
                </a:solidFill>
              </a:defRPr>
            </a:lvl6pPr>
            <a:lvl7pPr lvl="6">
              <a:spcBef>
                <a:spcPts val="0"/>
              </a:spcBef>
              <a:buClr>
                <a:schemeClr val="lt1"/>
              </a:buClr>
              <a:buSzPct val="100000"/>
              <a:defRPr sz="5600">
                <a:solidFill>
                  <a:schemeClr val="lt1"/>
                </a:solidFill>
              </a:defRPr>
            </a:lvl7pPr>
            <a:lvl8pPr lvl="7">
              <a:spcBef>
                <a:spcPts val="0"/>
              </a:spcBef>
              <a:buClr>
                <a:schemeClr val="lt1"/>
              </a:buClr>
              <a:buSzPct val="100000"/>
              <a:defRPr sz="5600">
                <a:solidFill>
                  <a:schemeClr val="lt1"/>
                </a:solidFill>
              </a:defRPr>
            </a:lvl8pPr>
            <a:lvl9pPr lvl="8">
              <a:spcBef>
                <a:spcPts val="0"/>
              </a:spcBef>
              <a:buClr>
                <a:schemeClr val="lt1"/>
              </a:buClr>
              <a:buSzPct val="100000"/>
              <a:defRPr sz="5600">
                <a:solidFill>
                  <a:schemeClr val="lt1"/>
                </a:solidFill>
              </a:defRPr>
            </a:lvl9pPr>
          </a:lstStyle>
          <a:p/>
        </p:txBody>
      </p:sp>
      <p:sp>
        <p:nvSpPr>
          <p:cNvPr id="17" name="Shape 17"/>
          <p:cNvSpPr txBox="1"/>
          <p:nvPr>
            <p:ph idx="1" type="subTitle"/>
          </p:nvPr>
        </p:nvSpPr>
        <p:spPr>
          <a:xfrm>
            <a:off x="797450" y="3621217"/>
            <a:ext cx="10962900" cy="577200"/>
          </a:xfrm>
          <a:prstGeom prst="rect">
            <a:avLst/>
          </a:prstGeom>
        </p:spPr>
        <p:txBody>
          <a:bodyPr anchorCtr="0" anchor="t" bIns="121900" lIns="121900" rIns="121900" tIns="121900"/>
          <a:lstStyle>
            <a:lvl1pPr lvl="0">
              <a:lnSpc>
                <a:spcPct val="100000"/>
              </a:lnSpc>
              <a:spcBef>
                <a:spcPts val="0"/>
              </a:spcBef>
              <a:spcAft>
                <a:spcPts val="0"/>
              </a:spcAft>
              <a:buClr>
                <a:schemeClr val="lt1"/>
              </a:buClr>
              <a:buSzPct val="100000"/>
              <a:buNone/>
              <a:defRPr sz="2800">
                <a:solidFill>
                  <a:schemeClr val="lt1"/>
                </a:solidFill>
              </a:defRPr>
            </a:lvl1pPr>
            <a:lvl2pPr lvl="1">
              <a:lnSpc>
                <a:spcPct val="100000"/>
              </a:lnSpc>
              <a:spcBef>
                <a:spcPts val="0"/>
              </a:spcBef>
              <a:spcAft>
                <a:spcPts val="0"/>
              </a:spcAft>
              <a:buClr>
                <a:schemeClr val="lt1"/>
              </a:buClr>
              <a:buSzPct val="100000"/>
              <a:buNone/>
              <a:defRPr sz="2800">
                <a:solidFill>
                  <a:schemeClr val="lt1"/>
                </a:solidFill>
              </a:defRPr>
            </a:lvl2pPr>
            <a:lvl3pPr lvl="2">
              <a:lnSpc>
                <a:spcPct val="100000"/>
              </a:lnSpc>
              <a:spcBef>
                <a:spcPts val="0"/>
              </a:spcBef>
              <a:spcAft>
                <a:spcPts val="0"/>
              </a:spcAft>
              <a:buClr>
                <a:schemeClr val="lt1"/>
              </a:buClr>
              <a:buSzPct val="100000"/>
              <a:buNone/>
              <a:defRPr sz="2800">
                <a:solidFill>
                  <a:schemeClr val="lt1"/>
                </a:solidFill>
              </a:defRPr>
            </a:lvl3pPr>
            <a:lvl4pPr lvl="3">
              <a:lnSpc>
                <a:spcPct val="100000"/>
              </a:lnSpc>
              <a:spcBef>
                <a:spcPts val="0"/>
              </a:spcBef>
              <a:spcAft>
                <a:spcPts val="0"/>
              </a:spcAft>
              <a:buClr>
                <a:schemeClr val="lt1"/>
              </a:buClr>
              <a:buSzPct val="100000"/>
              <a:buNone/>
              <a:defRPr sz="2800">
                <a:solidFill>
                  <a:schemeClr val="lt1"/>
                </a:solidFill>
              </a:defRPr>
            </a:lvl4pPr>
            <a:lvl5pPr lvl="4">
              <a:lnSpc>
                <a:spcPct val="100000"/>
              </a:lnSpc>
              <a:spcBef>
                <a:spcPts val="0"/>
              </a:spcBef>
              <a:spcAft>
                <a:spcPts val="0"/>
              </a:spcAft>
              <a:buClr>
                <a:schemeClr val="lt1"/>
              </a:buClr>
              <a:buSzPct val="100000"/>
              <a:buNone/>
              <a:defRPr sz="2800">
                <a:solidFill>
                  <a:schemeClr val="lt1"/>
                </a:solidFill>
              </a:defRPr>
            </a:lvl5pPr>
            <a:lvl6pPr lvl="5">
              <a:lnSpc>
                <a:spcPct val="100000"/>
              </a:lnSpc>
              <a:spcBef>
                <a:spcPts val="0"/>
              </a:spcBef>
              <a:spcAft>
                <a:spcPts val="0"/>
              </a:spcAft>
              <a:buClr>
                <a:schemeClr val="lt1"/>
              </a:buClr>
              <a:buSzPct val="100000"/>
              <a:buNone/>
              <a:defRPr sz="2800">
                <a:solidFill>
                  <a:schemeClr val="lt1"/>
                </a:solidFill>
              </a:defRPr>
            </a:lvl6pPr>
            <a:lvl7pPr lvl="6">
              <a:lnSpc>
                <a:spcPct val="100000"/>
              </a:lnSpc>
              <a:spcBef>
                <a:spcPts val="0"/>
              </a:spcBef>
              <a:spcAft>
                <a:spcPts val="0"/>
              </a:spcAft>
              <a:buClr>
                <a:schemeClr val="lt1"/>
              </a:buClr>
              <a:buSzPct val="100000"/>
              <a:buNone/>
              <a:defRPr sz="2800">
                <a:solidFill>
                  <a:schemeClr val="lt1"/>
                </a:solidFill>
              </a:defRPr>
            </a:lvl7pPr>
            <a:lvl8pPr lvl="7">
              <a:lnSpc>
                <a:spcPct val="100000"/>
              </a:lnSpc>
              <a:spcBef>
                <a:spcPts val="0"/>
              </a:spcBef>
              <a:spcAft>
                <a:spcPts val="0"/>
              </a:spcAft>
              <a:buClr>
                <a:schemeClr val="lt1"/>
              </a:buClr>
              <a:buSzPct val="100000"/>
              <a:buNone/>
              <a:defRPr sz="2800">
                <a:solidFill>
                  <a:schemeClr val="lt1"/>
                </a:solidFill>
              </a:defRPr>
            </a:lvl8pPr>
            <a:lvl9pPr lvl="8">
              <a:lnSpc>
                <a:spcPct val="100000"/>
              </a:lnSpc>
              <a:spcBef>
                <a:spcPts val="0"/>
              </a:spcBef>
              <a:spcAft>
                <a:spcPts val="0"/>
              </a:spcAft>
              <a:buClr>
                <a:schemeClr val="lt1"/>
              </a:buClr>
              <a:buSzPct val="100000"/>
              <a:buNone/>
              <a:defRPr sz="2800">
                <a:solidFill>
                  <a:schemeClr val="lt1"/>
                </a:solidFill>
              </a:defRPr>
            </a:lvl9pPr>
          </a:lstStyle>
          <a:p/>
        </p:txBody>
      </p:sp>
      <p:sp>
        <p:nvSpPr>
          <p:cNvPr id="18" name="Shape 18"/>
          <p:cNvSpPr txBox="1"/>
          <p:nvPr>
            <p:ph idx="12" type="sldNum"/>
          </p:nvPr>
        </p:nvSpPr>
        <p:spPr>
          <a:xfrm>
            <a:off x="11280575" y="6201586"/>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8130967" y="6"/>
            <a:ext cx="4060731" cy="2707359"/>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121900" lIns="121900" rIns="121900" tIns="121900">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121900" lIns="121900" rIns="121900" tIns="121900">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121900" lIns="121900" rIns="121900" tIns="121900">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121900" lIns="121900" rIns="121900" tIns="121900">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121900" lIns="121900" rIns="121900" tIns="121900">
              <a:noAutofit/>
            </a:bodyPr>
            <a:lstStyle/>
            <a:p>
              <a:pPr lvl="0">
                <a:spcBef>
                  <a:spcPts val="0"/>
                </a:spcBef>
                <a:buNone/>
              </a:pPr>
              <a:r>
                <a:t/>
              </a:r>
              <a:endParaRPr/>
            </a:p>
          </p:txBody>
        </p:sp>
      </p:grpSp>
      <p:sp>
        <p:nvSpPr>
          <p:cNvPr id="76" name="Shape 76"/>
          <p:cNvSpPr txBox="1"/>
          <p:nvPr>
            <p:ph type="title"/>
          </p:nvPr>
        </p:nvSpPr>
        <p:spPr>
          <a:xfrm>
            <a:off x="415600" y="1674733"/>
            <a:ext cx="11360700" cy="2707500"/>
          </a:xfrm>
          <a:prstGeom prst="rect">
            <a:avLst/>
          </a:prstGeom>
        </p:spPr>
        <p:txBody>
          <a:bodyPr anchorCtr="0" anchor="b" bIns="121900" lIns="121900" rIns="121900" tIns="121900"/>
          <a:lstStyle>
            <a:lvl1pPr lvl="0" algn="ctr">
              <a:spcBef>
                <a:spcPts val="0"/>
              </a:spcBef>
              <a:buClr>
                <a:schemeClr val="lt1"/>
              </a:buClr>
              <a:buSzPct val="100000"/>
              <a:defRPr sz="16000">
                <a:solidFill>
                  <a:schemeClr val="lt1"/>
                </a:solidFill>
              </a:defRPr>
            </a:lvl1pPr>
            <a:lvl2pPr lvl="1" algn="ctr">
              <a:spcBef>
                <a:spcPts val="0"/>
              </a:spcBef>
              <a:buClr>
                <a:schemeClr val="lt1"/>
              </a:buClr>
              <a:buSzPct val="100000"/>
              <a:defRPr sz="16000">
                <a:solidFill>
                  <a:schemeClr val="lt1"/>
                </a:solidFill>
              </a:defRPr>
            </a:lvl2pPr>
            <a:lvl3pPr lvl="2" algn="ctr">
              <a:spcBef>
                <a:spcPts val="0"/>
              </a:spcBef>
              <a:buClr>
                <a:schemeClr val="lt1"/>
              </a:buClr>
              <a:buSzPct val="100000"/>
              <a:defRPr sz="16000">
                <a:solidFill>
                  <a:schemeClr val="lt1"/>
                </a:solidFill>
              </a:defRPr>
            </a:lvl3pPr>
            <a:lvl4pPr lvl="3" algn="ctr">
              <a:spcBef>
                <a:spcPts val="0"/>
              </a:spcBef>
              <a:buClr>
                <a:schemeClr val="lt1"/>
              </a:buClr>
              <a:buSzPct val="100000"/>
              <a:defRPr sz="16000">
                <a:solidFill>
                  <a:schemeClr val="lt1"/>
                </a:solidFill>
              </a:defRPr>
            </a:lvl4pPr>
            <a:lvl5pPr lvl="4" algn="ctr">
              <a:spcBef>
                <a:spcPts val="0"/>
              </a:spcBef>
              <a:buClr>
                <a:schemeClr val="lt1"/>
              </a:buClr>
              <a:buSzPct val="100000"/>
              <a:defRPr sz="16000">
                <a:solidFill>
                  <a:schemeClr val="lt1"/>
                </a:solidFill>
              </a:defRPr>
            </a:lvl5pPr>
            <a:lvl6pPr lvl="5" algn="ctr">
              <a:spcBef>
                <a:spcPts val="0"/>
              </a:spcBef>
              <a:buClr>
                <a:schemeClr val="lt1"/>
              </a:buClr>
              <a:buSzPct val="100000"/>
              <a:defRPr sz="16000">
                <a:solidFill>
                  <a:schemeClr val="lt1"/>
                </a:solidFill>
              </a:defRPr>
            </a:lvl6pPr>
            <a:lvl7pPr lvl="6" algn="ctr">
              <a:spcBef>
                <a:spcPts val="0"/>
              </a:spcBef>
              <a:buClr>
                <a:schemeClr val="lt1"/>
              </a:buClr>
              <a:buSzPct val="100000"/>
              <a:defRPr sz="16000">
                <a:solidFill>
                  <a:schemeClr val="lt1"/>
                </a:solidFill>
              </a:defRPr>
            </a:lvl7pPr>
            <a:lvl8pPr lvl="7" algn="ctr">
              <a:spcBef>
                <a:spcPts val="0"/>
              </a:spcBef>
              <a:buClr>
                <a:schemeClr val="lt1"/>
              </a:buClr>
              <a:buSzPct val="100000"/>
              <a:defRPr sz="16000">
                <a:solidFill>
                  <a:schemeClr val="lt1"/>
                </a:solidFill>
              </a:defRPr>
            </a:lvl8pPr>
            <a:lvl9pPr lvl="8" algn="ctr">
              <a:spcBef>
                <a:spcPts val="0"/>
              </a:spcBef>
              <a:buClr>
                <a:schemeClr val="lt1"/>
              </a:buClr>
              <a:buSzPct val="100000"/>
              <a:defRPr sz="16000">
                <a:solidFill>
                  <a:schemeClr val="lt1"/>
                </a:solidFill>
              </a:defRPr>
            </a:lvl9pPr>
          </a:lstStyle>
          <a:p/>
        </p:txBody>
      </p:sp>
      <p:sp>
        <p:nvSpPr>
          <p:cNvPr id="77" name="Shape 77"/>
          <p:cNvSpPr txBox="1"/>
          <p:nvPr>
            <p:ph idx="1" type="body"/>
          </p:nvPr>
        </p:nvSpPr>
        <p:spPr>
          <a:xfrm>
            <a:off x="415600" y="4492300"/>
            <a:ext cx="11360700" cy="1709100"/>
          </a:xfrm>
          <a:prstGeom prst="rect">
            <a:avLst/>
          </a:prstGeom>
        </p:spPr>
        <p:txBody>
          <a:bodyPr anchorCtr="0" anchor="t" bIns="121900" lIns="121900" rIns="121900" tIns="12190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11280575" y="6201586"/>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11280575" y="6201586"/>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solidFill>
                  <a:schemeClr val="dk2"/>
                </a:solidFil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p:bg>
      <p:bgPr>
        <a:solidFill>
          <a:schemeClr val="accent1"/>
        </a:solidFill>
      </p:bgPr>
    </p:bg>
    <p:spTree>
      <p:nvGrpSpPr>
        <p:cNvPr id="81" name="Shape 81"/>
        <p:cNvGrpSpPr/>
        <p:nvPr/>
      </p:nvGrpSpPr>
      <p:grpSpPr>
        <a:xfrm>
          <a:off x="0" y="0"/>
          <a:ext cx="0" cy="0"/>
          <a:chOff x="0" y="0"/>
          <a:chExt cx="0" cy="0"/>
        </a:xfrm>
      </p:grpSpPr>
      <p:sp>
        <p:nvSpPr>
          <p:cNvPr id="82" name="Shape 82" title="Feather Background"/>
          <p:cNvSpPr/>
          <p:nvPr/>
        </p:nvSpPr>
        <p:spPr>
          <a:xfrm>
            <a:off x="0" y="-4679"/>
            <a:ext cx="12200700" cy="6862800"/>
          </a:xfrm>
          <a:custGeom>
            <a:pathLst>
              <a:path extrusionOk="0" h="120000" w="120000">
                <a:moveTo>
                  <a:pt x="561" y="47977"/>
                </a:moveTo>
                <a:cubicBezTo>
                  <a:pt x="499" y="47478"/>
                  <a:pt x="655" y="47366"/>
                  <a:pt x="624" y="46978"/>
                </a:cubicBezTo>
                <a:cubicBezTo>
                  <a:pt x="780" y="46645"/>
                  <a:pt x="905" y="46311"/>
                  <a:pt x="967" y="45867"/>
                </a:cubicBezTo>
                <a:cubicBezTo>
                  <a:pt x="1029" y="45645"/>
                  <a:pt x="1061" y="45478"/>
                  <a:pt x="1154" y="45367"/>
                </a:cubicBezTo>
                <a:cubicBezTo>
                  <a:pt x="1279" y="45256"/>
                  <a:pt x="1154" y="44757"/>
                  <a:pt x="1310" y="44701"/>
                </a:cubicBezTo>
                <a:cubicBezTo>
                  <a:pt x="1435" y="43701"/>
                  <a:pt x="1654" y="42869"/>
                  <a:pt x="1841" y="41925"/>
                </a:cubicBezTo>
                <a:cubicBezTo>
                  <a:pt x="1997" y="41647"/>
                  <a:pt x="2028" y="41092"/>
                  <a:pt x="2184" y="40814"/>
                </a:cubicBezTo>
                <a:cubicBezTo>
                  <a:pt x="2247" y="40314"/>
                  <a:pt x="2371" y="39981"/>
                  <a:pt x="2527" y="39648"/>
                </a:cubicBezTo>
                <a:cubicBezTo>
                  <a:pt x="2715" y="38759"/>
                  <a:pt x="2933" y="37926"/>
                  <a:pt x="3214" y="37204"/>
                </a:cubicBezTo>
                <a:cubicBezTo>
                  <a:pt x="3464" y="36538"/>
                  <a:pt x="3620" y="35594"/>
                  <a:pt x="3994" y="35094"/>
                </a:cubicBezTo>
                <a:cubicBezTo>
                  <a:pt x="4026" y="34872"/>
                  <a:pt x="4119" y="34761"/>
                  <a:pt x="4088" y="34428"/>
                </a:cubicBezTo>
                <a:cubicBezTo>
                  <a:pt x="4306" y="34539"/>
                  <a:pt x="4244" y="34095"/>
                  <a:pt x="4338" y="33928"/>
                </a:cubicBezTo>
                <a:cubicBezTo>
                  <a:pt x="4462" y="33873"/>
                  <a:pt x="4556" y="33706"/>
                  <a:pt x="4587" y="33428"/>
                </a:cubicBezTo>
                <a:cubicBezTo>
                  <a:pt x="4681" y="33262"/>
                  <a:pt x="4775" y="33095"/>
                  <a:pt x="4868" y="32929"/>
                </a:cubicBezTo>
                <a:cubicBezTo>
                  <a:pt x="4962" y="32540"/>
                  <a:pt x="5211" y="32373"/>
                  <a:pt x="5305" y="31985"/>
                </a:cubicBezTo>
                <a:cubicBezTo>
                  <a:pt x="5586" y="31874"/>
                  <a:pt x="5461" y="31096"/>
                  <a:pt x="5836" y="31152"/>
                </a:cubicBezTo>
                <a:cubicBezTo>
                  <a:pt x="5867" y="30596"/>
                  <a:pt x="6210" y="30596"/>
                  <a:pt x="6273" y="30152"/>
                </a:cubicBezTo>
                <a:cubicBezTo>
                  <a:pt x="6429" y="29763"/>
                  <a:pt x="6772" y="29763"/>
                  <a:pt x="6803" y="29153"/>
                </a:cubicBezTo>
                <a:cubicBezTo>
                  <a:pt x="6054" y="29541"/>
                  <a:pt x="5773" y="30763"/>
                  <a:pt x="5211" y="31485"/>
                </a:cubicBezTo>
                <a:cubicBezTo>
                  <a:pt x="5118" y="32207"/>
                  <a:pt x="4618" y="32207"/>
                  <a:pt x="4587" y="32984"/>
                </a:cubicBezTo>
                <a:cubicBezTo>
                  <a:pt x="4182" y="33095"/>
                  <a:pt x="4275" y="34095"/>
                  <a:pt x="3807" y="34150"/>
                </a:cubicBezTo>
                <a:cubicBezTo>
                  <a:pt x="3776" y="34428"/>
                  <a:pt x="3745" y="34650"/>
                  <a:pt x="3620" y="34761"/>
                </a:cubicBezTo>
                <a:cubicBezTo>
                  <a:pt x="3526" y="34928"/>
                  <a:pt x="3620" y="35372"/>
                  <a:pt x="3370" y="35261"/>
                </a:cubicBezTo>
                <a:cubicBezTo>
                  <a:pt x="3339" y="35594"/>
                  <a:pt x="3308" y="35816"/>
                  <a:pt x="3183" y="35927"/>
                </a:cubicBezTo>
                <a:cubicBezTo>
                  <a:pt x="3027" y="35983"/>
                  <a:pt x="3120" y="36483"/>
                  <a:pt x="2933" y="36427"/>
                </a:cubicBezTo>
                <a:cubicBezTo>
                  <a:pt x="2871" y="37149"/>
                  <a:pt x="2590" y="37538"/>
                  <a:pt x="2496" y="38204"/>
                </a:cubicBezTo>
                <a:cubicBezTo>
                  <a:pt x="2247" y="38648"/>
                  <a:pt x="2215" y="39370"/>
                  <a:pt x="1966" y="39870"/>
                </a:cubicBezTo>
                <a:cubicBezTo>
                  <a:pt x="1997" y="40703"/>
                  <a:pt x="1560" y="40814"/>
                  <a:pt x="1560" y="41647"/>
                </a:cubicBezTo>
                <a:cubicBezTo>
                  <a:pt x="1279" y="42091"/>
                  <a:pt x="1310" y="42980"/>
                  <a:pt x="1029" y="43424"/>
                </a:cubicBezTo>
                <a:cubicBezTo>
                  <a:pt x="1029" y="44257"/>
                  <a:pt x="811" y="44701"/>
                  <a:pt x="686" y="45367"/>
                </a:cubicBezTo>
                <a:cubicBezTo>
                  <a:pt x="530" y="45978"/>
                  <a:pt x="405" y="46700"/>
                  <a:pt x="187" y="47200"/>
                </a:cubicBezTo>
                <a:cubicBezTo>
                  <a:pt x="156" y="47589"/>
                  <a:pt x="93" y="47922"/>
                  <a:pt x="0" y="48255"/>
                </a:cubicBezTo>
                <a:cubicBezTo>
                  <a:pt x="0" y="49810"/>
                  <a:pt x="0" y="49810"/>
                  <a:pt x="0" y="49810"/>
                </a:cubicBezTo>
                <a:cubicBezTo>
                  <a:pt x="31" y="49810"/>
                  <a:pt x="31" y="49754"/>
                  <a:pt x="31" y="49754"/>
                </a:cubicBezTo>
                <a:cubicBezTo>
                  <a:pt x="124" y="49032"/>
                  <a:pt x="312" y="48477"/>
                  <a:pt x="561" y="47977"/>
                </a:cubicBezTo>
                <a:close/>
                <a:moveTo>
                  <a:pt x="31" y="36538"/>
                </a:moveTo>
                <a:cubicBezTo>
                  <a:pt x="405" y="35983"/>
                  <a:pt x="468" y="34872"/>
                  <a:pt x="811" y="34261"/>
                </a:cubicBezTo>
                <a:cubicBezTo>
                  <a:pt x="811" y="33706"/>
                  <a:pt x="1123" y="33651"/>
                  <a:pt x="1154" y="33151"/>
                </a:cubicBezTo>
                <a:cubicBezTo>
                  <a:pt x="1342" y="32762"/>
                  <a:pt x="1435" y="32318"/>
                  <a:pt x="1591" y="31985"/>
                </a:cubicBezTo>
                <a:cubicBezTo>
                  <a:pt x="1591" y="31374"/>
                  <a:pt x="1966" y="31374"/>
                  <a:pt x="1934" y="30652"/>
                </a:cubicBezTo>
                <a:cubicBezTo>
                  <a:pt x="2059" y="30596"/>
                  <a:pt x="2153" y="30430"/>
                  <a:pt x="2215" y="30152"/>
                </a:cubicBezTo>
                <a:cubicBezTo>
                  <a:pt x="2215" y="29875"/>
                  <a:pt x="2496" y="30041"/>
                  <a:pt x="2465" y="29708"/>
                </a:cubicBezTo>
                <a:cubicBezTo>
                  <a:pt x="2059" y="29597"/>
                  <a:pt x="2184" y="30374"/>
                  <a:pt x="1841" y="30374"/>
                </a:cubicBezTo>
                <a:cubicBezTo>
                  <a:pt x="1810" y="30874"/>
                  <a:pt x="1591" y="31096"/>
                  <a:pt x="1498" y="31485"/>
                </a:cubicBezTo>
                <a:cubicBezTo>
                  <a:pt x="1061" y="31929"/>
                  <a:pt x="967" y="32929"/>
                  <a:pt x="624" y="33484"/>
                </a:cubicBezTo>
                <a:cubicBezTo>
                  <a:pt x="624" y="34039"/>
                  <a:pt x="405" y="34261"/>
                  <a:pt x="374" y="34761"/>
                </a:cubicBezTo>
                <a:cubicBezTo>
                  <a:pt x="124" y="34872"/>
                  <a:pt x="187" y="35483"/>
                  <a:pt x="0" y="35705"/>
                </a:cubicBezTo>
                <a:cubicBezTo>
                  <a:pt x="0" y="36982"/>
                  <a:pt x="0" y="36982"/>
                  <a:pt x="0" y="36982"/>
                </a:cubicBezTo>
                <a:cubicBezTo>
                  <a:pt x="31" y="36871"/>
                  <a:pt x="31" y="36760"/>
                  <a:pt x="31" y="36538"/>
                </a:cubicBezTo>
                <a:close/>
                <a:moveTo>
                  <a:pt x="82611" y="54585"/>
                </a:moveTo>
                <a:cubicBezTo>
                  <a:pt x="82798" y="54974"/>
                  <a:pt x="83141" y="55085"/>
                  <a:pt x="83422" y="55252"/>
                </a:cubicBezTo>
                <a:cubicBezTo>
                  <a:pt x="83641" y="55696"/>
                  <a:pt x="83984" y="55807"/>
                  <a:pt x="84171" y="56307"/>
                </a:cubicBezTo>
                <a:cubicBezTo>
                  <a:pt x="84452" y="56584"/>
                  <a:pt x="84671" y="57029"/>
                  <a:pt x="85014" y="57140"/>
                </a:cubicBezTo>
                <a:cubicBezTo>
                  <a:pt x="85170" y="57695"/>
                  <a:pt x="85482" y="57862"/>
                  <a:pt x="85607" y="58417"/>
                </a:cubicBezTo>
                <a:cubicBezTo>
                  <a:pt x="85919" y="58583"/>
                  <a:pt x="86044" y="59139"/>
                  <a:pt x="86293" y="59472"/>
                </a:cubicBezTo>
                <a:cubicBezTo>
                  <a:pt x="86481" y="59472"/>
                  <a:pt x="86449" y="60027"/>
                  <a:pt x="86637" y="60027"/>
                </a:cubicBezTo>
                <a:cubicBezTo>
                  <a:pt x="86699" y="60305"/>
                  <a:pt x="86918" y="60194"/>
                  <a:pt x="86886" y="60749"/>
                </a:cubicBezTo>
                <a:cubicBezTo>
                  <a:pt x="87136" y="61138"/>
                  <a:pt x="87355" y="61582"/>
                  <a:pt x="87604" y="61971"/>
                </a:cubicBezTo>
                <a:cubicBezTo>
                  <a:pt x="87729" y="63026"/>
                  <a:pt x="88135" y="63359"/>
                  <a:pt x="88322" y="64359"/>
                </a:cubicBezTo>
                <a:cubicBezTo>
                  <a:pt x="88104" y="64248"/>
                  <a:pt x="87885" y="64248"/>
                  <a:pt x="87729" y="64081"/>
                </a:cubicBezTo>
                <a:cubicBezTo>
                  <a:pt x="87573" y="63914"/>
                  <a:pt x="87511" y="63415"/>
                  <a:pt x="87355" y="63192"/>
                </a:cubicBezTo>
                <a:cubicBezTo>
                  <a:pt x="87198" y="62970"/>
                  <a:pt x="87198" y="62415"/>
                  <a:pt x="86980" y="62360"/>
                </a:cubicBezTo>
                <a:cubicBezTo>
                  <a:pt x="86918" y="61915"/>
                  <a:pt x="86855" y="61471"/>
                  <a:pt x="86543" y="61693"/>
                </a:cubicBezTo>
                <a:cubicBezTo>
                  <a:pt x="86293" y="62082"/>
                  <a:pt x="86824" y="62026"/>
                  <a:pt x="86730" y="62582"/>
                </a:cubicBezTo>
                <a:cubicBezTo>
                  <a:pt x="86886" y="62582"/>
                  <a:pt x="86855" y="62970"/>
                  <a:pt x="86886" y="63192"/>
                </a:cubicBezTo>
                <a:cubicBezTo>
                  <a:pt x="87042" y="63192"/>
                  <a:pt x="87011" y="63581"/>
                  <a:pt x="87074" y="63803"/>
                </a:cubicBezTo>
                <a:cubicBezTo>
                  <a:pt x="86762" y="63470"/>
                  <a:pt x="86231" y="63692"/>
                  <a:pt x="85919" y="63415"/>
                </a:cubicBezTo>
                <a:cubicBezTo>
                  <a:pt x="85451" y="63470"/>
                  <a:pt x="85076" y="63248"/>
                  <a:pt x="84608" y="63359"/>
                </a:cubicBezTo>
                <a:cubicBezTo>
                  <a:pt x="84733" y="64359"/>
                  <a:pt x="85139" y="64525"/>
                  <a:pt x="85732" y="64303"/>
                </a:cubicBezTo>
                <a:cubicBezTo>
                  <a:pt x="85732" y="64414"/>
                  <a:pt x="85825" y="64470"/>
                  <a:pt x="85856" y="64581"/>
                </a:cubicBezTo>
                <a:cubicBezTo>
                  <a:pt x="85888" y="64747"/>
                  <a:pt x="86013" y="64636"/>
                  <a:pt x="86075" y="64803"/>
                </a:cubicBezTo>
                <a:cubicBezTo>
                  <a:pt x="86293" y="64692"/>
                  <a:pt x="86449" y="64747"/>
                  <a:pt x="86481" y="65192"/>
                </a:cubicBezTo>
                <a:cubicBezTo>
                  <a:pt x="86730" y="64914"/>
                  <a:pt x="86793" y="65303"/>
                  <a:pt x="86949" y="65303"/>
                </a:cubicBezTo>
                <a:cubicBezTo>
                  <a:pt x="87105" y="65414"/>
                  <a:pt x="87261" y="65469"/>
                  <a:pt x="87355" y="65691"/>
                </a:cubicBezTo>
                <a:cubicBezTo>
                  <a:pt x="87479" y="66080"/>
                  <a:pt x="87791" y="65858"/>
                  <a:pt x="87885" y="66302"/>
                </a:cubicBezTo>
                <a:cubicBezTo>
                  <a:pt x="88353" y="68135"/>
                  <a:pt x="89040" y="69412"/>
                  <a:pt x="89321" y="71689"/>
                </a:cubicBezTo>
                <a:cubicBezTo>
                  <a:pt x="89414" y="72244"/>
                  <a:pt x="89851" y="71855"/>
                  <a:pt x="89945" y="72299"/>
                </a:cubicBezTo>
                <a:cubicBezTo>
                  <a:pt x="90007" y="72688"/>
                  <a:pt x="89976" y="73299"/>
                  <a:pt x="90319" y="72966"/>
                </a:cubicBezTo>
                <a:cubicBezTo>
                  <a:pt x="90507" y="72744"/>
                  <a:pt x="90132" y="71855"/>
                  <a:pt x="90569" y="71911"/>
                </a:cubicBezTo>
                <a:cubicBezTo>
                  <a:pt x="90538" y="71689"/>
                  <a:pt x="90475" y="71577"/>
                  <a:pt x="90413" y="71466"/>
                </a:cubicBezTo>
                <a:cubicBezTo>
                  <a:pt x="90413" y="71300"/>
                  <a:pt x="90538" y="71078"/>
                  <a:pt x="90351" y="71022"/>
                </a:cubicBezTo>
                <a:cubicBezTo>
                  <a:pt x="90195" y="70356"/>
                  <a:pt x="90475" y="70189"/>
                  <a:pt x="90507" y="69801"/>
                </a:cubicBezTo>
                <a:cubicBezTo>
                  <a:pt x="90382" y="69856"/>
                  <a:pt x="90382" y="69523"/>
                  <a:pt x="90288" y="69523"/>
                </a:cubicBezTo>
                <a:cubicBezTo>
                  <a:pt x="90163" y="69578"/>
                  <a:pt x="90163" y="69190"/>
                  <a:pt x="90132" y="68968"/>
                </a:cubicBezTo>
                <a:cubicBezTo>
                  <a:pt x="90070" y="68246"/>
                  <a:pt x="90163" y="67801"/>
                  <a:pt x="90007" y="67024"/>
                </a:cubicBezTo>
                <a:cubicBezTo>
                  <a:pt x="90039" y="66247"/>
                  <a:pt x="90070" y="66024"/>
                  <a:pt x="89914" y="65247"/>
                </a:cubicBezTo>
                <a:cubicBezTo>
                  <a:pt x="90070" y="64914"/>
                  <a:pt x="89914" y="64136"/>
                  <a:pt x="90101" y="63859"/>
                </a:cubicBezTo>
                <a:cubicBezTo>
                  <a:pt x="90101" y="63304"/>
                  <a:pt x="90226" y="62915"/>
                  <a:pt x="90319" y="62471"/>
                </a:cubicBezTo>
                <a:cubicBezTo>
                  <a:pt x="90413" y="62026"/>
                  <a:pt x="90538" y="61638"/>
                  <a:pt x="90631" y="61193"/>
                </a:cubicBezTo>
                <a:cubicBezTo>
                  <a:pt x="90788" y="60749"/>
                  <a:pt x="91131" y="60583"/>
                  <a:pt x="91037" y="59916"/>
                </a:cubicBezTo>
                <a:cubicBezTo>
                  <a:pt x="90788" y="60083"/>
                  <a:pt x="90631" y="60360"/>
                  <a:pt x="90600" y="60749"/>
                </a:cubicBezTo>
                <a:cubicBezTo>
                  <a:pt x="90351" y="60916"/>
                  <a:pt x="90351" y="61360"/>
                  <a:pt x="90132" y="61582"/>
                </a:cubicBezTo>
                <a:cubicBezTo>
                  <a:pt x="90132" y="61971"/>
                  <a:pt x="89914" y="62137"/>
                  <a:pt x="89976" y="62582"/>
                </a:cubicBezTo>
                <a:cubicBezTo>
                  <a:pt x="89726" y="62748"/>
                  <a:pt x="89882" y="63304"/>
                  <a:pt x="89695" y="63526"/>
                </a:cubicBezTo>
                <a:cubicBezTo>
                  <a:pt x="89789" y="64025"/>
                  <a:pt x="89539" y="64136"/>
                  <a:pt x="89664" y="64692"/>
                </a:cubicBezTo>
                <a:cubicBezTo>
                  <a:pt x="89446" y="64858"/>
                  <a:pt x="89664" y="65636"/>
                  <a:pt x="89414" y="65747"/>
                </a:cubicBezTo>
                <a:cubicBezTo>
                  <a:pt x="89196" y="65247"/>
                  <a:pt x="89414" y="65358"/>
                  <a:pt x="89383" y="64803"/>
                </a:cubicBezTo>
                <a:cubicBezTo>
                  <a:pt x="89258" y="64414"/>
                  <a:pt x="89165" y="63970"/>
                  <a:pt x="89133" y="63415"/>
                </a:cubicBezTo>
                <a:cubicBezTo>
                  <a:pt x="89133" y="62804"/>
                  <a:pt x="89258" y="62360"/>
                  <a:pt x="89227" y="61693"/>
                </a:cubicBezTo>
                <a:cubicBezTo>
                  <a:pt x="89414" y="61582"/>
                  <a:pt x="89165" y="61027"/>
                  <a:pt x="89414" y="60971"/>
                </a:cubicBezTo>
                <a:cubicBezTo>
                  <a:pt x="89289" y="60527"/>
                  <a:pt x="89508" y="60472"/>
                  <a:pt x="89414" y="60027"/>
                </a:cubicBezTo>
                <a:cubicBezTo>
                  <a:pt x="89508" y="59805"/>
                  <a:pt x="89477" y="59472"/>
                  <a:pt x="89477" y="59139"/>
                </a:cubicBezTo>
                <a:cubicBezTo>
                  <a:pt x="89726" y="59139"/>
                  <a:pt x="89508" y="58528"/>
                  <a:pt x="89695" y="58417"/>
                </a:cubicBezTo>
                <a:cubicBezTo>
                  <a:pt x="89633" y="57751"/>
                  <a:pt x="89789" y="57306"/>
                  <a:pt x="89758" y="56584"/>
                </a:cubicBezTo>
                <a:cubicBezTo>
                  <a:pt x="89976" y="56085"/>
                  <a:pt x="89945" y="55307"/>
                  <a:pt x="90195" y="54807"/>
                </a:cubicBezTo>
                <a:cubicBezTo>
                  <a:pt x="90351" y="54197"/>
                  <a:pt x="90538" y="53586"/>
                  <a:pt x="90725" y="52975"/>
                </a:cubicBezTo>
                <a:cubicBezTo>
                  <a:pt x="90819" y="52253"/>
                  <a:pt x="91068" y="51753"/>
                  <a:pt x="91162" y="51031"/>
                </a:cubicBezTo>
                <a:cubicBezTo>
                  <a:pt x="91162" y="50643"/>
                  <a:pt x="91412" y="50476"/>
                  <a:pt x="91412" y="50087"/>
                </a:cubicBezTo>
                <a:cubicBezTo>
                  <a:pt x="91568" y="49865"/>
                  <a:pt x="91537" y="49421"/>
                  <a:pt x="91693" y="49199"/>
                </a:cubicBezTo>
                <a:cubicBezTo>
                  <a:pt x="91973" y="48699"/>
                  <a:pt x="92098" y="48033"/>
                  <a:pt x="92317" y="47478"/>
                </a:cubicBezTo>
                <a:cubicBezTo>
                  <a:pt x="92442" y="46756"/>
                  <a:pt x="92754" y="46311"/>
                  <a:pt x="92847" y="45645"/>
                </a:cubicBezTo>
                <a:cubicBezTo>
                  <a:pt x="93128" y="45145"/>
                  <a:pt x="93284" y="44479"/>
                  <a:pt x="93503" y="43924"/>
                </a:cubicBezTo>
                <a:cubicBezTo>
                  <a:pt x="93596" y="43868"/>
                  <a:pt x="93534" y="43646"/>
                  <a:pt x="93628" y="43535"/>
                </a:cubicBezTo>
                <a:cubicBezTo>
                  <a:pt x="93628" y="43313"/>
                  <a:pt x="93846" y="43368"/>
                  <a:pt x="93752" y="43035"/>
                </a:cubicBezTo>
                <a:cubicBezTo>
                  <a:pt x="93940" y="42813"/>
                  <a:pt x="93940" y="42424"/>
                  <a:pt x="94127" y="42202"/>
                </a:cubicBezTo>
                <a:cubicBezTo>
                  <a:pt x="94158" y="41925"/>
                  <a:pt x="94221" y="41591"/>
                  <a:pt x="94189" y="41203"/>
                </a:cubicBezTo>
                <a:cubicBezTo>
                  <a:pt x="94501" y="41203"/>
                  <a:pt x="94408" y="40647"/>
                  <a:pt x="94564" y="40425"/>
                </a:cubicBezTo>
                <a:cubicBezTo>
                  <a:pt x="94595" y="40092"/>
                  <a:pt x="94689" y="39870"/>
                  <a:pt x="94751" y="39537"/>
                </a:cubicBezTo>
                <a:cubicBezTo>
                  <a:pt x="94782" y="39370"/>
                  <a:pt x="95094" y="38759"/>
                  <a:pt x="94845" y="38704"/>
                </a:cubicBezTo>
                <a:cubicBezTo>
                  <a:pt x="94970" y="39315"/>
                  <a:pt x="94439" y="39148"/>
                  <a:pt x="94595" y="39759"/>
                </a:cubicBezTo>
                <a:cubicBezTo>
                  <a:pt x="94470" y="39870"/>
                  <a:pt x="94439" y="40037"/>
                  <a:pt x="94470" y="40314"/>
                </a:cubicBezTo>
                <a:cubicBezTo>
                  <a:pt x="94408" y="40481"/>
                  <a:pt x="94314" y="40703"/>
                  <a:pt x="94252" y="40869"/>
                </a:cubicBezTo>
                <a:cubicBezTo>
                  <a:pt x="94065" y="41092"/>
                  <a:pt x="93971" y="41480"/>
                  <a:pt x="94002" y="41925"/>
                </a:cubicBezTo>
                <a:cubicBezTo>
                  <a:pt x="93721" y="42091"/>
                  <a:pt x="93659" y="42535"/>
                  <a:pt x="93565" y="42924"/>
                </a:cubicBezTo>
                <a:cubicBezTo>
                  <a:pt x="93284" y="43535"/>
                  <a:pt x="93097" y="44312"/>
                  <a:pt x="92879" y="44979"/>
                </a:cubicBezTo>
                <a:cubicBezTo>
                  <a:pt x="92629" y="45145"/>
                  <a:pt x="92754" y="45756"/>
                  <a:pt x="92504" y="45923"/>
                </a:cubicBezTo>
                <a:cubicBezTo>
                  <a:pt x="92317" y="46200"/>
                  <a:pt x="92286" y="46645"/>
                  <a:pt x="92067" y="46922"/>
                </a:cubicBezTo>
                <a:cubicBezTo>
                  <a:pt x="92005" y="47311"/>
                  <a:pt x="91849" y="47533"/>
                  <a:pt x="91817" y="47977"/>
                </a:cubicBezTo>
                <a:cubicBezTo>
                  <a:pt x="91661" y="48255"/>
                  <a:pt x="91505" y="48644"/>
                  <a:pt x="91381" y="48977"/>
                </a:cubicBezTo>
                <a:cubicBezTo>
                  <a:pt x="91381" y="49143"/>
                  <a:pt x="91318" y="49310"/>
                  <a:pt x="91162" y="49366"/>
                </a:cubicBezTo>
                <a:cubicBezTo>
                  <a:pt x="91162" y="49643"/>
                  <a:pt x="91224" y="49921"/>
                  <a:pt x="91037" y="49921"/>
                </a:cubicBezTo>
                <a:cubicBezTo>
                  <a:pt x="91068" y="50198"/>
                  <a:pt x="91006" y="50310"/>
                  <a:pt x="90912" y="50421"/>
                </a:cubicBezTo>
                <a:cubicBezTo>
                  <a:pt x="91068" y="50920"/>
                  <a:pt x="90631" y="50643"/>
                  <a:pt x="90788" y="51142"/>
                </a:cubicBezTo>
                <a:cubicBezTo>
                  <a:pt x="90538" y="51809"/>
                  <a:pt x="90444" y="52642"/>
                  <a:pt x="90226" y="53308"/>
                </a:cubicBezTo>
                <a:cubicBezTo>
                  <a:pt x="90007" y="54086"/>
                  <a:pt x="89789" y="54863"/>
                  <a:pt x="89539" y="55529"/>
                </a:cubicBezTo>
                <a:cubicBezTo>
                  <a:pt x="89508" y="56473"/>
                  <a:pt x="89321" y="57140"/>
                  <a:pt x="89383" y="58195"/>
                </a:cubicBezTo>
                <a:cubicBezTo>
                  <a:pt x="89133" y="58472"/>
                  <a:pt x="89258" y="59194"/>
                  <a:pt x="89071" y="59472"/>
                </a:cubicBezTo>
                <a:cubicBezTo>
                  <a:pt x="89071" y="59750"/>
                  <a:pt x="89071" y="60027"/>
                  <a:pt x="88946" y="60194"/>
                </a:cubicBezTo>
                <a:cubicBezTo>
                  <a:pt x="88946" y="60472"/>
                  <a:pt x="88977" y="60860"/>
                  <a:pt x="88884" y="61027"/>
                </a:cubicBezTo>
                <a:cubicBezTo>
                  <a:pt x="88572" y="60249"/>
                  <a:pt x="88915" y="59083"/>
                  <a:pt x="88821" y="58084"/>
                </a:cubicBezTo>
                <a:cubicBezTo>
                  <a:pt x="89009" y="57695"/>
                  <a:pt x="88915" y="57029"/>
                  <a:pt x="89102" y="56640"/>
                </a:cubicBezTo>
                <a:cubicBezTo>
                  <a:pt x="89009" y="56196"/>
                  <a:pt x="89321" y="56251"/>
                  <a:pt x="89196" y="55807"/>
                </a:cubicBezTo>
                <a:cubicBezTo>
                  <a:pt x="89383" y="55696"/>
                  <a:pt x="89227" y="55196"/>
                  <a:pt x="89383" y="55085"/>
                </a:cubicBezTo>
                <a:cubicBezTo>
                  <a:pt x="89352" y="54696"/>
                  <a:pt x="89477" y="54530"/>
                  <a:pt x="89477" y="54252"/>
                </a:cubicBezTo>
                <a:cubicBezTo>
                  <a:pt x="89664" y="54141"/>
                  <a:pt x="89414" y="53530"/>
                  <a:pt x="89695" y="53530"/>
                </a:cubicBezTo>
                <a:cubicBezTo>
                  <a:pt x="89695" y="52864"/>
                  <a:pt x="89914" y="52531"/>
                  <a:pt x="89976" y="51920"/>
                </a:cubicBezTo>
                <a:cubicBezTo>
                  <a:pt x="89945" y="51587"/>
                  <a:pt x="90163" y="51531"/>
                  <a:pt x="90163" y="51198"/>
                </a:cubicBezTo>
                <a:cubicBezTo>
                  <a:pt x="90413" y="51142"/>
                  <a:pt x="90163" y="50587"/>
                  <a:pt x="90475" y="50587"/>
                </a:cubicBezTo>
                <a:cubicBezTo>
                  <a:pt x="90538" y="50032"/>
                  <a:pt x="90663" y="49588"/>
                  <a:pt x="90850" y="49143"/>
                </a:cubicBezTo>
                <a:cubicBezTo>
                  <a:pt x="91100" y="48144"/>
                  <a:pt x="91537" y="47422"/>
                  <a:pt x="91849" y="46478"/>
                </a:cubicBezTo>
                <a:cubicBezTo>
                  <a:pt x="91973" y="46367"/>
                  <a:pt x="92036" y="46200"/>
                  <a:pt x="92067" y="45923"/>
                </a:cubicBezTo>
                <a:cubicBezTo>
                  <a:pt x="92161" y="45701"/>
                  <a:pt x="92286" y="45590"/>
                  <a:pt x="92348" y="45312"/>
                </a:cubicBezTo>
                <a:cubicBezTo>
                  <a:pt x="92535" y="45201"/>
                  <a:pt x="92473" y="44812"/>
                  <a:pt x="92660" y="44701"/>
                </a:cubicBezTo>
                <a:cubicBezTo>
                  <a:pt x="92598" y="44312"/>
                  <a:pt x="93003" y="44479"/>
                  <a:pt x="92847" y="43979"/>
                </a:cubicBezTo>
                <a:cubicBezTo>
                  <a:pt x="93128" y="43701"/>
                  <a:pt x="93191" y="43091"/>
                  <a:pt x="93440" y="42813"/>
                </a:cubicBezTo>
                <a:cubicBezTo>
                  <a:pt x="93503" y="42202"/>
                  <a:pt x="93784" y="41925"/>
                  <a:pt x="93846" y="41369"/>
                </a:cubicBezTo>
                <a:cubicBezTo>
                  <a:pt x="94252" y="40536"/>
                  <a:pt x="94439" y="39481"/>
                  <a:pt x="94720" y="38593"/>
                </a:cubicBezTo>
                <a:cubicBezTo>
                  <a:pt x="94814" y="38037"/>
                  <a:pt x="95001" y="37593"/>
                  <a:pt x="95126" y="37093"/>
                </a:cubicBezTo>
                <a:cubicBezTo>
                  <a:pt x="95219" y="36927"/>
                  <a:pt x="95250" y="36649"/>
                  <a:pt x="95313" y="36372"/>
                </a:cubicBezTo>
                <a:cubicBezTo>
                  <a:pt x="95438" y="36205"/>
                  <a:pt x="95563" y="36038"/>
                  <a:pt x="95500" y="35650"/>
                </a:cubicBezTo>
                <a:cubicBezTo>
                  <a:pt x="95126" y="35927"/>
                  <a:pt x="95188" y="36760"/>
                  <a:pt x="94938" y="37204"/>
                </a:cubicBezTo>
                <a:cubicBezTo>
                  <a:pt x="94689" y="37649"/>
                  <a:pt x="94626" y="38371"/>
                  <a:pt x="94408" y="38870"/>
                </a:cubicBezTo>
                <a:cubicBezTo>
                  <a:pt x="94439" y="39259"/>
                  <a:pt x="94158" y="39315"/>
                  <a:pt x="94221" y="39759"/>
                </a:cubicBezTo>
                <a:cubicBezTo>
                  <a:pt x="94033" y="39925"/>
                  <a:pt x="94033" y="40370"/>
                  <a:pt x="93846" y="40536"/>
                </a:cubicBezTo>
                <a:cubicBezTo>
                  <a:pt x="93846" y="40925"/>
                  <a:pt x="93565" y="40925"/>
                  <a:pt x="93659" y="41425"/>
                </a:cubicBezTo>
                <a:cubicBezTo>
                  <a:pt x="93409" y="41536"/>
                  <a:pt x="93472" y="42036"/>
                  <a:pt x="93284" y="42202"/>
                </a:cubicBezTo>
                <a:cubicBezTo>
                  <a:pt x="93315" y="42424"/>
                  <a:pt x="93159" y="42424"/>
                  <a:pt x="93159" y="42591"/>
                </a:cubicBezTo>
                <a:cubicBezTo>
                  <a:pt x="93159" y="42757"/>
                  <a:pt x="93097" y="42869"/>
                  <a:pt x="93003" y="42980"/>
                </a:cubicBezTo>
                <a:cubicBezTo>
                  <a:pt x="92910" y="43257"/>
                  <a:pt x="92816" y="43535"/>
                  <a:pt x="92754" y="43868"/>
                </a:cubicBezTo>
                <a:cubicBezTo>
                  <a:pt x="92504" y="43979"/>
                  <a:pt x="92598" y="44423"/>
                  <a:pt x="92348" y="44479"/>
                </a:cubicBezTo>
                <a:cubicBezTo>
                  <a:pt x="92317" y="44868"/>
                  <a:pt x="92098" y="45034"/>
                  <a:pt x="91973" y="45312"/>
                </a:cubicBezTo>
                <a:cubicBezTo>
                  <a:pt x="91537" y="46311"/>
                  <a:pt x="91193" y="47478"/>
                  <a:pt x="90663" y="48366"/>
                </a:cubicBezTo>
                <a:cubicBezTo>
                  <a:pt x="90663" y="48644"/>
                  <a:pt x="90569" y="48699"/>
                  <a:pt x="90538" y="48921"/>
                </a:cubicBezTo>
                <a:cubicBezTo>
                  <a:pt x="90351" y="48977"/>
                  <a:pt x="90507" y="49421"/>
                  <a:pt x="90351" y="49477"/>
                </a:cubicBezTo>
                <a:cubicBezTo>
                  <a:pt x="90319" y="50032"/>
                  <a:pt x="89945" y="50143"/>
                  <a:pt x="90007" y="50754"/>
                </a:cubicBezTo>
                <a:cubicBezTo>
                  <a:pt x="89851" y="51087"/>
                  <a:pt x="89758" y="51309"/>
                  <a:pt x="89633" y="51531"/>
                </a:cubicBezTo>
                <a:cubicBezTo>
                  <a:pt x="89633" y="51587"/>
                  <a:pt x="89695" y="51809"/>
                  <a:pt x="89695" y="51864"/>
                </a:cubicBezTo>
                <a:cubicBezTo>
                  <a:pt x="89664" y="51975"/>
                  <a:pt x="89539" y="51975"/>
                  <a:pt x="89508" y="52086"/>
                </a:cubicBezTo>
                <a:cubicBezTo>
                  <a:pt x="89446" y="52364"/>
                  <a:pt x="89539" y="52975"/>
                  <a:pt x="89352" y="53142"/>
                </a:cubicBezTo>
                <a:cubicBezTo>
                  <a:pt x="89414" y="53419"/>
                  <a:pt x="89289" y="53475"/>
                  <a:pt x="89227" y="53641"/>
                </a:cubicBezTo>
                <a:cubicBezTo>
                  <a:pt x="89258" y="53975"/>
                  <a:pt x="89009" y="53975"/>
                  <a:pt x="89133" y="54363"/>
                </a:cubicBezTo>
                <a:cubicBezTo>
                  <a:pt x="89102" y="54863"/>
                  <a:pt x="88915" y="55196"/>
                  <a:pt x="88915" y="55751"/>
                </a:cubicBezTo>
                <a:cubicBezTo>
                  <a:pt x="88697" y="55751"/>
                  <a:pt x="89040" y="56473"/>
                  <a:pt x="88697" y="56307"/>
                </a:cubicBezTo>
                <a:cubicBezTo>
                  <a:pt x="88759" y="56695"/>
                  <a:pt x="88759" y="56918"/>
                  <a:pt x="88603" y="57029"/>
                </a:cubicBezTo>
                <a:cubicBezTo>
                  <a:pt x="88509" y="57473"/>
                  <a:pt x="88572" y="58084"/>
                  <a:pt x="88384" y="58417"/>
                </a:cubicBezTo>
                <a:cubicBezTo>
                  <a:pt x="88416" y="57973"/>
                  <a:pt x="88416" y="57528"/>
                  <a:pt x="88322" y="56973"/>
                </a:cubicBezTo>
                <a:cubicBezTo>
                  <a:pt x="88353" y="56251"/>
                  <a:pt x="88509" y="55751"/>
                  <a:pt x="88447" y="54919"/>
                </a:cubicBezTo>
                <a:cubicBezTo>
                  <a:pt x="88697" y="54530"/>
                  <a:pt x="88665" y="53752"/>
                  <a:pt x="88821" y="53142"/>
                </a:cubicBezTo>
                <a:cubicBezTo>
                  <a:pt x="89040" y="52697"/>
                  <a:pt x="89009" y="51975"/>
                  <a:pt x="89258" y="51531"/>
                </a:cubicBezTo>
                <a:cubicBezTo>
                  <a:pt x="89165" y="50698"/>
                  <a:pt x="89570" y="50421"/>
                  <a:pt x="89508" y="49643"/>
                </a:cubicBezTo>
                <a:cubicBezTo>
                  <a:pt x="89820" y="49421"/>
                  <a:pt x="89758" y="48810"/>
                  <a:pt x="89945" y="48477"/>
                </a:cubicBezTo>
                <a:cubicBezTo>
                  <a:pt x="90039" y="48033"/>
                  <a:pt x="90195" y="47700"/>
                  <a:pt x="90382" y="47366"/>
                </a:cubicBezTo>
                <a:cubicBezTo>
                  <a:pt x="90475" y="46922"/>
                  <a:pt x="90600" y="46534"/>
                  <a:pt x="90694" y="46089"/>
                </a:cubicBezTo>
                <a:cubicBezTo>
                  <a:pt x="90912" y="46089"/>
                  <a:pt x="90725" y="45590"/>
                  <a:pt x="90912" y="45534"/>
                </a:cubicBezTo>
                <a:cubicBezTo>
                  <a:pt x="90912" y="45201"/>
                  <a:pt x="91224" y="45256"/>
                  <a:pt x="91100" y="44812"/>
                </a:cubicBezTo>
                <a:cubicBezTo>
                  <a:pt x="91287" y="44479"/>
                  <a:pt x="91412" y="44090"/>
                  <a:pt x="91537" y="43646"/>
                </a:cubicBezTo>
                <a:cubicBezTo>
                  <a:pt x="91693" y="43257"/>
                  <a:pt x="91911" y="42924"/>
                  <a:pt x="92036" y="42480"/>
                </a:cubicBezTo>
                <a:cubicBezTo>
                  <a:pt x="91942" y="42091"/>
                  <a:pt x="92192" y="42091"/>
                  <a:pt x="92254" y="41925"/>
                </a:cubicBezTo>
                <a:cubicBezTo>
                  <a:pt x="92317" y="41758"/>
                  <a:pt x="92379" y="41536"/>
                  <a:pt x="92473" y="41369"/>
                </a:cubicBezTo>
                <a:cubicBezTo>
                  <a:pt x="92629" y="40981"/>
                  <a:pt x="92723" y="40481"/>
                  <a:pt x="92972" y="40203"/>
                </a:cubicBezTo>
                <a:cubicBezTo>
                  <a:pt x="93159" y="39315"/>
                  <a:pt x="93472" y="38593"/>
                  <a:pt x="93815" y="37926"/>
                </a:cubicBezTo>
                <a:cubicBezTo>
                  <a:pt x="93846" y="37371"/>
                  <a:pt x="94189" y="37260"/>
                  <a:pt x="94158" y="36649"/>
                </a:cubicBezTo>
                <a:cubicBezTo>
                  <a:pt x="94408" y="36649"/>
                  <a:pt x="94283" y="36260"/>
                  <a:pt x="94345" y="36094"/>
                </a:cubicBezTo>
                <a:cubicBezTo>
                  <a:pt x="94533" y="35983"/>
                  <a:pt x="94470" y="35594"/>
                  <a:pt x="94657" y="35483"/>
                </a:cubicBezTo>
                <a:cubicBezTo>
                  <a:pt x="95063" y="33706"/>
                  <a:pt x="95719" y="32151"/>
                  <a:pt x="95906" y="30097"/>
                </a:cubicBezTo>
                <a:cubicBezTo>
                  <a:pt x="96187" y="29652"/>
                  <a:pt x="96312" y="29042"/>
                  <a:pt x="96655" y="28708"/>
                </a:cubicBezTo>
                <a:cubicBezTo>
                  <a:pt x="96686" y="28320"/>
                  <a:pt x="96936" y="28153"/>
                  <a:pt x="97029" y="27875"/>
                </a:cubicBezTo>
                <a:cubicBezTo>
                  <a:pt x="96998" y="27431"/>
                  <a:pt x="97373" y="27487"/>
                  <a:pt x="97310" y="26987"/>
                </a:cubicBezTo>
                <a:cubicBezTo>
                  <a:pt x="96998" y="27265"/>
                  <a:pt x="96811" y="27653"/>
                  <a:pt x="96686" y="28153"/>
                </a:cubicBezTo>
                <a:cubicBezTo>
                  <a:pt x="96343" y="28375"/>
                  <a:pt x="96405" y="29319"/>
                  <a:pt x="95968" y="29097"/>
                </a:cubicBezTo>
                <a:cubicBezTo>
                  <a:pt x="96062" y="29763"/>
                  <a:pt x="95687" y="29930"/>
                  <a:pt x="95563" y="30374"/>
                </a:cubicBezTo>
                <a:cubicBezTo>
                  <a:pt x="95438" y="30596"/>
                  <a:pt x="95313" y="30708"/>
                  <a:pt x="95375" y="31096"/>
                </a:cubicBezTo>
                <a:cubicBezTo>
                  <a:pt x="95157" y="31152"/>
                  <a:pt x="95126" y="31485"/>
                  <a:pt x="94970" y="31596"/>
                </a:cubicBezTo>
                <a:cubicBezTo>
                  <a:pt x="94657" y="32429"/>
                  <a:pt x="94189" y="33151"/>
                  <a:pt x="93846" y="33984"/>
                </a:cubicBezTo>
                <a:cubicBezTo>
                  <a:pt x="93534" y="34817"/>
                  <a:pt x="93003" y="35428"/>
                  <a:pt x="92723" y="36316"/>
                </a:cubicBezTo>
                <a:cubicBezTo>
                  <a:pt x="92535" y="36427"/>
                  <a:pt x="92598" y="36816"/>
                  <a:pt x="92410" y="36927"/>
                </a:cubicBezTo>
                <a:cubicBezTo>
                  <a:pt x="92473" y="37149"/>
                  <a:pt x="92317" y="37038"/>
                  <a:pt x="92254" y="37149"/>
                </a:cubicBezTo>
                <a:cubicBezTo>
                  <a:pt x="92223" y="37260"/>
                  <a:pt x="92317" y="37593"/>
                  <a:pt x="92130" y="37538"/>
                </a:cubicBezTo>
                <a:cubicBezTo>
                  <a:pt x="92130" y="37871"/>
                  <a:pt x="91911" y="37926"/>
                  <a:pt x="91817" y="38149"/>
                </a:cubicBezTo>
                <a:cubicBezTo>
                  <a:pt x="91817" y="38482"/>
                  <a:pt x="91693" y="38593"/>
                  <a:pt x="91630" y="38870"/>
                </a:cubicBezTo>
                <a:cubicBezTo>
                  <a:pt x="91224" y="39592"/>
                  <a:pt x="90912" y="40481"/>
                  <a:pt x="90507" y="41203"/>
                </a:cubicBezTo>
                <a:cubicBezTo>
                  <a:pt x="90226" y="42147"/>
                  <a:pt x="89914" y="42980"/>
                  <a:pt x="89602" y="43868"/>
                </a:cubicBezTo>
                <a:cubicBezTo>
                  <a:pt x="89633" y="44146"/>
                  <a:pt x="89321" y="44035"/>
                  <a:pt x="89383" y="44423"/>
                </a:cubicBezTo>
                <a:cubicBezTo>
                  <a:pt x="89414" y="44757"/>
                  <a:pt x="89196" y="44812"/>
                  <a:pt x="89196" y="45145"/>
                </a:cubicBezTo>
                <a:cubicBezTo>
                  <a:pt x="89133" y="45201"/>
                  <a:pt x="89102" y="45312"/>
                  <a:pt x="89133" y="45478"/>
                </a:cubicBezTo>
                <a:cubicBezTo>
                  <a:pt x="89165" y="45701"/>
                  <a:pt x="89009" y="45701"/>
                  <a:pt x="89009" y="45867"/>
                </a:cubicBezTo>
                <a:cubicBezTo>
                  <a:pt x="88884" y="46034"/>
                  <a:pt x="88759" y="46200"/>
                  <a:pt x="88821" y="46589"/>
                </a:cubicBezTo>
                <a:cubicBezTo>
                  <a:pt x="88603" y="46978"/>
                  <a:pt x="88572" y="47589"/>
                  <a:pt x="88416" y="48033"/>
                </a:cubicBezTo>
                <a:cubicBezTo>
                  <a:pt x="88322" y="48255"/>
                  <a:pt x="88291" y="48533"/>
                  <a:pt x="88228" y="48755"/>
                </a:cubicBezTo>
                <a:cubicBezTo>
                  <a:pt x="88041" y="48921"/>
                  <a:pt x="88291" y="49532"/>
                  <a:pt x="87979" y="49199"/>
                </a:cubicBezTo>
                <a:cubicBezTo>
                  <a:pt x="88072" y="48755"/>
                  <a:pt x="88166" y="48310"/>
                  <a:pt x="88197" y="47811"/>
                </a:cubicBezTo>
                <a:cubicBezTo>
                  <a:pt x="88166" y="47478"/>
                  <a:pt x="88416" y="47533"/>
                  <a:pt x="88322" y="47089"/>
                </a:cubicBezTo>
                <a:cubicBezTo>
                  <a:pt x="88603" y="47144"/>
                  <a:pt x="88416" y="46700"/>
                  <a:pt x="88416" y="46422"/>
                </a:cubicBezTo>
                <a:cubicBezTo>
                  <a:pt x="88603" y="46200"/>
                  <a:pt x="88603" y="45812"/>
                  <a:pt x="88790" y="45590"/>
                </a:cubicBezTo>
                <a:cubicBezTo>
                  <a:pt x="88728" y="45312"/>
                  <a:pt x="88884" y="45256"/>
                  <a:pt x="88915" y="45090"/>
                </a:cubicBezTo>
                <a:cubicBezTo>
                  <a:pt x="88946" y="44868"/>
                  <a:pt x="88977" y="44701"/>
                  <a:pt x="89040" y="44534"/>
                </a:cubicBezTo>
                <a:cubicBezTo>
                  <a:pt x="89289" y="43979"/>
                  <a:pt x="89446" y="43313"/>
                  <a:pt x="89664" y="42702"/>
                </a:cubicBezTo>
                <a:cubicBezTo>
                  <a:pt x="89633" y="42202"/>
                  <a:pt x="89914" y="42147"/>
                  <a:pt x="89914" y="41758"/>
                </a:cubicBezTo>
                <a:cubicBezTo>
                  <a:pt x="90007" y="41369"/>
                  <a:pt x="90101" y="41092"/>
                  <a:pt x="90288" y="40814"/>
                </a:cubicBezTo>
                <a:cubicBezTo>
                  <a:pt x="90351" y="40481"/>
                  <a:pt x="90444" y="40203"/>
                  <a:pt x="90538" y="39925"/>
                </a:cubicBezTo>
                <a:cubicBezTo>
                  <a:pt x="90694" y="39648"/>
                  <a:pt x="90819" y="39315"/>
                  <a:pt x="90912" y="38926"/>
                </a:cubicBezTo>
                <a:cubicBezTo>
                  <a:pt x="91006" y="38648"/>
                  <a:pt x="91162" y="38426"/>
                  <a:pt x="91162" y="38037"/>
                </a:cubicBezTo>
                <a:cubicBezTo>
                  <a:pt x="91474" y="37926"/>
                  <a:pt x="91193" y="37149"/>
                  <a:pt x="91505" y="37093"/>
                </a:cubicBezTo>
                <a:cubicBezTo>
                  <a:pt x="91599" y="36316"/>
                  <a:pt x="91911" y="35816"/>
                  <a:pt x="92036" y="35094"/>
                </a:cubicBezTo>
                <a:cubicBezTo>
                  <a:pt x="92286" y="34983"/>
                  <a:pt x="92067" y="34317"/>
                  <a:pt x="92410" y="34317"/>
                </a:cubicBezTo>
                <a:cubicBezTo>
                  <a:pt x="92379" y="33817"/>
                  <a:pt x="92473" y="33484"/>
                  <a:pt x="92660" y="33262"/>
                </a:cubicBezTo>
                <a:cubicBezTo>
                  <a:pt x="92785" y="32540"/>
                  <a:pt x="92972" y="31874"/>
                  <a:pt x="93159" y="31263"/>
                </a:cubicBezTo>
                <a:cubicBezTo>
                  <a:pt x="93565" y="29986"/>
                  <a:pt x="93784" y="28542"/>
                  <a:pt x="94189" y="27265"/>
                </a:cubicBezTo>
                <a:cubicBezTo>
                  <a:pt x="94127" y="26820"/>
                  <a:pt x="94377" y="26654"/>
                  <a:pt x="94345" y="26210"/>
                </a:cubicBezTo>
                <a:cubicBezTo>
                  <a:pt x="94408" y="25821"/>
                  <a:pt x="94470" y="25432"/>
                  <a:pt x="94595" y="25155"/>
                </a:cubicBezTo>
                <a:cubicBezTo>
                  <a:pt x="94501" y="24599"/>
                  <a:pt x="94876" y="24655"/>
                  <a:pt x="94751" y="24099"/>
                </a:cubicBezTo>
                <a:cubicBezTo>
                  <a:pt x="94907" y="24044"/>
                  <a:pt x="94751" y="23655"/>
                  <a:pt x="94876" y="23544"/>
                </a:cubicBezTo>
                <a:cubicBezTo>
                  <a:pt x="94876" y="23322"/>
                  <a:pt x="95001" y="23267"/>
                  <a:pt x="95001" y="23044"/>
                </a:cubicBezTo>
                <a:cubicBezTo>
                  <a:pt x="94970" y="22545"/>
                  <a:pt x="95188" y="22434"/>
                  <a:pt x="95157" y="21989"/>
                </a:cubicBezTo>
                <a:cubicBezTo>
                  <a:pt x="95094" y="21490"/>
                  <a:pt x="95407" y="21323"/>
                  <a:pt x="95313" y="20768"/>
                </a:cubicBezTo>
                <a:cubicBezTo>
                  <a:pt x="95438" y="20546"/>
                  <a:pt x="95469" y="20157"/>
                  <a:pt x="95469" y="19768"/>
                </a:cubicBezTo>
                <a:cubicBezTo>
                  <a:pt x="95531" y="19379"/>
                  <a:pt x="95719" y="19157"/>
                  <a:pt x="95594" y="18546"/>
                </a:cubicBezTo>
                <a:cubicBezTo>
                  <a:pt x="95781" y="18324"/>
                  <a:pt x="95594" y="17714"/>
                  <a:pt x="95781" y="17491"/>
                </a:cubicBezTo>
                <a:cubicBezTo>
                  <a:pt x="95687" y="16936"/>
                  <a:pt x="95781" y="16603"/>
                  <a:pt x="95812" y="16159"/>
                </a:cubicBezTo>
                <a:cubicBezTo>
                  <a:pt x="95781" y="15270"/>
                  <a:pt x="95843" y="14493"/>
                  <a:pt x="95906" y="13660"/>
                </a:cubicBezTo>
                <a:cubicBezTo>
                  <a:pt x="95843" y="13549"/>
                  <a:pt x="95781" y="13549"/>
                  <a:pt x="95687" y="13604"/>
                </a:cubicBezTo>
                <a:cubicBezTo>
                  <a:pt x="95656" y="13382"/>
                  <a:pt x="95656" y="13160"/>
                  <a:pt x="95625" y="12938"/>
                </a:cubicBezTo>
                <a:cubicBezTo>
                  <a:pt x="95656" y="12605"/>
                  <a:pt x="95438" y="11994"/>
                  <a:pt x="95407" y="12549"/>
                </a:cubicBezTo>
                <a:cubicBezTo>
                  <a:pt x="95531" y="12549"/>
                  <a:pt x="95500" y="12882"/>
                  <a:pt x="95438" y="13049"/>
                </a:cubicBezTo>
                <a:cubicBezTo>
                  <a:pt x="95469" y="13271"/>
                  <a:pt x="95500" y="13549"/>
                  <a:pt x="95531" y="13826"/>
                </a:cubicBezTo>
                <a:cubicBezTo>
                  <a:pt x="95407" y="14104"/>
                  <a:pt x="95563" y="14770"/>
                  <a:pt x="95594" y="15270"/>
                </a:cubicBezTo>
                <a:cubicBezTo>
                  <a:pt x="95469" y="15603"/>
                  <a:pt x="95469" y="16103"/>
                  <a:pt x="95375" y="16492"/>
                </a:cubicBezTo>
                <a:cubicBezTo>
                  <a:pt x="95313" y="16992"/>
                  <a:pt x="95188" y="17380"/>
                  <a:pt x="95157" y="17880"/>
                </a:cubicBezTo>
                <a:cubicBezTo>
                  <a:pt x="95001" y="18158"/>
                  <a:pt x="95094" y="18824"/>
                  <a:pt x="94938" y="19102"/>
                </a:cubicBezTo>
                <a:cubicBezTo>
                  <a:pt x="94907" y="19657"/>
                  <a:pt x="94720" y="19935"/>
                  <a:pt x="94720" y="20490"/>
                </a:cubicBezTo>
                <a:cubicBezTo>
                  <a:pt x="94595" y="20879"/>
                  <a:pt x="94470" y="21212"/>
                  <a:pt x="94501" y="21767"/>
                </a:cubicBezTo>
                <a:cubicBezTo>
                  <a:pt x="94252" y="21989"/>
                  <a:pt x="94377" y="22711"/>
                  <a:pt x="94158" y="22989"/>
                </a:cubicBezTo>
                <a:cubicBezTo>
                  <a:pt x="94002" y="23322"/>
                  <a:pt x="94065" y="23933"/>
                  <a:pt x="93846" y="24266"/>
                </a:cubicBezTo>
                <a:cubicBezTo>
                  <a:pt x="93908" y="24877"/>
                  <a:pt x="93596" y="25043"/>
                  <a:pt x="93628" y="25654"/>
                </a:cubicBezTo>
                <a:cubicBezTo>
                  <a:pt x="93534" y="25765"/>
                  <a:pt x="93472" y="25932"/>
                  <a:pt x="93534" y="26210"/>
                </a:cubicBezTo>
                <a:cubicBezTo>
                  <a:pt x="93534" y="26487"/>
                  <a:pt x="93253" y="26432"/>
                  <a:pt x="93315" y="26765"/>
                </a:cubicBezTo>
                <a:cubicBezTo>
                  <a:pt x="93159" y="27154"/>
                  <a:pt x="93222" y="27764"/>
                  <a:pt x="92972" y="28042"/>
                </a:cubicBezTo>
                <a:cubicBezTo>
                  <a:pt x="92847" y="28375"/>
                  <a:pt x="92879" y="28986"/>
                  <a:pt x="92660" y="29264"/>
                </a:cubicBezTo>
                <a:cubicBezTo>
                  <a:pt x="92691" y="29597"/>
                  <a:pt x="92660" y="29819"/>
                  <a:pt x="92566" y="29986"/>
                </a:cubicBezTo>
                <a:cubicBezTo>
                  <a:pt x="92410" y="30041"/>
                  <a:pt x="92566" y="30541"/>
                  <a:pt x="92348" y="30541"/>
                </a:cubicBezTo>
                <a:cubicBezTo>
                  <a:pt x="92410" y="30874"/>
                  <a:pt x="92254" y="30930"/>
                  <a:pt x="92223" y="31096"/>
                </a:cubicBezTo>
                <a:cubicBezTo>
                  <a:pt x="92067" y="31152"/>
                  <a:pt x="92223" y="31652"/>
                  <a:pt x="92005" y="31652"/>
                </a:cubicBezTo>
                <a:cubicBezTo>
                  <a:pt x="92005" y="32207"/>
                  <a:pt x="91755" y="32484"/>
                  <a:pt x="91693" y="32929"/>
                </a:cubicBezTo>
                <a:cubicBezTo>
                  <a:pt x="91599" y="33040"/>
                  <a:pt x="91568" y="33317"/>
                  <a:pt x="91599" y="33595"/>
                </a:cubicBezTo>
                <a:cubicBezTo>
                  <a:pt x="91318" y="33595"/>
                  <a:pt x="91443" y="33984"/>
                  <a:pt x="91256" y="34039"/>
                </a:cubicBezTo>
                <a:cubicBezTo>
                  <a:pt x="91381" y="34484"/>
                  <a:pt x="91131" y="34428"/>
                  <a:pt x="91068" y="34650"/>
                </a:cubicBezTo>
                <a:cubicBezTo>
                  <a:pt x="91100" y="34983"/>
                  <a:pt x="91037" y="35150"/>
                  <a:pt x="90850" y="35205"/>
                </a:cubicBezTo>
                <a:cubicBezTo>
                  <a:pt x="90788" y="36094"/>
                  <a:pt x="90507" y="36705"/>
                  <a:pt x="90351" y="37482"/>
                </a:cubicBezTo>
                <a:cubicBezTo>
                  <a:pt x="90257" y="37593"/>
                  <a:pt x="90195" y="37760"/>
                  <a:pt x="90257" y="38037"/>
                </a:cubicBezTo>
                <a:cubicBezTo>
                  <a:pt x="90070" y="38037"/>
                  <a:pt x="90101" y="38315"/>
                  <a:pt x="90007" y="38426"/>
                </a:cubicBezTo>
                <a:cubicBezTo>
                  <a:pt x="89820" y="38759"/>
                  <a:pt x="89882" y="39315"/>
                  <a:pt x="89664" y="39537"/>
                </a:cubicBezTo>
                <a:cubicBezTo>
                  <a:pt x="89570" y="39648"/>
                  <a:pt x="89602" y="39925"/>
                  <a:pt x="89539" y="40092"/>
                </a:cubicBezTo>
                <a:cubicBezTo>
                  <a:pt x="89446" y="40203"/>
                  <a:pt x="89383" y="40370"/>
                  <a:pt x="89414" y="40647"/>
                </a:cubicBezTo>
                <a:cubicBezTo>
                  <a:pt x="89071" y="40703"/>
                  <a:pt x="89258" y="41425"/>
                  <a:pt x="88977" y="41591"/>
                </a:cubicBezTo>
                <a:cubicBezTo>
                  <a:pt x="88821" y="42369"/>
                  <a:pt x="88447" y="42869"/>
                  <a:pt x="88384" y="43813"/>
                </a:cubicBezTo>
                <a:cubicBezTo>
                  <a:pt x="88228" y="44035"/>
                  <a:pt x="88135" y="44368"/>
                  <a:pt x="88166" y="44868"/>
                </a:cubicBezTo>
                <a:cubicBezTo>
                  <a:pt x="87979" y="45145"/>
                  <a:pt x="87979" y="45645"/>
                  <a:pt x="87916" y="46089"/>
                </a:cubicBezTo>
                <a:cubicBezTo>
                  <a:pt x="87573" y="46645"/>
                  <a:pt x="87635" y="47700"/>
                  <a:pt x="87448" y="48422"/>
                </a:cubicBezTo>
                <a:cubicBezTo>
                  <a:pt x="87355" y="49254"/>
                  <a:pt x="87167" y="49976"/>
                  <a:pt x="87074" y="50809"/>
                </a:cubicBezTo>
                <a:cubicBezTo>
                  <a:pt x="86949" y="51142"/>
                  <a:pt x="86886" y="51587"/>
                  <a:pt x="86730" y="51920"/>
                </a:cubicBezTo>
                <a:cubicBezTo>
                  <a:pt x="86699" y="52142"/>
                  <a:pt x="86668" y="52309"/>
                  <a:pt x="86605" y="52475"/>
                </a:cubicBezTo>
                <a:cubicBezTo>
                  <a:pt x="86699" y="52697"/>
                  <a:pt x="86512" y="53197"/>
                  <a:pt x="86481" y="52864"/>
                </a:cubicBezTo>
                <a:cubicBezTo>
                  <a:pt x="86137" y="52420"/>
                  <a:pt x="86605" y="52198"/>
                  <a:pt x="86512" y="51698"/>
                </a:cubicBezTo>
                <a:cubicBezTo>
                  <a:pt x="86762" y="51420"/>
                  <a:pt x="86637" y="50754"/>
                  <a:pt x="86855" y="50421"/>
                </a:cubicBezTo>
                <a:cubicBezTo>
                  <a:pt x="86855" y="47589"/>
                  <a:pt x="87448" y="45423"/>
                  <a:pt x="87729" y="42869"/>
                </a:cubicBezTo>
                <a:cubicBezTo>
                  <a:pt x="87947" y="42424"/>
                  <a:pt x="87979" y="41758"/>
                  <a:pt x="88104" y="41258"/>
                </a:cubicBezTo>
                <a:cubicBezTo>
                  <a:pt x="88166" y="40592"/>
                  <a:pt x="88384" y="40092"/>
                  <a:pt x="88478" y="39481"/>
                </a:cubicBezTo>
                <a:cubicBezTo>
                  <a:pt x="88540" y="39204"/>
                  <a:pt x="88634" y="38981"/>
                  <a:pt x="88759" y="38759"/>
                </a:cubicBezTo>
                <a:cubicBezTo>
                  <a:pt x="88728" y="38371"/>
                  <a:pt x="89040" y="38315"/>
                  <a:pt x="88915" y="37871"/>
                </a:cubicBezTo>
                <a:cubicBezTo>
                  <a:pt x="89133" y="37371"/>
                  <a:pt x="89258" y="36760"/>
                  <a:pt x="89383" y="36205"/>
                </a:cubicBezTo>
                <a:cubicBezTo>
                  <a:pt x="89695" y="35150"/>
                  <a:pt x="90070" y="34206"/>
                  <a:pt x="90444" y="33206"/>
                </a:cubicBezTo>
                <a:cubicBezTo>
                  <a:pt x="90850" y="32207"/>
                  <a:pt x="91162" y="31152"/>
                  <a:pt x="91474" y="30041"/>
                </a:cubicBezTo>
                <a:cubicBezTo>
                  <a:pt x="91661" y="29597"/>
                  <a:pt x="91693" y="28931"/>
                  <a:pt x="91849" y="28431"/>
                </a:cubicBezTo>
                <a:cubicBezTo>
                  <a:pt x="92067" y="27987"/>
                  <a:pt x="92161" y="27376"/>
                  <a:pt x="92286" y="26820"/>
                </a:cubicBezTo>
                <a:cubicBezTo>
                  <a:pt x="92442" y="26598"/>
                  <a:pt x="92379" y="26210"/>
                  <a:pt x="92473" y="25932"/>
                </a:cubicBezTo>
                <a:cubicBezTo>
                  <a:pt x="92535" y="25654"/>
                  <a:pt x="92691" y="25432"/>
                  <a:pt x="92660" y="25043"/>
                </a:cubicBezTo>
                <a:cubicBezTo>
                  <a:pt x="92879" y="24932"/>
                  <a:pt x="92691" y="24377"/>
                  <a:pt x="92941" y="24266"/>
                </a:cubicBezTo>
                <a:cubicBezTo>
                  <a:pt x="92785" y="23877"/>
                  <a:pt x="93253" y="23600"/>
                  <a:pt x="92941" y="23433"/>
                </a:cubicBezTo>
                <a:cubicBezTo>
                  <a:pt x="92910" y="23766"/>
                  <a:pt x="92816" y="24044"/>
                  <a:pt x="92660" y="24211"/>
                </a:cubicBezTo>
                <a:cubicBezTo>
                  <a:pt x="92691" y="24599"/>
                  <a:pt x="92535" y="24821"/>
                  <a:pt x="92473" y="25099"/>
                </a:cubicBezTo>
                <a:cubicBezTo>
                  <a:pt x="92348" y="25710"/>
                  <a:pt x="92223" y="26376"/>
                  <a:pt x="92036" y="26876"/>
                </a:cubicBezTo>
                <a:cubicBezTo>
                  <a:pt x="91911" y="27487"/>
                  <a:pt x="91630" y="27931"/>
                  <a:pt x="91599" y="28708"/>
                </a:cubicBezTo>
                <a:cubicBezTo>
                  <a:pt x="91443" y="28875"/>
                  <a:pt x="91505" y="29319"/>
                  <a:pt x="91287" y="29430"/>
                </a:cubicBezTo>
                <a:cubicBezTo>
                  <a:pt x="91412" y="29986"/>
                  <a:pt x="91037" y="29930"/>
                  <a:pt x="91131" y="30485"/>
                </a:cubicBezTo>
                <a:cubicBezTo>
                  <a:pt x="90756" y="30930"/>
                  <a:pt x="90756" y="31763"/>
                  <a:pt x="90413" y="32207"/>
                </a:cubicBezTo>
                <a:cubicBezTo>
                  <a:pt x="90444" y="32707"/>
                  <a:pt x="90070" y="32651"/>
                  <a:pt x="90163" y="33151"/>
                </a:cubicBezTo>
                <a:cubicBezTo>
                  <a:pt x="89976" y="33373"/>
                  <a:pt x="89914" y="33762"/>
                  <a:pt x="89695" y="33984"/>
                </a:cubicBezTo>
                <a:cubicBezTo>
                  <a:pt x="89539" y="34650"/>
                  <a:pt x="89352" y="35316"/>
                  <a:pt x="89071" y="35816"/>
                </a:cubicBezTo>
                <a:cubicBezTo>
                  <a:pt x="89009" y="36205"/>
                  <a:pt x="88946" y="36594"/>
                  <a:pt x="88821" y="36927"/>
                </a:cubicBezTo>
                <a:cubicBezTo>
                  <a:pt x="88697" y="37204"/>
                  <a:pt x="88728" y="37704"/>
                  <a:pt x="88478" y="37871"/>
                </a:cubicBezTo>
                <a:cubicBezTo>
                  <a:pt x="88353" y="37316"/>
                  <a:pt x="88728" y="37371"/>
                  <a:pt x="88634" y="36816"/>
                </a:cubicBezTo>
                <a:cubicBezTo>
                  <a:pt x="88634" y="36594"/>
                  <a:pt x="88790" y="36538"/>
                  <a:pt x="88853" y="36372"/>
                </a:cubicBezTo>
                <a:cubicBezTo>
                  <a:pt x="88821" y="36149"/>
                  <a:pt x="88884" y="35983"/>
                  <a:pt x="88977" y="35872"/>
                </a:cubicBezTo>
                <a:cubicBezTo>
                  <a:pt x="89009" y="35039"/>
                  <a:pt x="89289" y="34484"/>
                  <a:pt x="89383" y="33762"/>
                </a:cubicBezTo>
                <a:cubicBezTo>
                  <a:pt x="89726" y="33262"/>
                  <a:pt x="89664" y="32318"/>
                  <a:pt x="90007" y="31874"/>
                </a:cubicBezTo>
                <a:cubicBezTo>
                  <a:pt x="90007" y="31429"/>
                  <a:pt x="90195" y="31207"/>
                  <a:pt x="90257" y="30819"/>
                </a:cubicBezTo>
                <a:cubicBezTo>
                  <a:pt x="90382" y="30708"/>
                  <a:pt x="90382" y="30485"/>
                  <a:pt x="90475" y="30374"/>
                </a:cubicBezTo>
                <a:cubicBezTo>
                  <a:pt x="90413" y="30097"/>
                  <a:pt x="90569" y="30041"/>
                  <a:pt x="90600" y="29875"/>
                </a:cubicBezTo>
                <a:cubicBezTo>
                  <a:pt x="90631" y="29486"/>
                  <a:pt x="90850" y="29319"/>
                  <a:pt x="90881" y="28931"/>
                </a:cubicBezTo>
                <a:cubicBezTo>
                  <a:pt x="90850" y="28708"/>
                  <a:pt x="91100" y="28764"/>
                  <a:pt x="91006" y="28431"/>
                </a:cubicBezTo>
                <a:cubicBezTo>
                  <a:pt x="91131" y="28320"/>
                  <a:pt x="91131" y="28098"/>
                  <a:pt x="91224" y="27987"/>
                </a:cubicBezTo>
                <a:cubicBezTo>
                  <a:pt x="91193" y="27487"/>
                  <a:pt x="91537" y="27431"/>
                  <a:pt x="91474" y="26931"/>
                </a:cubicBezTo>
                <a:cubicBezTo>
                  <a:pt x="91630" y="26654"/>
                  <a:pt x="91755" y="26321"/>
                  <a:pt x="91817" y="25987"/>
                </a:cubicBezTo>
                <a:cubicBezTo>
                  <a:pt x="92067" y="25377"/>
                  <a:pt x="92379" y="24932"/>
                  <a:pt x="92442" y="24099"/>
                </a:cubicBezTo>
                <a:cubicBezTo>
                  <a:pt x="92629" y="23822"/>
                  <a:pt x="92723" y="23544"/>
                  <a:pt x="92816" y="23155"/>
                </a:cubicBezTo>
                <a:cubicBezTo>
                  <a:pt x="92941" y="23100"/>
                  <a:pt x="92941" y="22822"/>
                  <a:pt x="93035" y="22767"/>
                </a:cubicBezTo>
                <a:cubicBezTo>
                  <a:pt x="93035" y="22600"/>
                  <a:pt x="93128" y="22322"/>
                  <a:pt x="93191" y="22545"/>
                </a:cubicBezTo>
                <a:cubicBezTo>
                  <a:pt x="93128" y="22600"/>
                  <a:pt x="92972" y="23211"/>
                  <a:pt x="93191" y="23211"/>
                </a:cubicBezTo>
                <a:cubicBezTo>
                  <a:pt x="93128" y="22767"/>
                  <a:pt x="93409" y="22711"/>
                  <a:pt x="93347" y="22322"/>
                </a:cubicBezTo>
                <a:cubicBezTo>
                  <a:pt x="93472" y="22211"/>
                  <a:pt x="93378" y="22100"/>
                  <a:pt x="93315" y="21989"/>
                </a:cubicBezTo>
                <a:cubicBezTo>
                  <a:pt x="93315" y="21767"/>
                  <a:pt x="93409" y="21712"/>
                  <a:pt x="93347" y="21490"/>
                </a:cubicBezTo>
                <a:cubicBezTo>
                  <a:pt x="93784" y="20657"/>
                  <a:pt x="93971" y="19490"/>
                  <a:pt x="94314" y="18546"/>
                </a:cubicBezTo>
                <a:cubicBezTo>
                  <a:pt x="94470" y="18047"/>
                  <a:pt x="94595" y="17491"/>
                  <a:pt x="94689" y="16936"/>
                </a:cubicBezTo>
                <a:cubicBezTo>
                  <a:pt x="94751" y="16270"/>
                  <a:pt x="95063" y="15881"/>
                  <a:pt x="95032" y="15159"/>
                </a:cubicBezTo>
                <a:cubicBezTo>
                  <a:pt x="94845" y="15159"/>
                  <a:pt x="94782" y="15381"/>
                  <a:pt x="94814" y="15714"/>
                </a:cubicBezTo>
                <a:cubicBezTo>
                  <a:pt x="94845" y="16048"/>
                  <a:pt x="94626" y="16103"/>
                  <a:pt x="94626" y="16436"/>
                </a:cubicBezTo>
                <a:cubicBezTo>
                  <a:pt x="94470" y="16547"/>
                  <a:pt x="94626" y="17047"/>
                  <a:pt x="94439" y="17158"/>
                </a:cubicBezTo>
                <a:cubicBezTo>
                  <a:pt x="94439" y="17491"/>
                  <a:pt x="94221" y="17547"/>
                  <a:pt x="94345" y="17991"/>
                </a:cubicBezTo>
                <a:cubicBezTo>
                  <a:pt x="93971" y="18269"/>
                  <a:pt x="94096" y="19046"/>
                  <a:pt x="93752" y="19379"/>
                </a:cubicBezTo>
                <a:cubicBezTo>
                  <a:pt x="93815" y="20101"/>
                  <a:pt x="93440" y="20379"/>
                  <a:pt x="93378" y="20990"/>
                </a:cubicBezTo>
                <a:cubicBezTo>
                  <a:pt x="93035" y="21267"/>
                  <a:pt x="93159" y="22045"/>
                  <a:pt x="92816" y="22322"/>
                </a:cubicBezTo>
                <a:cubicBezTo>
                  <a:pt x="92816" y="22656"/>
                  <a:pt x="92691" y="22822"/>
                  <a:pt x="92598" y="23044"/>
                </a:cubicBezTo>
                <a:cubicBezTo>
                  <a:pt x="92504" y="23100"/>
                  <a:pt x="92566" y="23378"/>
                  <a:pt x="92473" y="23433"/>
                </a:cubicBezTo>
                <a:cubicBezTo>
                  <a:pt x="92379" y="23489"/>
                  <a:pt x="92348" y="23655"/>
                  <a:pt x="92317" y="23822"/>
                </a:cubicBezTo>
                <a:cubicBezTo>
                  <a:pt x="92161" y="23933"/>
                  <a:pt x="92192" y="24322"/>
                  <a:pt x="92036" y="24433"/>
                </a:cubicBezTo>
                <a:cubicBezTo>
                  <a:pt x="92036" y="24821"/>
                  <a:pt x="91786" y="24877"/>
                  <a:pt x="91755" y="25210"/>
                </a:cubicBezTo>
                <a:cubicBezTo>
                  <a:pt x="91599" y="25710"/>
                  <a:pt x="91412" y="26154"/>
                  <a:pt x="91256" y="26654"/>
                </a:cubicBezTo>
                <a:cubicBezTo>
                  <a:pt x="91100" y="26765"/>
                  <a:pt x="91131" y="27154"/>
                  <a:pt x="91068" y="27376"/>
                </a:cubicBezTo>
                <a:cubicBezTo>
                  <a:pt x="91100" y="27598"/>
                  <a:pt x="90944" y="27598"/>
                  <a:pt x="90944" y="27764"/>
                </a:cubicBezTo>
                <a:cubicBezTo>
                  <a:pt x="90944" y="27931"/>
                  <a:pt x="90850" y="28042"/>
                  <a:pt x="90788" y="28153"/>
                </a:cubicBezTo>
                <a:cubicBezTo>
                  <a:pt x="90631" y="28653"/>
                  <a:pt x="90507" y="29208"/>
                  <a:pt x="90195" y="29486"/>
                </a:cubicBezTo>
                <a:cubicBezTo>
                  <a:pt x="90257" y="29986"/>
                  <a:pt x="90039" y="30152"/>
                  <a:pt x="90039" y="30541"/>
                </a:cubicBezTo>
                <a:cubicBezTo>
                  <a:pt x="89914" y="30652"/>
                  <a:pt x="89914" y="30874"/>
                  <a:pt x="89820" y="30985"/>
                </a:cubicBezTo>
                <a:cubicBezTo>
                  <a:pt x="89882" y="31263"/>
                  <a:pt x="89726" y="31318"/>
                  <a:pt x="89695" y="31485"/>
                </a:cubicBezTo>
                <a:cubicBezTo>
                  <a:pt x="89664" y="31707"/>
                  <a:pt x="89602" y="31874"/>
                  <a:pt x="89446" y="31929"/>
                </a:cubicBezTo>
                <a:cubicBezTo>
                  <a:pt x="89508" y="32207"/>
                  <a:pt x="89446" y="32318"/>
                  <a:pt x="89321" y="32429"/>
                </a:cubicBezTo>
                <a:cubicBezTo>
                  <a:pt x="89258" y="32818"/>
                  <a:pt x="89289" y="33317"/>
                  <a:pt x="88977" y="33373"/>
                </a:cubicBezTo>
                <a:cubicBezTo>
                  <a:pt x="89071" y="34317"/>
                  <a:pt x="88665" y="34650"/>
                  <a:pt x="88665" y="35483"/>
                </a:cubicBezTo>
                <a:cubicBezTo>
                  <a:pt x="88416" y="35983"/>
                  <a:pt x="88416" y="36816"/>
                  <a:pt x="88135" y="37316"/>
                </a:cubicBezTo>
                <a:cubicBezTo>
                  <a:pt x="88104" y="37704"/>
                  <a:pt x="88104" y="38093"/>
                  <a:pt x="87854" y="38204"/>
                </a:cubicBezTo>
                <a:cubicBezTo>
                  <a:pt x="87916" y="38704"/>
                  <a:pt x="87698" y="38870"/>
                  <a:pt x="87698" y="39259"/>
                </a:cubicBezTo>
                <a:cubicBezTo>
                  <a:pt x="87479" y="39870"/>
                  <a:pt x="87323" y="40536"/>
                  <a:pt x="87198" y="41258"/>
                </a:cubicBezTo>
                <a:cubicBezTo>
                  <a:pt x="86980" y="41869"/>
                  <a:pt x="86949" y="42646"/>
                  <a:pt x="86762" y="43202"/>
                </a:cubicBezTo>
                <a:cubicBezTo>
                  <a:pt x="86699" y="43979"/>
                  <a:pt x="86668" y="44757"/>
                  <a:pt x="86449" y="45312"/>
                </a:cubicBezTo>
                <a:cubicBezTo>
                  <a:pt x="86325" y="45534"/>
                  <a:pt x="86543" y="46256"/>
                  <a:pt x="86293" y="46367"/>
                </a:cubicBezTo>
                <a:cubicBezTo>
                  <a:pt x="86356" y="46867"/>
                  <a:pt x="86106" y="46978"/>
                  <a:pt x="86231" y="47533"/>
                </a:cubicBezTo>
                <a:cubicBezTo>
                  <a:pt x="85950" y="48033"/>
                  <a:pt x="85950" y="48921"/>
                  <a:pt x="85950" y="49754"/>
                </a:cubicBezTo>
                <a:cubicBezTo>
                  <a:pt x="86293" y="49588"/>
                  <a:pt x="86137" y="48810"/>
                  <a:pt x="86356" y="48477"/>
                </a:cubicBezTo>
                <a:cubicBezTo>
                  <a:pt x="86293" y="48088"/>
                  <a:pt x="86418" y="47922"/>
                  <a:pt x="86418" y="47589"/>
                </a:cubicBezTo>
                <a:cubicBezTo>
                  <a:pt x="86605" y="47478"/>
                  <a:pt x="86449" y="46978"/>
                  <a:pt x="86637" y="46867"/>
                </a:cubicBezTo>
                <a:cubicBezTo>
                  <a:pt x="86605" y="46589"/>
                  <a:pt x="86637" y="46311"/>
                  <a:pt x="86730" y="46200"/>
                </a:cubicBezTo>
                <a:cubicBezTo>
                  <a:pt x="86886" y="46034"/>
                  <a:pt x="86637" y="45423"/>
                  <a:pt x="86824" y="45312"/>
                </a:cubicBezTo>
                <a:cubicBezTo>
                  <a:pt x="86886" y="44757"/>
                  <a:pt x="87105" y="44368"/>
                  <a:pt x="87011" y="43646"/>
                </a:cubicBezTo>
                <a:cubicBezTo>
                  <a:pt x="87355" y="42813"/>
                  <a:pt x="87323" y="41536"/>
                  <a:pt x="87698" y="40758"/>
                </a:cubicBezTo>
                <a:cubicBezTo>
                  <a:pt x="87760" y="40203"/>
                  <a:pt x="87885" y="39703"/>
                  <a:pt x="88072" y="39315"/>
                </a:cubicBezTo>
                <a:cubicBezTo>
                  <a:pt x="88135" y="39037"/>
                  <a:pt x="88104" y="38704"/>
                  <a:pt x="88260" y="38593"/>
                </a:cubicBezTo>
                <a:cubicBezTo>
                  <a:pt x="88260" y="38426"/>
                  <a:pt x="88322" y="38371"/>
                  <a:pt x="88322" y="38204"/>
                </a:cubicBezTo>
                <a:cubicBezTo>
                  <a:pt x="88416" y="38204"/>
                  <a:pt x="88447" y="37926"/>
                  <a:pt x="88509" y="38149"/>
                </a:cubicBezTo>
                <a:cubicBezTo>
                  <a:pt x="88291" y="38204"/>
                  <a:pt x="88634" y="38870"/>
                  <a:pt x="88291" y="38759"/>
                </a:cubicBezTo>
                <a:cubicBezTo>
                  <a:pt x="88260" y="38981"/>
                  <a:pt x="88197" y="39204"/>
                  <a:pt x="88197" y="39426"/>
                </a:cubicBezTo>
                <a:cubicBezTo>
                  <a:pt x="88072" y="39814"/>
                  <a:pt x="87916" y="40203"/>
                  <a:pt x="87854" y="40703"/>
                </a:cubicBezTo>
                <a:cubicBezTo>
                  <a:pt x="87667" y="40981"/>
                  <a:pt x="87791" y="41702"/>
                  <a:pt x="87542" y="41980"/>
                </a:cubicBezTo>
                <a:cubicBezTo>
                  <a:pt x="87698" y="42424"/>
                  <a:pt x="87448" y="42369"/>
                  <a:pt x="87448" y="42646"/>
                </a:cubicBezTo>
                <a:cubicBezTo>
                  <a:pt x="87323" y="42813"/>
                  <a:pt x="87511" y="43257"/>
                  <a:pt x="87323" y="43368"/>
                </a:cubicBezTo>
                <a:cubicBezTo>
                  <a:pt x="87167" y="43424"/>
                  <a:pt x="87355" y="43924"/>
                  <a:pt x="87230" y="44035"/>
                </a:cubicBezTo>
                <a:cubicBezTo>
                  <a:pt x="87198" y="44312"/>
                  <a:pt x="87136" y="44479"/>
                  <a:pt x="87136" y="44757"/>
                </a:cubicBezTo>
                <a:cubicBezTo>
                  <a:pt x="87042" y="45201"/>
                  <a:pt x="86918" y="45590"/>
                  <a:pt x="86918" y="46145"/>
                </a:cubicBezTo>
                <a:cubicBezTo>
                  <a:pt x="86762" y="46200"/>
                  <a:pt x="86918" y="46700"/>
                  <a:pt x="86793" y="46811"/>
                </a:cubicBezTo>
                <a:cubicBezTo>
                  <a:pt x="86886" y="47200"/>
                  <a:pt x="86668" y="47200"/>
                  <a:pt x="86793" y="47644"/>
                </a:cubicBezTo>
                <a:cubicBezTo>
                  <a:pt x="86449" y="47533"/>
                  <a:pt x="86824" y="48199"/>
                  <a:pt x="86605" y="48199"/>
                </a:cubicBezTo>
                <a:cubicBezTo>
                  <a:pt x="86699" y="48644"/>
                  <a:pt x="86574" y="48810"/>
                  <a:pt x="86605" y="49199"/>
                </a:cubicBezTo>
                <a:cubicBezTo>
                  <a:pt x="86637" y="49366"/>
                  <a:pt x="86574" y="49310"/>
                  <a:pt x="86543" y="49366"/>
                </a:cubicBezTo>
                <a:cubicBezTo>
                  <a:pt x="86387" y="49699"/>
                  <a:pt x="86481" y="50143"/>
                  <a:pt x="86387" y="50421"/>
                </a:cubicBezTo>
                <a:cubicBezTo>
                  <a:pt x="86293" y="50865"/>
                  <a:pt x="86356" y="51476"/>
                  <a:pt x="86169" y="51809"/>
                </a:cubicBezTo>
                <a:cubicBezTo>
                  <a:pt x="86325" y="51087"/>
                  <a:pt x="85919" y="51087"/>
                  <a:pt x="85825" y="50476"/>
                </a:cubicBezTo>
                <a:cubicBezTo>
                  <a:pt x="85794" y="50032"/>
                  <a:pt x="85763" y="49532"/>
                  <a:pt x="85607" y="49366"/>
                </a:cubicBezTo>
                <a:cubicBezTo>
                  <a:pt x="85638" y="49143"/>
                  <a:pt x="85888" y="49143"/>
                  <a:pt x="85732" y="48699"/>
                </a:cubicBezTo>
                <a:cubicBezTo>
                  <a:pt x="85669" y="48255"/>
                  <a:pt x="85544" y="48422"/>
                  <a:pt x="85638" y="48033"/>
                </a:cubicBezTo>
                <a:cubicBezTo>
                  <a:pt x="85638" y="47478"/>
                  <a:pt x="85794" y="47144"/>
                  <a:pt x="85763" y="46534"/>
                </a:cubicBezTo>
                <a:cubicBezTo>
                  <a:pt x="85700" y="46089"/>
                  <a:pt x="85669" y="45701"/>
                  <a:pt x="85607" y="45256"/>
                </a:cubicBezTo>
                <a:cubicBezTo>
                  <a:pt x="85732" y="45201"/>
                  <a:pt x="85638" y="44868"/>
                  <a:pt x="85638" y="44590"/>
                </a:cubicBezTo>
                <a:cubicBezTo>
                  <a:pt x="85732" y="44479"/>
                  <a:pt x="85763" y="44201"/>
                  <a:pt x="85732" y="43924"/>
                </a:cubicBezTo>
                <a:cubicBezTo>
                  <a:pt x="85763" y="43146"/>
                  <a:pt x="85888" y="42424"/>
                  <a:pt x="85981" y="41869"/>
                </a:cubicBezTo>
                <a:cubicBezTo>
                  <a:pt x="85981" y="41647"/>
                  <a:pt x="85950" y="41369"/>
                  <a:pt x="86075" y="41147"/>
                </a:cubicBezTo>
                <a:cubicBezTo>
                  <a:pt x="86044" y="40869"/>
                  <a:pt x="86075" y="40647"/>
                  <a:pt x="86169" y="40481"/>
                </a:cubicBezTo>
                <a:cubicBezTo>
                  <a:pt x="86293" y="40314"/>
                  <a:pt x="86137" y="39870"/>
                  <a:pt x="86293" y="39759"/>
                </a:cubicBezTo>
                <a:cubicBezTo>
                  <a:pt x="86356" y="38815"/>
                  <a:pt x="86481" y="37926"/>
                  <a:pt x="86730" y="37149"/>
                </a:cubicBezTo>
                <a:cubicBezTo>
                  <a:pt x="86668" y="36538"/>
                  <a:pt x="86980" y="36372"/>
                  <a:pt x="86949" y="35761"/>
                </a:cubicBezTo>
                <a:cubicBezTo>
                  <a:pt x="87105" y="35705"/>
                  <a:pt x="86949" y="35205"/>
                  <a:pt x="87167" y="35205"/>
                </a:cubicBezTo>
                <a:cubicBezTo>
                  <a:pt x="87261" y="35039"/>
                  <a:pt x="87105" y="34595"/>
                  <a:pt x="87261" y="34484"/>
                </a:cubicBezTo>
                <a:cubicBezTo>
                  <a:pt x="87292" y="34317"/>
                  <a:pt x="87323" y="34095"/>
                  <a:pt x="87386" y="33984"/>
                </a:cubicBezTo>
                <a:cubicBezTo>
                  <a:pt x="87479" y="33817"/>
                  <a:pt x="87323" y="33373"/>
                  <a:pt x="87479" y="33262"/>
                </a:cubicBezTo>
                <a:cubicBezTo>
                  <a:pt x="87635" y="33206"/>
                  <a:pt x="87479" y="32707"/>
                  <a:pt x="87604" y="32596"/>
                </a:cubicBezTo>
                <a:cubicBezTo>
                  <a:pt x="87854" y="32596"/>
                  <a:pt x="87729" y="32207"/>
                  <a:pt x="87823" y="31985"/>
                </a:cubicBezTo>
                <a:cubicBezTo>
                  <a:pt x="88072" y="31818"/>
                  <a:pt x="87979" y="31207"/>
                  <a:pt x="88135" y="30930"/>
                </a:cubicBezTo>
                <a:cubicBezTo>
                  <a:pt x="88228" y="30430"/>
                  <a:pt x="88353" y="30097"/>
                  <a:pt x="88478" y="29652"/>
                </a:cubicBezTo>
                <a:cubicBezTo>
                  <a:pt x="88603" y="29319"/>
                  <a:pt x="88728" y="28931"/>
                  <a:pt x="88790" y="28542"/>
                </a:cubicBezTo>
                <a:cubicBezTo>
                  <a:pt x="88946" y="28153"/>
                  <a:pt x="89009" y="27709"/>
                  <a:pt x="89227" y="27376"/>
                </a:cubicBezTo>
                <a:cubicBezTo>
                  <a:pt x="89289" y="26931"/>
                  <a:pt x="89508" y="26654"/>
                  <a:pt x="89539" y="26154"/>
                </a:cubicBezTo>
                <a:cubicBezTo>
                  <a:pt x="89789" y="26154"/>
                  <a:pt x="89664" y="25765"/>
                  <a:pt x="89758" y="25543"/>
                </a:cubicBezTo>
                <a:cubicBezTo>
                  <a:pt x="89882" y="25432"/>
                  <a:pt x="89945" y="25266"/>
                  <a:pt x="89976" y="24988"/>
                </a:cubicBezTo>
                <a:cubicBezTo>
                  <a:pt x="90319" y="24377"/>
                  <a:pt x="90507" y="23544"/>
                  <a:pt x="90725" y="22767"/>
                </a:cubicBezTo>
                <a:cubicBezTo>
                  <a:pt x="91037" y="22600"/>
                  <a:pt x="90912" y="21989"/>
                  <a:pt x="91162" y="21767"/>
                </a:cubicBezTo>
                <a:cubicBezTo>
                  <a:pt x="91256" y="21323"/>
                  <a:pt x="91412" y="20990"/>
                  <a:pt x="91599" y="20657"/>
                </a:cubicBezTo>
                <a:cubicBezTo>
                  <a:pt x="91724" y="20268"/>
                  <a:pt x="91755" y="19824"/>
                  <a:pt x="92036" y="19657"/>
                </a:cubicBezTo>
                <a:cubicBezTo>
                  <a:pt x="91880" y="19213"/>
                  <a:pt x="92317" y="19435"/>
                  <a:pt x="92161" y="18991"/>
                </a:cubicBezTo>
                <a:cubicBezTo>
                  <a:pt x="92254" y="18824"/>
                  <a:pt x="92348" y="18658"/>
                  <a:pt x="92348" y="18380"/>
                </a:cubicBezTo>
                <a:cubicBezTo>
                  <a:pt x="92754" y="17769"/>
                  <a:pt x="92847" y="16770"/>
                  <a:pt x="93222" y="16103"/>
                </a:cubicBezTo>
                <a:cubicBezTo>
                  <a:pt x="93378" y="15270"/>
                  <a:pt x="93721" y="14604"/>
                  <a:pt x="93877" y="13771"/>
                </a:cubicBezTo>
                <a:cubicBezTo>
                  <a:pt x="94189" y="13105"/>
                  <a:pt x="94252" y="12105"/>
                  <a:pt x="94626" y="11494"/>
                </a:cubicBezTo>
                <a:cubicBezTo>
                  <a:pt x="94595" y="10994"/>
                  <a:pt x="94814" y="10717"/>
                  <a:pt x="94970" y="10384"/>
                </a:cubicBezTo>
                <a:cubicBezTo>
                  <a:pt x="95001" y="10161"/>
                  <a:pt x="95063" y="9995"/>
                  <a:pt x="95188" y="9828"/>
                </a:cubicBezTo>
                <a:cubicBezTo>
                  <a:pt x="95001" y="9384"/>
                  <a:pt x="95438" y="9606"/>
                  <a:pt x="95282" y="9162"/>
                </a:cubicBezTo>
                <a:cubicBezTo>
                  <a:pt x="95407" y="8995"/>
                  <a:pt x="95469" y="8829"/>
                  <a:pt x="95500" y="8551"/>
                </a:cubicBezTo>
                <a:cubicBezTo>
                  <a:pt x="95563" y="8385"/>
                  <a:pt x="95625" y="8162"/>
                  <a:pt x="95719" y="7996"/>
                </a:cubicBezTo>
                <a:cubicBezTo>
                  <a:pt x="95812" y="7552"/>
                  <a:pt x="95937" y="7218"/>
                  <a:pt x="96124" y="6885"/>
                </a:cubicBezTo>
                <a:cubicBezTo>
                  <a:pt x="96187" y="6219"/>
                  <a:pt x="96312" y="5719"/>
                  <a:pt x="96499" y="5275"/>
                </a:cubicBezTo>
                <a:cubicBezTo>
                  <a:pt x="96530" y="4608"/>
                  <a:pt x="96749" y="4164"/>
                  <a:pt x="96873" y="3664"/>
                </a:cubicBezTo>
                <a:cubicBezTo>
                  <a:pt x="96811" y="2665"/>
                  <a:pt x="97185" y="2165"/>
                  <a:pt x="97061" y="1110"/>
                </a:cubicBezTo>
                <a:cubicBezTo>
                  <a:pt x="97217" y="832"/>
                  <a:pt x="97310" y="444"/>
                  <a:pt x="97373" y="55"/>
                </a:cubicBezTo>
                <a:cubicBezTo>
                  <a:pt x="97123" y="55"/>
                  <a:pt x="97123" y="55"/>
                  <a:pt x="97123" y="55"/>
                </a:cubicBezTo>
                <a:cubicBezTo>
                  <a:pt x="96998" y="277"/>
                  <a:pt x="96905" y="555"/>
                  <a:pt x="96842" y="888"/>
                </a:cubicBezTo>
                <a:cubicBezTo>
                  <a:pt x="96624" y="888"/>
                  <a:pt x="96811" y="1332"/>
                  <a:pt x="96624" y="1443"/>
                </a:cubicBezTo>
                <a:cubicBezTo>
                  <a:pt x="96780" y="1888"/>
                  <a:pt x="96436" y="1832"/>
                  <a:pt x="96436" y="2165"/>
                </a:cubicBezTo>
                <a:cubicBezTo>
                  <a:pt x="96218" y="2165"/>
                  <a:pt x="96374" y="2665"/>
                  <a:pt x="96218" y="2720"/>
                </a:cubicBezTo>
                <a:cubicBezTo>
                  <a:pt x="96280" y="3109"/>
                  <a:pt x="95906" y="2998"/>
                  <a:pt x="96031" y="3442"/>
                </a:cubicBezTo>
                <a:cubicBezTo>
                  <a:pt x="95719" y="3664"/>
                  <a:pt x="95500" y="3998"/>
                  <a:pt x="95500" y="4608"/>
                </a:cubicBezTo>
                <a:cubicBezTo>
                  <a:pt x="95063" y="4608"/>
                  <a:pt x="95250" y="5386"/>
                  <a:pt x="94970" y="5664"/>
                </a:cubicBezTo>
                <a:cubicBezTo>
                  <a:pt x="94814" y="6052"/>
                  <a:pt x="94533" y="6330"/>
                  <a:pt x="94470" y="6830"/>
                </a:cubicBezTo>
                <a:cubicBezTo>
                  <a:pt x="94033" y="7440"/>
                  <a:pt x="93784" y="8385"/>
                  <a:pt x="93347" y="8995"/>
                </a:cubicBezTo>
                <a:cubicBezTo>
                  <a:pt x="93097" y="9884"/>
                  <a:pt x="92691" y="10550"/>
                  <a:pt x="92286" y="11217"/>
                </a:cubicBezTo>
                <a:cubicBezTo>
                  <a:pt x="92161" y="11661"/>
                  <a:pt x="91942" y="11994"/>
                  <a:pt x="91786" y="12383"/>
                </a:cubicBezTo>
                <a:cubicBezTo>
                  <a:pt x="91661" y="12827"/>
                  <a:pt x="91505" y="13216"/>
                  <a:pt x="91256" y="13549"/>
                </a:cubicBezTo>
                <a:cubicBezTo>
                  <a:pt x="91193" y="14049"/>
                  <a:pt x="90944" y="14326"/>
                  <a:pt x="90756" y="14715"/>
                </a:cubicBezTo>
                <a:cubicBezTo>
                  <a:pt x="90819" y="15048"/>
                  <a:pt x="90507" y="14993"/>
                  <a:pt x="90538" y="15270"/>
                </a:cubicBezTo>
                <a:cubicBezTo>
                  <a:pt x="90475" y="15492"/>
                  <a:pt x="90319" y="15659"/>
                  <a:pt x="90226" y="15881"/>
                </a:cubicBezTo>
                <a:cubicBezTo>
                  <a:pt x="90132" y="16325"/>
                  <a:pt x="89976" y="16770"/>
                  <a:pt x="89726" y="17047"/>
                </a:cubicBezTo>
                <a:cubicBezTo>
                  <a:pt x="89695" y="17269"/>
                  <a:pt x="89633" y="17491"/>
                  <a:pt x="89508" y="17602"/>
                </a:cubicBezTo>
                <a:cubicBezTo>
                  <a:pt x="89633" y="18102"/>
                  <a:pt x="89227" y="17936"/>
                  <a:pt x="89321" y="18324"/>
                </a:cubicBezTo>
                <a:cubicBezTo>
                  <a:pt x="89196" y="18491"/>
                  <a:pt x="89133" y="18658"/>
                  <a:pt x="89102" y="18880"/>
                </a:cubicBezTo>
                <a:cubicBezTo>
                  <a:pt x="89040" y="19102"/>
                  <a:pt x="88790" y="19046"/>
                  <a:pt x="88884" y="19490"/>
                </a:cubicBezTo>
                <a:cubicBezTo>
                  <a:pt x="88572" y="19713"/>
                  <a:pt x="88509" y="20212"/>
                  <a:pt x="88384" y="20657"/>
                </a:cubicBezTo>
                <a:cubicBezTo>
                  <a:pt x="88072" y="20879"/>
                  <a:pt x="88228" y="21656"/>
                  <a:pt x="87854" y="21823"/>
                </a:cubicBezTo>
                <a:cubicBezTo>
                  <a:pt x="87885" y="22434"/>
                  <a:pt x="87542" y="22656"/>
                  <a:pt x="87448" y="23100"/>
                </a:cubicBezTo>
                <a:cubicBezTo>
                  <a:pt x="87136" y="23933"/>
                  <a:pt x="86886" y="24821"/>
                  <a:pt x="86637" y="25710"/>
                </a:cubicBezTo>
                <a:cubicBezTo>
                  <a:pt x="86356" y="25987"/>
                  <a:pt x="86387" y="26598"/>
                  <a:pt x="86231" y="26987"/>
                </a:cubicBezTo>
                <a:cubicBezTo>
                  <a:pt x="85950" y="27265"/>
                  <a:pt x="86106" y="28042"/>
                  <a:pt x="85825" y="28264"/>
                </a:cubicBezTo>
                <a:cubicBezTo>
                  <a:pt x="85451" y="30208"/>
                  <a:pt x="84951" y="31874"/>
                  <a:pt x="84795" y="34039"/>
                </a:cubicBezTo>
                <a:cubicBezTo>
                  <a:pt x="84764" y="34595"/>
                  <a:pt x="84702" y="35150"/>
                  <a:pt x="84608" y="35594"/>
                </a:cubicBezTo>
                <a:cubicBezTo>
                  <a:pt x="84639" y="36205"/>
                  <a:pt x="84358" y="36483"/>
                  <a:pt x="84421" y="37149"/>
                </a:cubicBezTo>
                <a:cubicBezTo>
                  <a:pt x="84265" y="37260"/>
                  <a:pt x="84421" y="37704"/>
                  <a:pt x="84327" y="37871"/>
                </a:cubicBezTo>
                <a:cubicBezTo>
                  <a:pt x="84296" y="38149"/>
                  <a:pt x="84171" y="38315"/>
                  <a:pt x="84234" y="38704"/>
                </a:cubicBezTo>
                <a:cubicBezTo>
                  <a:pt x="84078" y="39148"/>
                  <a:pt x="84265" y="39925"/>
                  <a:pt x="84046" y="40259"/>
                </a:cubicBezTo>
                <a:cubicBezTo>
                  <a:pt x="83953" y="39759"/>
                  <a:pt x="83953" y="39315"/>
                  <a:pt x="83890" y="38981"/>
                </a:cubicBezTo>
                <a:cubicBezTo>
                  <a:pt x="83859" y="38870"/>
                  <a:pt x="83797" y="38870"/>
                  <a:pt x="83797" y="38870"/>
                </a:cubicBezTo>
                <a:cubicBezTo>
                  <a:pt x="83765" y="38759"/>
                  <a:pt x="83859" y="38648"/>
                  <a:pt x="83859" y="38704"/>
                </a:cubicBezTo>
                <a:cubicBezTo>
                  <a:pt x="83828" y="38482"/>
                  <a:pt x="83797" y="38315"/>
                  <a:pt x="83703" y="38260"/>
                </a:cubicBezTo>
                <a:cubicBezTo>
                  <a:pt x="83921" y="37871"/>
                  <a:pt x="83765" y="37149"/>
                  <a:pt x="83797" y="36538"/>
                </a:cubicBezTo>
                <a:cubicBezTo>
                  <a:pt x="84015" y="36205"/>
                  <a:pt x="83890" y="35372"/>
                  <a:pt x="84078" y="34983"/>
                </a:cubicBezTo>
                <a:cubicBezTo>
                  <a:pt x="83953" y="34206"/>
                  <a:pt x="84296" y="33984"/>
                  <a:pt x="84140" y="33151"/>
                </a:cubicBezTo>
                <a:cubicBezTo>
                  <a:pt x="84358" y="33040"/>
                  <a:pt x="84296" y="32707"/>
                  <a:pt x="84234" y="32318"/>
                </a:cubicBezTo>
                <a:cubicBezTo>
                  <a:pt x="84421" y="32207"/>
                  <a:pt x="84358" y="31818"/>
                  <a:pt x="84452" y="31596"/>
                </a:cubicBezTo>
                <a:cubicBezTo>
                  <a:pt x="84483" y="30985"/>
                  <a:pt x="84452" y="30319"/>
                  <a:pt x="84733" y="29986"/>
                </a:cubicBezTo>
                <a:cubicBezTo>
                  <a:pt x="84608" y="29208"/>
                  <a:pt x="84983" y="29042"/>
                  <a:pt x="84889" y="28264"/>
                </a:cubicBezTo>
                <a:cubicBezTo>
                  <a:pt x="85170" y="27987"/>
                  <a:pt x="85107" y="27265"/>
                  <a:pt x="85295" y="26820"/>
                </a:cubicBezTo>
                <a:cubicBezTo>
                  <a:pt x="85451" y="26709"/>
                  <a:pt x="85295" y="26210"/>
                  <a:pt x="85482" y="26099"/>
                </a:cubicBezTo>
                <a:cubicBezTo>
                  <a:pt x="85482" y="25821"/>
                  <a:pt x="85638" y="25654"/>
                  <a:pt x="85576" y="25266"/>
                </a:cubicBezTo>
                <a:cubicBezTo>
                  <a:pt x="85888" y="24766"/>
                  <a:pt x="85981" y="23988"/>
                  <a:pt x="86200" y="23378"/>
                </a:cubicBezTo>
                <a:cubicBezTo>
                  <a:pt x="86449" y="22878"/>
                  <a:pt x="86481" y="21989"/>
                  <a:pt x="86918" y="21656"/>
                </a:cubicBezTo>
                <a:cubicBezTo>
                  <a:pt x="86980" y="20879"/>
                  <a:pt x="87292" y="20379"/>
                  <a:pt x="87542" y="19768"/>
                </a:cubicBezTo>
                <a:cubicBezTo>
                  <a:pt x="87542" y="19379"/>
                  <a:pt x="87916" y="19324"/>
                  <a:pt x="87885" y="18824"/>
                </a:cubicBezTo>
                <a:cubicBezTo>
                  <a:pt x="87979" y="18491"/>
                  <a:pt x="88228" y="18324"/>
                  <a:pt x="88260" y="17880"/>
                </a:cubicBezTo>
                <a:cubicBezTo>
                  <a:pt x="88353" y="17880"/>
                  <a:pt x="88353" y="17602"/>
                  <a:pt x="88416" y="17825"/>
                </a:cubicBezTo>
                <a:cubicBezTo>
                  <a:pt x="88540" y="17769"/>
                  <a:pt x="88478" y="17436"/>
                  <a:pt x="88540" y="17269"/>
                </a:cubicBezTo>
                <a:cubicBezTo>
                  <a:pt x="88790" y="17103"/>
                  <a:pt x="88697" y="16547"/>
                  <a:pt x="89009" y="16492"/>
                </a:cubicBezTo>
                <a:cubicBezTo>
                  <a:pt x="89227" y="15826"/>
                  <a:pt x="89602" y="15381"/>
                  <a:pt x="89820" y="14715"/>
                </a:cubicBezTo>
                <a:cubicBezTo>
                  <a:pt x="90132" y="14215"/>
                  <a:pt x="90319" y="13549"/>
                  <a:pt x="90663" y="13105"/>
                </a:cubicBezTo>
                <a:cubicBezTo>
                  <a:pt x="90912" y="12494"/>
                  <a:pt x="91256" y="11994"/>
                  <a:pt x="91474" y="11328"/>
                </a:cubicBezTo>
                <a:cubicBezTo>
                  <a:pt x="91786" y="10828"/>
                  <a:pt x="92098" y="10328"/>
                  <a:pt x="92317" y="9717"/>
                </a:cubicBezTo>
                <a:cubicBezTo>
                  <a:pt x="92410" y="9606"/>
                  <a:pt x="92442" y="9440"/>
                  <a:pt x="92629" y="9440"/>
                </a:cubicBezTo>
                <a:cubicBezTo>
                  <a:pt x="92660" y="9217"/>
                  <a:pt x="92691" y="9051"/>
                  <a:pt x="92754" y="8884"/>
                </a:cubicBezTo>
                <a:cubicBezTo>
                  <a:pt x="92723" y="8607"/>
                  <a:pt x="93003" y="8718"/>
                  <a:pt x="93003" y="8496"/>
                </a:cubicBezTo>
                <a:cubicBezTo>
                  <a:pt x="93003" y="8273"/>
                  <a:pt x="93159" y="8218"/>
                  <a:pt x="93222" y="8051"/>
                </a:cubicBezTo>
                <a:cubicBezTo>
                  <a:pt x="93596" y="6719"/>
                  <a:pt x="94283" y="5775"/>
                  <a:pt x="94782" y="4553"/>
                </a:cubicBezTo>
                <a:cubicBezTo>
                  <a:pt x="94814" y="4220"/>
                  <a:pt x="95126" y="4164"/>
                  <a:pt x="95032" y="3664"/>
                </a:cubicBezTo>
                <a:cubicBezTo>
                  <a:pt x="95219" y="3387"/>
                  <a:pt x="95282" y="2998"/>
                  <a:pt x="95500" y="2832"/>
                </a:cubicBezTo>
                <a:cubicBezTo>
                  <a:pt x="95656" y="2110"/>
                  <a:pt x="96000" y="1610"/>
                  <a:pt x="96093" y="832"/>
                </a:cubicBezTo>
                <a:cubicBezTo>
                  <a:pt x="96249" y="610"/>
                  <a:pt x="96374" y="333"/>
                  <a:pt x="96468" y="55"/>
                </a:cubicBezTo>
                <a:cubicBezTo>
                  <a:pt x="95656" y="55"/>
                  <a:pt x="95656" y="55"/>
                  <a:pt x="95656" y="55"/>
                </a:cubicBezTo>
                <a:cubicBezTo>
                  <a:pt x="95250" y="944"/>
                  <a:pt x="94845" y="1888"/>
                  <a:pt x="94470" y="2887"/>
                </a:cubicBezTo>
                <a:cubicBezTo>
                  <a:pt x="94158" y="3109"/>
                  <a:pt x="94127" y="3609"/>
                  <a:pt x="93877" y="3887"/>
                </a:cubicBezTo>
                <a:cubicBezTo>
                  <a:pt x="93752" y="4109"/>
                  <a:pt x="93628" y="4275"/>
                  <a:pt x="93565" y="4497"/>
                </a:cubicBezTo>
                <a:cubicBezTo>
                  <a:pt x="93565" y="4608"/>
                  <a:pt x="93503" y="4720"/>
                  <a:pt x="93472" y="4553"/>
                </a:cubicBezTo>
                <a:cubicBezTo>
                  <a:pt x="93347" y="4553"/>
                  <a:pt x="93409" y="4831"/>
                  <a:pt x="93347" y="4886"/>
                </a:cubicBezTo>
                <a:cubicBezTo>
                  <a:pt x="93159" y="5330"/>
                  <a:pt x="92941" y="5664"/>
                  <a:pt x="92816" y="6108"/>
                </a:cubicBezTo>
                <a:cubicBezTo>
                  <a:pt x="92379" y="6163"/>
                  <a:pt x="92473" y="6941"/>
                  <a:pt x="92098" y="7163"/>
                </a:cubicBezTo>
                <a:cubicBezTo>
                  <a:pt x="92161" y="7496"/>
                  <a:pt x="91880" y="7440"/>
                  <a:pt x="91880" y="7718"/>
                </a:cubicBezTo>
                <a:cubicBezTo>
                  <a:pt x="91599" y="7663"/>
                  <a:pt x="91817" y="8273"/>
                  <a:pt x="91599" y="8329"/>
                </a:cubicBezTo>
                <a:cubicBezTo>
                  <a:pt x="91287" y="8607"/>
                  <a:pt x="91224" y="9162"/>
                  <a:pt x="91006" y="9551"/>
                </a:cubicBezTo>
                <a:cubicBezTo>
                  <a:pt x="90725" y="9828"/>
                  <a:pt x="90756" y="10495"/>
                  <a:pt x="90382" y="10717"/>
                </a:cubicBezTo>
                <a:cubicBezTo>
                  <a:pt x="90351" y="10994"/>
                  <a:pt x="90319" y="11272"/>
                  <a:pt x="90101" y="11328"/>
                </a:cubicBezTo>
                <a:cubicBezTo>
                  <a:pt x="90070" y="11439"/>
                  <a:pt x="90132" y="11661"/>
                  <a:pt x="90039" y="11661"/>
                </a:cubicBezTo>
                <a:cubicBezTo>
                  <a:pt x="89914" y="11716"/>
                  <a:pt x="89976" y="11994"/>
                  <a:pt x="89882" y="12049"/>
                </a:cubicBezTo>
                <a:cubicBezTo>
                  <a:pt x="89758" y="12272"/>
                  <a:pt x="89664" y="12549"/>
                  <a:pt x="89508" y="12660"/>
                </a:cubicBezTo>
                <a:cubicBezTo>
                  <a:pt x="89508" y="13049"/>
                  <a:pt x="89102" y="12938"/>
                  <a:pt x="89227" y="13438"/>
                </a:cubicBezTo>
                <a:cubicBezTo>
                  <a:pt x="88759" y="13660"/>
                  <a:pt x="88853" y="14548"/>
                  <a:pt x="88353" y="14715"/>
                </a:cubicBezTo>
                <a:cubicBezTo>
                  <a:pt x="88197" y="15326"/>
                  <a:pt x="87947" y="15714"/>
                  <a:pt x="87667" y="16103"/>
                </a:cubicBezTo>
                <a:cubicBezTo>
                  <a:pt x="87729" y="16547"/>
                  <a:pt x="87479" y="16603"/>
                  <a:pt x="87386" y="16881"/>
                </a:cubicBezTo>
                <a:cubicBezTo>
                  <a:pt x="87386" y="17269"/>
                  <a:pt x="87136" y="17436"/>
                  <a:pt x="87136" y="17825"/>
                </a:cubicBezTo>
                <a:cubicBezTo>
                  <a:pt x="86918" y="17880"/>
                  <a:pt x="86824" y="18158"/>
                  <a:pt x="86855" y="18546"/>
                </a:cubicBezTo>
                <a:cubicBezTo>
                  <a:pt x="86543" y="18602"/>
                  <a:pt x="86668" y="19046"/>
                  <a:pt x="86449" y="19213"/>
                </a:cubicBezTo>
                <a:cubicBezTo>
                  <a:pt x="86293" y="19768"/>
                  <a:pt x="86137" y="20379"/>
                  <a:pt x="85919" y="20879"/>
                </a:cubicBezTo>
                <a:cubicBezTo>
                  <a:pt x="85607" y="21323"/>
                  <a:pt x="85544" y="21989"/>
                  <a:pt x="85263" y="22434"/>
                </a:cubicBezTo>
                <a:cubicBezTo>
                  <a:pt x="85420" y="22989"/>
                  <a:pt x="84951" y="22767"/>
                  <a:pt x="85076" y="23322"/>
                </a:cubicBezTo>
                <a:cubicBezTo>
                  <a:pt x="84889" y="23489"/>
                  <a:pt x="84889" y="23933"/>
                  <a:pt x="84702" y="24099"/>
                </a:cubicBezTo>
                <a:cubicBezTo>
                  <a:pt x="84671" y="24599"/>
                  <a:pt x="84577" y="24932"/>
                  <a:pt x="84483" y="25321"/>
                </a:cubicBezTo>
                <a:cubicBezTo>
                  <a:pt x="84514" y="25654"/>
                  <a:pt x="84234" y="25599"/>
                  <a:pt x="84358" y="26043"/>
                </a:cubicBezTo>
                <a:cubicBezTo>
                  <a:pt x="84234" y="25987"/>
                  <a:pt x="84202" y="26709"/>
                  <a:pt x="84109" y="26265"/>
                </a:cubicBezTo>
                <a:cubicBezTo>
                  <a:pt x="84265" y="25710"/>
                  <a:pt x="84421" y="25210"/>
                  <a:pt x="84483" y="24488"/>
                </a:cubicBezTo>
                <a:cubicBezTo>
                  <a:pt x="84546" y="24211"/>
                  <a:pt x="84671" y="24044"/>
                  <a:pt x="84639" y="23600"/>
                </a:cubicBezTo>
                <a:cubicBezTo>
                  <a:pt x="84827" y="23433"/>
                  <a:pt x="84858" y="23044"/>
                  <a:pt x="84795" y="22600"/>
                </a:cubicBezTo>
                <a:cubicBezTo>
                  <a:pt x="85107" y="22156"/>
                  <a:pt x="85076" y="21378"/>
                  <a:pt x="85232" y="20768"/>
                </a:cubicBezTo>
                <a:cubicBezTo>
                  <a:pt x="85451" y="20212"/>
                  <a:pt x="85544" y="19546"/>
                  <a:pt x="85700" y="18991"/>
                </a:cubicBezTo>
                <a:cubicBezTo>
                  <a:pt x="85856" y="18824"/>
                  <a:pt x="85825" y="18435"/>
                  <a:pt x="86013" y="18713"/>
                </a:cubicBezTo>
                <a:cubicBezTo>
                  <a:pt x="86013" y="18380"/>
                  <a:pt x="86231" y="18269"/>
                  <a:pt x="86325" y="18102"/>
                </a:cubicBezTo>
                <a:cubicBezTo>
                  <a:pt x="86449" y="17880"/>
                  <a:pt x="86356" y="17380"/>
                  <a:pt x="86605" y="17325"/>
                </a:cubicBezTo>
                <a:cubicBezTo>
                  <a:pt x="86574" y="16881"/>
                  <a:pt x="86762" y="16658"/>
                  <a:pt x="86886" y="16436"/>
                </a:cubicBezTo>
                <a:cubicBezTo>
                  <a:pt x="87011" y="16159"/>
                  <a:pt x="87136" y="15881"/>
                  <a:pt x="87261" y="15603"/>
                </a:cubicBezTo>
                <a:cubicBezTo>
                  <a:pt x="87292" y="15270"/>
                  <a:pt x="87511" y="15104"/>
                  <a:pt x="87635" y="14826"/>
                </a:cubicBezTo>
                <a:cubicBezTo>
                  <a:pt x="87698" y="14160"/>
                  <a:pt x="88072" y="13826"/>
                  <a:pt x="88166" y="13160"/>
                </a:cubicBezTo>
                <a:cubicBezTo>
                  <a:pt x="88540" y="12771"/>
                  <a:pt x="88603" y="11994"/>
                  <a:pt x="89009" y="11716"/>
                </a:cubicBezTo>
                <a:cubicBezTo>
                  <a:pt x="89102" y="11439"/>
                  <a:pt x="89009" y="10994"/>
                  <a:pt x="89321" y="10939"/>
                </a:cubicBezTo>
                <a:cubicBezTo>
                  <a:pt x="89258" y="10495"/>
                  <a:pt x="89446" y="10273"/>
                  <a:pt x="89570" y="10050"/>
                </a:cubicBezTo>
                <a:cubicBezTo>
                  <a:pt x="89726" y="9384"/>
                  <a:pt x="89976" y="8884"/>
                  <a:pt x="90226" y="8329"/>
                </a:cubicBezTo>
                <a:cubicBezTo>
                  <a:pt x="90257" y="7996"/>
                  <a:pt x="90507" y="7940"/>
                  <a:pt x="90507" y="7552"/>
                </a:cubicBezTo>
                <a:cubicBezTo>
                  <a:pt x="90663" y="7385"/>
                  <a:pt x="90694" y="6996"/>
                  <a:pt x="90975" y="6885"/>
                </a:cubicBezTo>
                <a:cubicBezTo>
                  <a:pt x="90944" y="6441"/>
                  <a:pt x="91224" y="6385"/>
                  <a:pt x="91224" y="5997"/>
                </a:cubicBezTo>
                <a:cubicBezTo>
                  <a:pt x="91568" y="5941"/>
                  <a:pt x="91381" y="5330"/>
                  <a:pt x="91724" y="5330"/>
                </a:cubicBezTo>
                <a:cubicBezTo>
                  <a:pt x="91880" y="4720"/>
                  <a:pt x="92161" y="4331"/>
                  <a:pt x="92379" y="3776"/>
                </a:cubicBezTo>
                <a:cubicBezTo>
                  <a:pt x="92598" y="3609"/>
                  <a:pt x="92629" y="3276"/>
                  <a:pt x="92754" y="2998"/>
                </a:cubicBezTo>
                <a:cubicBezTo>
                  <a:pt x="92941" y="2832"/>
                  <a:pt x="92910" y="2387"/>
                  <a:pt x="93128" y="2221"/>
                </a:cubicBezTo>
                <a:cubicBezTo>
                  <a:pt x="93440" y="1499"/>
                  <a:pt x="93690" y="721"/>
                  <a:pt x="94002" y="55"/>
                </a:cubicBezTo>
                <a:cubicBezTo>
                  <a:pt x="93565" y="55"/>
                  <a:pt x="93565" y="55"/>
                  <a:pt x="93565" y="55"/>
                </a:cubicBezTo>
                <a:cubicBezTo>
                  <a:pt x="93472" y="333"/>
                  <a:pt x="93409" y="610"/>
                  <a:pt x="93253" y="832"/>
                </a:cubicBezTo>
                <a:cubicBezTo>
                  <a:pt x="93035" y="888"/>
                  <a:pt x="93191" y="1332"/>
                  <a:pt x="93035" y="1388"/>
                </a:cubicBezTo>
                <a:cubicBezTo>
                  <a:pt x="92847" y="1499"/>
                  <a:pt x="92816" y="1832"/>
                  <a:pt x="92723" y="1999"/>
                </a:cubicBezTo>
                <a:cubicBezTo>
                  <a:pt x="92379" y="2776"/>
                  <a:pt x="92067" y="3498"/>
                  <a:pt x="91693" y="4164"/>
                </a:cubicBezTo>
                <a:cubicBezTo>
                  <a:pt x="91443" y="5108"/>
                  <a:pt x="90819" y="5552"/>
                  <a:pt x="90663" y="6552"/>
                </a:cubicBezTo>
                <a:cubicBezTo>
                  <a:pt x="90351" y="6774"/>
                  <a:pt x="90288" y="7274"/>
                  <a:pt x="90039" y="7552"/>
                </a:cubicBezTo>
                <a:cubicBezTo>
                  <a:pt x="89882" y="7996"/>
                  <a:pt x="89820" y="8496"/>
                  <a:pt x="89508" y="8718"/>
                </a:cubicBezTo>
                <a:cubicBezTo>
                  <a:pt x="89539" y="9329"/>
                  <a:pt x="89289" y="9662"/>
                  <a:pt x="89102" y="10050"/>
                </a:cubicBezTo>
                <a:cubicBezTo>
                  <a:pt x="89040" y="10217"/>
                  <a:pt x="89133" y="10606"/>
                  <a:pt x="88884" y="10606"/>
                </a:cubicBezTo>
                <a:cubicBezTo>
                  <a:pt x="88915" y="10772"/>
                  <a:pt x="88853" y="10828"/>
                  <a:pt x="88853" y="10939"/>
                </a:cubicBezTo>
                <a:cubicBezTo>
                  <a:pt x="88759" y="10994"/>
                  <a:pt x="88728" y="11217"/>
                  <a:pt x="88665" y="10994"/>
                </a:cubicBezTo>
                <a:cubicBezTo>
                  <a:pt x="89102" y="9939"/>
                  <a:pt x="89352" y="8662"/>
                  <a:pt x="89976" y="7774"/>
                </a:cubicBezTo>
                <a:cubicBezTo>
                  <a:pt x="90288" y="6552"/>
                  <a:pt x="90819" y="5552"/>
                  <a:pt x="91162" y="4386"/>
                </a:cubicBezTo>
                <a:cubicBezTo>
                  <a:pt x="91537" y="3276"/>
                  <a:pt x="91849" y="1999"/>
                  <a:pt x="92348" y="999"/>
                </a:cubicBezTo>
                <a:cubicBezTo>
                  <a:pt x="92348" y="666"/>
                  <a:pt x="92442" y="388"/>
                  <a:pt x="92629" y="222"/>
                </a:cubicBezTo>
                <a:cubicBezTo>
                  <a:pt x="92598" y="166"/>
                  <a:pt x="92598" y="111"/>
                  <a:pt x="92629" y="55"/>
                </a:cubicBezTo>
                <a:cubicBezTo>
                  <a:pt x="92192" y="55"/>
                  <a:pt x="92192" y="55"/>
                  <a:pt x="92192" y="55"/>
                </a:cubicBezTo>
                <a:cubicBezTo>
                  <a:pt x="92098" y="388"/>
                  <a:pt x="91973" y="666"/>
                  <a:pt x="91880" y="999"/>
                </a:cubicBezTo>
                <a:cubicBezTo>
                  <a:pt x="91911" y="1277"/>
                  <a:pt x="91599" y="1221"/>
                  <a:pt x="91661" y="1554"/>
                </a:cubicBezTo>
                <a:cubicBezTo>
                  <a:pt x="91443" y="1610"/>
                  <a:pt x="91599" y="2054"/>
                  <a:pt x="91443" y="2165"/>
                </a:cubicBezTo>
                <a:cubicBezTo>
                  <a:pt x="91381" y="2665"/>
                  <a:pt x="91068" y="2887"/>
                  <a:pt x="91162" y="3553"/>
                </a:cubicBezTo>
                <a:cubicBezTo>
                  <a:pt x="90756" y="3664"/>
                  <a:pt x="90881" y="4331"/>
                  <a:pt x="90631" y="4553"/>
                </a:cubicBezTo>
                <a:cubicBezTo>
                  <a:pt x="90507" y="4997"/>
                  <a:pt x="90444" y="5552"/>
                  <a:pt x="90195" y="5886"/>
                </a:cubicBezTo>
                <a:cubicBezTo>
                  <a:pt x="90132" y="6385"/>
                  <a:pt x="89882" y="6663"/>
                  <a:pt x="89789" y="7163"/>
                </a:cubicBezTo>
                <a:cubicBezTo>
                  <a:pt x="89539" y="7440"/>
                  <a:pt x="89477" y="7996"/>
                  <a:pt x="89165" y="8218"/>
                </a:cubicBezTo>
                <a:cubicBezTo>
                  <a:pt x="89227" y="8607"/>
                  <a:pt x="89102" y="8773"/>
                  <a:pt x="88977" y="8940"/>
                </a:cubicBezTo>
                <a:cubicBezTo>
                  <a:pt x="89040" y="9329"/>
                  <a:pt x="88759" y="9384"/>
                  <a:pt x="88821" y="9828"/>
                </a:cubicBezTo>
                <a:cubicBezTo>
                  <a:pt x="88540" y="9884"/>
                  <a:pt x="88665" y="10384"/>
                  <a:pt x="88416" y="10439"/>
                </a:cubicBezTo>
                <a:cubicBezTo>
                  <a:pt x="88384" y="10772"/>
                  <a:pt x="88291" y="10994"/>
                  <a:pt x="88135" y="11217"/>
                </a:cubicBezTo>
                <a:cubicBezTo>
                  <a:pt x="87979" y="11772"/>
                  <a:pt x="87791" y="12272"/>
                  <a:pt x="87573" y="12716"/>
                </a:cubicBezTo>
                <a:cubicBezTo>
                  <a:pt x="87511" y="13049"/>
                  <a:pt x="87261" y="13105"/>
                  <a:pt x="87292" y="13493"/>
                </a:cubicBezTo>
                <a:cubicBezTo>
                  <a:pt x="87167" y="13715"/>
                  <a:pt x="87105" y="13993"/>
                  <a:pt x="87011" y="14215"/>
                </a:cubicBezTo>
                <a:cubicBezTo>
                  <a:pt x="87074" y="14659"/>
                  <a:pt x="86668" y="14493"/>
                  <a:pt x="86793" y="14937"/>
                </a:cubicBezTo>
                <a:cubicBezTo>
                  <a:pt x="86668" y="15159"/>
                  <a:pt x="86574" y="15437"/>
                  <a:pt x="86512" y="15714"/>
                </a:cubicBezTo>
                <a:cubicBezTo>
                  <a:pt x="86200" y="16048"/>
                  <a:pt x="86013" y="16603"/>
                  <a:pt x="85950" y="17214"/>
                </a:cubicBezTo>
                <a:cubicBezTo>
                  <a:pt x="85700" y="17658"/>
                  <a:pt x="85576" y="18213"/>
                  <a:pt x="85388" y="18769"/>
                </a:cubicBezTo>
                <a:cubicBezTo>
                  <a:pt x="85326" y="19046"/>
                  <a:pt x="85232" y="19324"/>
                  <a:pt x="85107" y="19490"/>
                </a:cubicBezTo>
                <a:cubicBezTo>
                  <a:pt x="85139" y="19713"/>
                  <a:pt x="85107" y="19879"/>
                  <a:pt x="85076" y="19990"/>
                </a:cubicBezTo>
                <a:cubicBezTo>
                  <a:pt x="84983" y="20046"/>
                  <a:pt x="84951" y="20323"/>
                  <a:pt x="84889" y="20101"/>
                </a:cubicBezTo>
                <a:cubicBezTo>
                  <a:pt x="85107" y="19324"/>
                  <a:pt x="85232" y="18491"/>
                  <a:pt x="85232" y="17491"/>
                </a:cubicBezTo>
                <a:cubicBezTo>
                  <a:pt x="85420" y="17325"/>
                  <a:pt x="85420" y="16992"/>
                  <a:pt x="85420" y="16603"/>
                </a:cubicBezTo>
                <a:cubicBezTo>
                  <a:pt x="85763" y="16492"/>
                  <a:pt x="85607" y="15714"/>
                  <a:pt x="85950" y="15603"/>
                </a:cubicBezTo>
                <a:cubicBezTo>
                  <a:pt x="85950" y="15159"/>
                  <a:pt x="86044" y="14770"/>
                  <a:pt x="86200" y="14548"/>
                </a:cubicBezTo>
                <a:cubicBezTo>
                  <a:pt x="86200" y="14049"/>
                  <a:pt x="86293" y="13715"/>
                  <a:pt x="86449" y="13438"/>
                </a:cubicBezTo>
                <a:cubicBezTo>
                  <a:pt x="86512" y="13105"/>
                  <a:pt x="86637" y="12771"/>
                  <a:pt x="86793" y="12494"/>
                </a:cubicBezTo>
                <a:cubicBezTo>
                  <a:pt x="86699" y="11883"/>
                  <a:pt x="87136" y="11883"/>
                  <a:pt x="87042" y="11272"/>
                </a:cubicBezTo>
                <a:cubicBezTo>
                  <a:pt x="87230" y="11050"/>
                  <a:pt x="87261" y="10606"/>
                  <a:pt x="87386" y="10328"/>
                </a:cubicBezTo>
                <a:cubicBezTo>
                  <a:pt x="87511" y="10050"/>
                  <a:pt x="87542" y="9606"/>
                  <a:pt x="87729" y="9384"/>
                </a:cubicBezTo>
                <a:cubicBezTo>
                  <a:pt x="88010" y="8718"/>
                  <a:pt x="88166" y="7996"/>
                  <a:pt x="88447" y="7329"/>
                </a:cubicBezTo>
                <a:cubicBezTo>
                  <a:pt x="88447" y="7107"/>
                  <a:pt x="88509" y="6941"/>
                  <a:pt x="88665" y="6885"/>
                </a:cubicBezTo>
                <a:cubicBezTo>
                  <a:pt x="88634" y="6663"/>
                  <a:pt x="88697" y="6496"/>
                  <a:pt x="88790" y="6385"/>
                </a:cubicBezTo>
                <a:cubicBezTo>
                  <a:pt x="88853" y="5997"/>
                  <a:pt x="88977" y="5664"/>
                  <a:pt x="89133" y="5441"/>
                </a:cubicBezTo>
                <a:cubicBezTo>
                  <a:pt x="89321" y="4664"/>
                  <a:pt x="89664" y="4109"/>
                  <a:pt x="89820" y="3387"/>
                </a:cubicBezTo>
                <a:cubicBezTo>
                  <a:pt x="90195" y="2887"/>
                  <a:pt x="90226" y="1999"/>
                  <a:pt x="90538" y="1499"/>
                </a:cubicBezTo>
                <a:cubicBezTo>
                  <a:pt x="90475" y="1166"/>
                  <a:pt x="90631" y="1110"/>
                  <a:pt x="90663" y="944"/>
                </a:cubicBezTo>
                <a:cubicBezTo>
                  <a:pt x="90663" y="721"/>
                  <a:pt x="90788" y="610"/>
                  <a:pt x="90788" y="388"/>
                </a:cubicBezTo>
                <a:cubicBezTo>
                  <a:pt x="90881" y="333"/>
                  <a:pt x="90912" y="166"/>
                  <a:pt x="90975" y="55"/>
                </a:cubicBezTo>
                <a:cubicBezTo>
                  <a:pt x="90475" y="55"/>
                  <a:pt x="90475" y="55"/>
                  <a:pt x="90475" y="55"/>
                </a:cubicBezTo>
                <a:cubicBezTo>
                  <a:pt x="90413" y="944"/>
                  <a:pt x="89945" y="1443"/>
                  <a:pt x="89914" y="2387"/>
                </a:cubicBezTo>
                <a:cubicBezTo>
                  <a:pt x="89726" y="2387"/>
                  <a:pt x="89758" y="2665"/>
                  <a:pt x="89664" y="2776"/>
                </a:cubicBezTo>
                <a:cubicBezTo>
                  <a:pt x="89570" y="2887"/>
                  <a:pt x="89477" y="3109"/>
                  <a:pt x="89477" y="3331"/>
                </a:cubicBezTo>
                <a:cubicBezTo>
                  <a:pt x="89352" y="3720"/>
                  <a:pt x="89133" y="3942"/>
                  <a:pt x="89133" y="4442"/>
                </a:cubicBezTo>
                <a:cubicBezTo>
                  <a:pt x="88728" y="4997"/>
                  <a:pt x="88634" y="5830"/>
                  <a:pt x="88353" y="6552"/>
                </a:cubicBezTo>
                <a:cubicBezTo>
                  <a:pt x="88135" y="6774"/>
                  <a:pt x="88104" y="7274"/>
                  <a:pt x="87916" y="7496"/>
                </a:cubicBezTo>
                <a:cubicBezTo>
                  <a:pt x="87947" y="7774"/>
                  <a:pt x="87885" y="7940"/>
                  <a:pt x="87791" y="8051"/>
                </a:cubicBezTo>
                <a:cubicBezTo>
                  <a:pt x="87573" y="8051"/>
                  <a:pt x="87729" y="8551"/>
                  <a:pt x="87573" y="8607"/>
                </a:cubicBezTo>
                <a:cubicBezTo>
                  <a:pt x="87604" y="9162"/>
                  <a:pt x="87230" y="9217"/>
                  <a:pt x="87230" y="9717"/>
                </a:cubicBezTo>
                <a:cubicBezTo>
                  <a:pt x="87230" y="9939"/>
                  <a:pt x="87042" y="9995"/>
                  <a:pt x="87011" y="10106"/>
                </a:cubicBezTo>
                <a:cubicBezTo>
                  <a:pt x="87105" y="10550"/>
                  <a:pt x="86855" y="10495"/>
                  <a:pt x="86886" y="10828"/>
                </a:cubicBezTo>
                <a:cubicBezTo>
                  <a:pt x="86699" y="11105"/>
                  <a:pt x="86668" y="11605"/>
                  <a:pt x="86543" y="11938"/>
                </a:cubicBezTo>
                <a:cubicBezTo>
                  <a:pt x="86449" y="12327"/>
                  <a:pt x="86169" y="12438"/>
                  <a:pt x="86231" y="13049"/>
                </a:cubicBezTo>
                <a:cubicBezTo>
                  <a:pt x="85919" y="13660"/>
                  <a:pt x="85763" y="14493"/>
                  <a:pt x="85544" y="15270"/>
                </a:cubicBezTo>
                <a:cubicBezTo>
                  <a:pt x="85576" y="15492"/>
                  <a:pt x="85326" y="15437"/>
                  <a:pt x="85420" y="15770"/>
                </a:cubicBezTo>
                <a:cubicBezTo>
                  <a:pt x="85451" y="16103"/>
                  <a:pt x="85139" y="15992"/>
                  <a:pt x="85201" y="16381"/>
                </a:cubicBezTo>
                <a:cubicBezTo>
                  <a:pt x="85076" y="16714"/>
                  <a:pt x="85045" y="17158"/>
                  <a:pt x="84889" y="17436"/>
                </a:cubicBezTo>
                <a:cubicBezTo>
                  <a:pt x="84983" y="17936"/>
                  <a:pt x="84764" y="18102"/>
                  <a:pt x="84920" y="18602"/>
                </a:cubicBezTo>
                <a:cubicBezTo>
                  <a:pt x="84671" y="18880"/>
                  <a:pt x="84671" y="19435"/>
                  <a:pt x="84577" y="19879"/>
                </a:cubicBezTo>
                <a:cubicBezTo>
                  <a:pt x="84421" y="20212"/>
                  <a:pt x="84546" y="20879"/>
                  <a:pt x="84265" y="21101"/>
                </a:cubicBezTo>
                <a:cubicBezTo>
                  <a:pt x="84202" y="22211"/>
                  <a:pt x="83859" y="22878"/>
                  <a:pt x="83859" y="24044"/>
                </a:cubicBezTo>
                <a:cubicBezTo>
                  <a:pt x="83765" y="24211"/>
                  <a:pt x="83734" y="24433"/>
                  <a:pt x="83765" y="24766"/>
                </a:cubicBezTo>
                <a:cubicBezTo>
                  <a:pt x="83516" y="24710"/>
                  <a:pt x="83921" y="25488"/>
                  <a:pt x="83641" y="25432"/>
                </a:cubicBezTo>
                <a:cubicBezTo>
                  <a:pt x="83641" y="25710"/>
                  <a:pt x="83578" y="25876"/>
                  <a:pt x="83547" y="26154"/>
                </a:cubicBezTo>
                <a:cubicBezTo>
                  <a:pt x="83422" y="26265"/>
                  <a:pt x="83609" y="26765"/>
                  <a:pt x="83453" y="26820"/>
                </a:cubicBezTo>
                <a:cubicBezTo>
                  <a:pt x="83266" y="26931"/>
                  <a:pt x="83453" y="27376"/>
                  <a:pt x="83328" y="27542"/>
                </a:cubicBezTo>
                <a:cubicBezTo>
                  <a:pt x="83328" y="27764"/>
                  <a:pt x="83235" y="27987"/>
                  <a:pt x="83235" y="28209"/>
                </a:cubicBezTo>
                <a:cubicBezTo>
                  <a:pt x="83266" y="28875"/>
                  <a:pt x="82985" y="29153"/>
                  <a:pt x="83141" y="29875"/>
                </a:cubicBezTo>
                <a:cubicBezTo>
                  <a:pt x="83016" y="30097"/>
                  <a:pt x="82860" y="30319"/>
                  <a:pt x="82954" y="30763"/>
                </a:cubicBezTo>
                <a:cubicBezTo>
                  <a:pt x="82860" y="30819"/>
                  <a:pt x="82860" y="30930"/>
                  <a:pt x="82798" y="30985"/>
                </a:cubicBezTo>
                <a:cubicBezTo>
                  <a:pt x="82767" y="30874"/>
                  <a:pt x="82767" y="30708"/>
                  <a:pt x="82673" y="30708"/>
                </a:cubicBezTo>
                <a:cubicBezTo>
                  <a:pt x="82673" y="31041"/>
                  <a:pt x="82892" y="31596"/>
                  <a:pt x="82704" y="31707"/>
                </a:cubicBezTo>
                <a:cubicBezTo>
                  <a:pt x="82579" y="29708"/>
                  <a:pt x="81799" y="27487"/>
                  <a:pt x="82236" y="25932"/>
                </a:cubicBezTo>
                <a:cubicBezTo>
                  <a:pt x="81799" y="25876"/>
                  <a:pt x="82080" y="24599"/>
                  <a:pt x="81862" y="24266"/>
                </a:cubicBezTo>
                <a:cubicBezTo>
                  <a:pt x="82018" y="23933"/>
                  <a:pt x="81893" y="23322"/>
                  <a:pt x="82080" y="23044"/>
                </a:cubicBezTo>
                <a:cubicBezTo>
                  <a:pt x="81862" y="21712"/>
                  <a:pt x="82236" y="21156"/>
                  <a:pt x="82111" y="19935"/>
                </a:cubicBezTo>
                <a:cubicBezTo>
                  <a:pt x="82299" y="19602"/>
                  <a:pt x="82111" y="18824"/>
                  <a:pt x="82205" y="18435"/>
                </a:cubicBezTo>
                <a:cubicBezTo>
                  <a:pt x="82205" y="17880"/>
                  <a:pt x="82267" y="17380"/>
                  <a:pt x="82330" y="16881"/>
                </a:cubicBezTo>
                <a:cubicBezTo>
                  <a:pt x="82267" y="16325"/>
                  <a:pt x="82423" y="15937"/>
                  <a:pt x="82423" y="15381"/>
                </a:cubicBezTo>
                <a:cubicBezTo>
                  <a:pt x="82548" y="14993"/>
                  <a:pt x="82455" y="14326"/>
                  <a:pt x="82642" y="13993"/>
                </a:cubicBezTo>
                <a:cubicBezTo>
                  <a:pt x="82736" y="12993"/>
                  <a:pt x="83016" y="12216"/>
                  <a:pt x="83172" y="11328"/>
                </a:cubicBezTo>
                <a:cubicBezTo>
                  <a:pt x="83360" y="11050"/>
                  <a:pt x="83235" y="10328"/>
                  <a:pt x="83485" y="10050"/>
                </a:cubicBezTo>
                <a:cubicBezTo>
                  <a:pt x="83578" y="9606"/>
                  <a:pt x="83609" y="9106"/>
                  <a:pt x="83797" y="8829"/>
                </a:cubicBezTo>
                <a:cubicBezTo>
                  <a:pt x="83797" y="8218"/>
                  <a:pt x="84140" y="8107"/>
                  <a:pt x="84015" y="7440"/>
                </a:cubicBezTo>
                <a:cubicBezTo>
                  <a:pt x="84265" y="7163"/>
                  <a:pt x="84234" y="6608"/>
                  <a:pt x="84327" y="6163"/>
                </a:cubicBezTo>
                <a:cubicBezTo>
                  <a:pt x="84483" y="5775"/>
                  <a:pt x="84421" y="5164"/>
                  <a:pt x="84639" y="4886"/>
                </a:cubicBezTo>
                <a:cubicBezTo>
                  <a:pt x="84546" y="4497"/>
                  <a:pt x="84795" y="4497"/>
                  <a:pt x="84858" y="4331"/>
                </a:cubicBezTo>
                <a:cubicBezTo>
                  <a:pt x="84702" y="3887"/>
                  <a:pt x="84951" y="3887"/>
                  <a:pt x="84983" y="3609"/>
                </a:cubicBezTo>
                <a:cubicBezTo>
                  <a:pt x="85139" y="3553"/>
                  <a:pt x="84983" y="3054"/>
                  <a:pt x="85076" y="2943"/>
                </a:cubicBezTo>
                <a:cubicBezTo>
                  <a:pt x="85201" y="2776"/>
                  <a:pt x="85263" y="2609"/>
                  <a:pt x="85295" y="2387"/>
                </a:cubicBezTo>
                <a:cubicBezTo>
                  <a:pt x="85451" y="1999"/>
                  <a:pt x="85420" y="1443"/>
                  <a:pt x="85607" y="1110"/>
                </a:cubicBezTo>
                <a:cubicBezTo>
                  <a:pt x="85607" y="666"/>
                  <a:pt x="85732" y="388"/>
                  <a:pt x="85794" y="55"/>
                </a:cubicBezTo>
                <a:cubicBezTo>
                  <a:pt x="85357" y="55"/>
                  <a:pt x="85357" y="55"/>
                  <a:pt x="85357" y="55"/>
                </a:cubicBezTo>
                <a:cubicBezTo>
                  <a:pt x="85295" y="277"/>
                  <a:pt x="85388" y="666"/>
                  <a:pt x="85201" y="777"/>
                </a:cubicBezTo>
                <a:cubicBezTo>
                  <a:pt x="85170" y="1499"/>
                  <a:pt x="84889" y="1943"/>
                  <a:pt x="84858" y="2665"/>
                </a:cubicBezTo>
                <a:cubicBezTo>
                  <a:pt x="84702" y="2832"/>
                  <a:pt x="84671" y="3165"/>
                  <a:pt x="84702" y="3553"/>
                </a:cubicBezTo>
                <a:cubicBezTo>
                  <a:pt x="84421" y="3664"/>
                  <a:pt x="84421" y="4109"/>
                  <a:pt x="84421" y="4497"/>
                </a:cubicBezTo>
                <a:cubicBezTo>
                  <a:pt x="84171" y="4553"/>
                  <a:pt x="84265" y="4997"/>
                  <a:pt x="84140" y="5219"/>
                </a:cubicBezTo>
                <a:cubicBezTo>
                  <a:pt x="84078" y="5497"/>
                  <a:pt x="84109" y="5941"/>
                  <a:pt x="83953" y="6108"/>
                </a:cubicBezTo>
                <a:cubicBezTo>
                  <a:pt x="83984" y="6496"/>
                  <a:pt x="83703" y="6552"/>
                  <a:pt x="83797" y="6996"/>
                </a:cubicBezTo>
                <a:cubicBezTo>
                  <a:pt x="83734" y="7385"/>
                  <a:pt x="83578" y="7552"/>
                  <a:pt x="83641" y="8051"/>
                </a:cubicBezTo>
                <a:cubicBezTo>
                  <a:pt x="83422" y="8607"/>
                  <a:pt x="83328" y="9217"/>
                  <a:pt x="83172" y="9828"/>
                </a:cubicBezTo>
                <a:cubicBezTo>
                  <a:pt x="83079" y="10106"/>
                  <a:pt x="83110" y="10495"/>
                  <a:pt x="83016" y="10717"/>
                </a:cubicBezTo>
                <a:cubicBezTo>
                  <a:pt x="83016" y="10939"/>
                  <a:pt x="82923" y="10994"/>
                  <a:pt x="82860" y="11105"/>
                </a:cubicBezTo>
                <a:cubicBezTo>
                  <a:pt x="82860" y="11272"/>
                  <a:pt x="82767" y="11550"/>
                  <a:pt x="82704" y="11328"/>
                </a:cubicBezTo>
                <a:cubicBezTo>
                  <a:pt x="83141" y="10050"/>
                  <a:pt x="83110" y="8273"/>
                  <a:pt x="83516" y="6941"/>
                </a:cubicBezTo>
                <a:cubicBezTo>
                  <a:pt x="83453" y="6441"/>
                  <a:pt x="83734" y="6330"/>
                  <a:pt x="83641" y="5775"/>
                </a:cubicBezTo>
                <a:cubicBezTo>
                  <a:pt x="83765" y="5441"/>
                  <a:pt x="83765" y="4997"/>
                  <a:pt x="83890" y="4664"/>
                </a:cubicBezTo>
                <a:cubicBezTo>
                  <a:pt x="83765" y="4109"/>
                  <a:pt x="84046" y="3942"/>
                  <a:pt x="84046" y="3498"/>
                </a:cubicBezTo>
                <a:cubicBezTo>
                  <a:pt x="84078" y="3109"/>
                  <a:pt x="84078" y="2609"/>
                  <a:pt x="84171" y="2276"/>
                </a:cubicBezTo>
                <a:cubicBezTo>
                  <a:pt x="84327" y="2221"/>
                  <a:pt x="84171" y="1832"/>
                  <a:pt x="84296" y="1721"/>
                </a:cubicBezTo>
                <a:cubicBezTo>
                  <a:pt x="84296" y="1499"/>
                  <a:pt x="84390" y="1388"/>
                  <a:pt x="84327" y="1055"/>
                </a:cubicBezTo>
                <a:cubicBezTo>
                  <a:pt x="84452" y="777"/>
                  <a:pt x="84452" y="333"/>
                  <a:pt x="84546" y="55"/>
                </a:cubicBezTo>
                <a:cubicBezTo>
                  <a:pt x="84171" y="55"/>
                  <a:pt x="84171" y="55"/>
                  <a:pt x="84171" y="55"/>
                </a:cubicBezTo>
                <a:cubicBezTo>
                  <a:pt x="84109" y="444"/>
                  <a:pt x="84046" y="832"/>
                  <a:pt x="83953" y="1221"/>
                </a:cubicBezTo>
                <a:cubicBezTo>
                  <a:pt x="83797" y="1776"/>
                  <a:pt x="83890" y="2665"/>
                  <a:pt x="83609" y="3109"/>
                </a:cubicBezTo>
                <a:cubicBezTo>
                  <a:pt x="83641" y="3942"/>
                  <a:pt x="83485" y="4497"/>
                  <a:pt x="83391" y="5164"/>
                </a:cubicBezTo>
                <a:cubicBezTo>
                  <a:pt x="83360" y="5941"/>
                  <a:pt x="83016" y="6385"/>
                  <a:pt x="83079" y="7274"/>
                </a:cubicBezTo>
                <a:cubicBezTo>
                  <a:pt x="82829" y="7718"/>
                  <a:pt x="82798" y="8496"/>
                  <a:pt x="82736" y="9217"/>
                </a:cubicBezTo>
                <a:cubicBezTo>
                  <a:pt x="82673" y="9495"/>
                  <a:pt x="82455" y="9828"/>
                  <a:pt x="82642" y="10050"/>
                </a:cubicBezTo>
                <a:cubicBezTo>
                  <a:pt x="82548" y="10328"/>
                  <a:pt x="82455" y="10661"/>
                  <a:pt x="82392" y="10939"/>
                </a:cubicBezTo>
                <a:cubicBezTo>
                  <a:pt x="82611" y="10994"/>
                  <a:pt x="82267" y="11439"/>
                  <a:pt x="82392" y="11772"/>
                </a:cubicBezTo>
                <a:cubicBezTo>
                  <a:pt x="82205" y="11994"/>
                  <a:pt x="82330" y="12549"/>
                  <a:pt x="82236" y="12827"/>
                </a:cubicBezTo>
                <a:cubicBezTo>
                  <a:pt x="82205" y="13216"/>
                  <a:pt x="82111" y="13493"/>
                  <a:pt x="82174" y="13993"/>
                </a:cubicBezTo>
                <a:cubicBezTo>
                  <a:pt x="81893" y="14104"/>
                  <a:pt x="82174" y="14826"/>
                  <a:pt x="81924" y="14881"/>
                </a:cubicBezTo>
                <a:cubicBezTo>
                  <a:pt x="81986" y="14215"/>
                  <a:pt x="81862" y="13327"/>
                  <a:pt x="81986" y="13049"/>
                </a:cubicBezTo>
                <a:cubicBezTo>
                  <a:pt x="81986" y="13049"/>
                  <a:pt x="82018" y="12549"/>
                  <a:pt x="82018" y="12549"/>
                </a:cubicBezTo>
                <a:cubicBezTo>
                  <a:pt x="82018" y="12049"/>
                  <a:pt x="82018" y="11772"/>
                  <a:pt x="81955" y="11272"/>
                </a:cubicBezTo>
                <a:cubicBezTo>
                  <a:pt x="82267" y="11161"/>
                  <a:pt x="81955" y="11050"/>
                  <a:pt x="82080" y="10606"/>
                </a:cubicBezTo>
                <a:cubicBezTo>
                  <a:pt x="82299" y="10495"/>
                  <a:pt x="82143" y="9939"/>
                  <a:pt x="82236" y="9717"/>
                </a:cubicBezTo>
                <a:cubicBezTo>
                  <a:pt x="82299" y="9051"/>
                  <a:pt x="82299" y="8329"/>
                  <a:pt x="82486" y="7829"/>
                </a:cubicBezTo>
                <a:cubicBezTo>
                  <a:pt x="82579" y="7218"/>
                  <a:pt x="82517" y="6385"/>
                  <a:pt x="82736" y="5886"/>
                </a:cubicBezTo>
                <a:cubicBezTo>
                  <a:pt x="82642" y="5441"/>
                  <a:pt x="82798" y="5219"/>
                  <a:pt x="82798" y="4886"/>
                </a:cubicBezTo>
                <a:cubicBezTo>
                  <a:pt x="82985" y="4664"/>
                  <a:pt x="82736" y="3998"/>
                  <a:pt x="82954" y="3831"/>
                </a:cubicBezTo>
                <a:cubicBezTo>
                  <a:pt x="83048" y="2498"/>
                  <a:pt x="83266" y="1332"/>
                  <a:pt x="83453" y="55"/>
                </a:cubicBezTo>
                <a:cubicBezTo>
                  <a:pt x="83453" y="55"/>
                  <a:pt x="83453" y="55"/>
                  <a:pt x="83453" y="55"/>
                </a:cubicBezTo>
                <a:cubicBezTo>
                  <a:pt x="83079" y="55"/>
                  <a:pt x="83079" y="55"/>
                  <a:pt x="83079" y="55"/>
                </a:cubicBezTo>
                <a:cubicBezTo>
                  <a:pt x="83048" y="555"/>
                  <a:pt x="83016" y="1055"/>
                  <a:pt x="82892" y="1443"/>
                </a:cubicBezTo>
                <a:cubicBezTo>
                  <a:pt x="82767" y="2332"/>
                  <a:pt x="82736" y="3331"/>
                  <a:pt x="82548" y="4164"/>
                </a:cubicBezTo>
                <a:cubicBezTo>
                  <a:pt x="82392" y="4997"/>
                  <a:pt x="82361" y="5941"/>
                  <a:pt x="82174" y="6774"/>
                </a:cubicBezTo>
                <a:cubicBezTo>
                  <a:pt x="82205" y="7274"/>
                  <a:pt x="82018" y="7552"/>
                  <a:pt x="82080" y="8107"/>
                </a:cubicBezTo>
                <a:cubicBezTo>
                  <a:pt x="81924" y="8496"/>
                  <a:pt x="81986" y="9162"/>
                  <a:pt x="81862" y="9495"/>
                </a:cubicBezTo>
                <a:cubicBezTo>
                  <a:pt x="81581" y="11272"/>
                  <a:pt x="81612" y="13438"/>
                  <a:pt x="81487" y="15381"/>
                </a:cubicBezTo>
                <a:cubicBezTo>
                  <a:pt x="81518" y="16159"/>
                  <a:pt x="81550" y="16992"/>
                  <a:pt x="81581" y="17825"/>
                </a:cubicBezTo>
                <a:cubicBezTo>
                  <a:pt x="81550" y="18324"/>
                  <a:pt x="81674" y="18213"/>
                  <a:pt x="81581" y="18658"/>
                </a:cubicBezTo>
                <a:cubicBezTo>
                  <a:pt x="81394" y="18824"/>
                  <a:pt x="81799" y="19713"/>
                  <a:pt x="81425" y="19657"/>
                </a:cubicBezTo>
                <a:cubicBezTo>
                  <a:pt x="81362" y="17714"/>
                  <a:pt x="81331" y="15714"/>
                  <a:pt x="80988" y="13438"/>
                </a:cubicBezTo>
                <a:cubicBezTo>
                  <a:pt x="80894" y="12938"/>
                  <a:pt x="81237" y="12993"/>
                  <a:pt x="81081" y="12438"/>
                </a:cubicBezTo>
                <a:cubicBezTo>
                  <a:pt x="80957" y="11938"/>
                  <a:pt x="81050" y="11661"/>
                  <a:pt x="81050" y="11272"/>
                </a:cubicBezTo>
                <a:cubicBezTo>
                  <a:pt x="80988" y="10495"/>
                  <a:pt x="81050" y="9828"/>
                  <a:pt x="81081" y="9106"/>
                </a:cubicBezTo>
                <a:cubicBezTo>
                  <a:pt x="81019" y="8329"/>
                  <a:pt x="81175" y="7774"/>
                  <a:pt x="81113" y="6996"/>
                </a:cubicBezTo>
                <a:cubicBezTo>
                  <a:pt x="81300" y="6441"/>
                  <a:pt x="81206" y="5552"/>
                  <a:pt x="81456" y="5053"/>
                </a:cubicBezTo>
                <a:cubicBezTo>
                  <a:pt x="81300" y="4497"/>
                  <a:pt x="81518" y="4331"/>
                  <a:pt x="81394" y="3776"/>
                </a:cubicBezTo>
                <a:cubicBezTo>
                  <a:pt x="81550" y="3165"/>
                  <a:pt x="81674" y="2443"/>
                  <a:pt x="81706" y="1665"/>
                </a:cubicBezTo>
                <a:cubicBezTo>
                  <a:pt x="81768" y="1166"/>
                  <a:pt x="81862" y="610"/>
                  <a:pt x="81893" y="55"/>
                </a:cubicBezTo>
                <a:cubicBezTo>
                  <a:pt x="81550" y="55"/>
                  <a:pt x="81550" y="55"/>
                  <a:pt x="81550" y="55"/>
                </a:cubicBezTo>
                <a:cubicBezTo>
                  <a:pt x="81550" y="111"/>
                  <a:pt x="81550" y="166"/>
                  <a:pt x="81550" y="277"/>
                </a:cubicBezTo>
                <a:cubicBezTo>
                  <a:pt x="81425" y="333"/>
                  <a:pt x="81581" y="721"/>
                  <a:pt x="81425" y="777"/>
                </a:cubicBezTo>
                <a:cubicBezTo>
                  <a:pt x="81456" y="1055"/>
                  <a:pt x="81362" y="1166"/>
                  <a:pt x="81394" y="1443"/>
                </a:cubicBezTo>
                <a:cubicBezTo>
                  <a:pt x="81300" y="1721"/>
                  <a:pt x="81237" y="2110"/>
                  <a:pt x="81237" y="2498"/>
                </a:cubicBezTo>
                <a:cubicBezTo>
                  <a:pt x="81144" y="3165"/>
                  <a:pt x="81019" y="3887"/>
                  <a:pt x="81019" y="4720"/>
                </a:cubicBezTo>
                <a:cubicBezTo>
                  <a:pt x="80738" y="4442"/>
                  <a:pt x="80925" y="3609"/>
                  <a:pt x="80863" y="3109"/>
                </a:cubicBezTo>
                <a:cubicBezTo>
                  <a:pt x="80832" y="2609"/>
                  <a:pt x="80988" y="2276"/>
                  <a:pt x="80863" y="1665"/>
                </a:cubicBezTo>
                <a:cubicBezTo>
                  <a:pt x="80957" y="1221"/>
                  <a:pt x="80894" y="666"/>
                  <a:pt x="80988" y="277"/>
                </a:cubicBezTo>
                <a:cubicBezTo>
                  <a:pt x="80957" y="166"/>
                  <a:pt x="80957" y="111"/>
                  <a:pt x="80957" y="55"/>
                </a:cubicBezTo>
                <a:cubicBezTo>
                  <a:pt x="80644" y="55"/>
                  <a:pt x="80644" y="55"/>
                  <a:pt x="80644" y="55"/>
                </a:cubicBezTo>
                <a:cubicBezTo>
                  <a:pt x="80644" y="333"/>
                  <a:pt x="80644" y="666"/>
                  <a:pt x="80613" y="944"/>
                </a:cubicBezTo>
                <a:cubicBezTo>
                  <a:pt x="80676" y="1999"/>
                  <a:pt x="80395" y="2554"/>
                  <a:pt x="80551" y="3720"/>
                </a:cubicBezTo>
                <a:cubicBezTo>
                  <a:pt x="80208" y="3720"/>
                  <a:pt x="80488" y="2943"/>
                  <a:pt x="80301" y="2332"/>
                </a:cubicBezTo>
                <a:cubicBezTo>
                  <a:pt x="80426" y="1999"/>
                  <a:pt x="80301" y="1332"/>
                  <a:pt x="80426" y="999"/>
                </a:cubicBezTo>
                <a:cubicBezTo>
                  <a:pt x="80488" y="721"/>
                  <a:pt x="80520" y="333"/>
                  <a:pt x="80551" y="55"/>
                </a:cubicBezTo>
                <a:cubicBezTo>
                  <a:pt x="80114" y="55"/>
                  <a:pt x="80114" y="55"/>
                  <a:pt x="80114" y="55"/>
                </a:cubicBezTo>
                <a:cubicBezTo>
                  <a:pt x="80052" y="277"/>
                  <a:pt x="79989" y="555"/>
                  <a:pt x="80052" y="944"/>
                </a:cubicBezTo>
                <a:cubicBezTo>
                  <a:pt x="80052" y="1221"/>
                  <a:pt x="79958" y="1388"/>
                  <a:pt x="79958" y="1665"/>
                </a:cubicBezTo>
                <a:cubicBezTo>
                  <a:pt x="80114" y="1943"/>
                  <a:pt x="79802" y="2332"/>
                  <a:pt x="80020" y="2276"/>
                </a:cubicBezTo>
                <a:cubicBezTo>
                  <a:pt x="79958" y="2776"/>
                  <a:pt x="79895" y="3220"/>
                  <a:pt x="80020" y="3942"/>
                </a:cubicBezTo>
                <a:cubicBezTo>
                  <a:pt x="80052" y="4220"/>
                  <a:pt x="79802" y="4220"/>
                  <a:pt x="79927" y="4608"/>
                </a:cubicBezTo>
                <a:cubicBezTo>
                  <a:pt x="79895" y="4886"/>
                  <a:pt x="80114" y="5386"/>
                  <a:pt x="79927" y="5441"/>
                </a:cubicBezTo>
                <a:cubicBezTo>
                  <a:pt x="79833" y="4720"/>
                  <a:pt x="79739" y="3942"/>
                  <a:pt x="79677" y="3220"/>
                </a:cubicBezTo>
                <a:cubicBezTo>
                  <a:pt x="79833" y="3054"/>
                  <a:pt x="79552" y="2332"/>
                  <a:pt x="79739" y="2221"/>
                </a:cubicBezTo>
                <a:cubicBezTo>
                  <a:pt x="79802" y="1888"/>
                  <a:pt x="79677" y="1443"/>
                  <a:pt x="79802" y="1221"/>
                </a:cubicBezTo>
                <a:cubicBezTo>
                  <a:pt x="79739" y="610"/>
                  <a:pt x="79708" y="333"/>
                  <a:pt x="79708" y="55"/>
                </a:cubicBezTo>
                <a:cubicBezTo>
                  <a:pt x="78678" y="55"/>
                  <a:pt x="78678" y="55"/>
                  <a:pt x="78678" y="55"/>
                </a:cubicBezTo>
                <a:cubicBezTo>
                  <a:pt x="78866" y="1443"/>
                  <a:pt x="79022" y="2609"/>
                  <a:pt x="79365" y="3831"/>
                </a:cubicBezTo>
                <a:cubicBezTo>
                  <a:pt x="79396" y="4109"/>
                  <a:pt x="79396" y="4331"/>
                  <a:pt x="79334" y="4497"/>
                </a:cubicBezTo>
                <a:cubicBezTo>
                  <a:pt x="79271" y="4886"/>
                  <a:pt x="79646" y="4997"/>
                  <a:pt x="79427" y="5108"/>
                </a:cubicBezTo>
                <a:cubicBezTo>
                  <a:pt x="79459" y="5386"/>
                  <a:pt x="79490" y="5664"/>
                  <a:pt x="79521" y="5886"/>
                </a:cubicBezTo>
                <a:cubicBezTo>
                  <a:pt x="79490" y="6163"/>
                  <a:pt x="79708" y="6719"/>
                  <a:pt x="79521" y="6719"/>
                </a:cubicBezTo>
                <a:cubicBezTo>
                  <a:pt x="79365" y="5441"/>
                  <a:pt x="79146" y="5053"/>
                  <a:pt x="79022" y="4109"/>
                </a:cubicBezTo>
                <a:cubicBezTo>
                  <a:pt x="78959" y="3553"/>
                  <a:pt x="78897" y="2943"/>
                  <a:pt x="78834" y="2387"/>
                </a:cubicBezTo>
                <a:cubicBezTo>
                  <a:pt x="78553" y="1721"/>
                  <a:pt x="78616" y="1332"/>
                  <a:pt x="78366" y="555"/>
                </a:cubicBezTo>
                <a:cubicBezTo>
                  <a:pt x="78335" y="333"/>
                  <a:pt x="78335" y="166"/>
                  <a:pt x="78273" y="55"/>
                </a:cubicBezTo>
                <a:cubicBezTo>
                  <a:pt x="77867" y="55"/>
                  <a:pt x="77867" y="55"/>
                  <a:pt x="77867" y="55"/>
                </a:cubicBezTo>
                <a:cubicBezTo>
                  <a:pt x="77960" y="166"/>
                  <a:pt x="78085" y="0"/>
                  <a:pt x="77960" y="388"/>
                </a:cubicBezTo>
                <a:cubicBezTo>
                  <a:pt x="78054" y="499"/>
                  <a:pt x="78085" y="721"/>
                  <a:pt x="78117" y="999"/>
                </a:cubicBezTo>
                <a:cubicBezTo>
                  <a:pt x="78241" y="1277"/>
                  <a:pt x="78179" y="1721"/>
                  <a:pt x="78429" y="2054"/>
                </a:cubicBezTo>
                <a:cubicBezTo>
                  <a:pt x="78616" y="3998"/>
                  <a:pt x="78990" y="5441"/>
                  <a:pt x="79271" y="7163"/>
                </a:cubicBezTo>
                <a:cubicBezTo>
                  <a:pt x="79427" y="8329"/>
                  <a:pt x="79552" y="9551"/>
                  <a:pt x="79677" y="10772"/>
                </a:cubicBezTo>
                <a:cubicBezTo>
                  <a:pt x="79739" y="11439"/>
                  <a:pt x="79958" y="11605"/>
                  <a:pt x="79958" y="12327"/>
                </a:cubicBezTo>
                <a:cubicBezTo>
                  <a:pt x="80020" y="12660"/>
                  <a:pt x="80020" y="12938"/>
                  <a:pt x="79958" y="13160"/>
                </a:cubicBezTo>
                <a:cubicBezTo>
                  <a:pt x="80020" y="13271"/>
                  <a:pt x="80145" y="13549"/>
                  <a:pt x="80020" y="13604"/>
                </a:cubicBezTo>
                <a:cubicBezTo>
                  <a:pt x="80083" y="14104"/>
                  <a:pt x="80332" y="14104"/>
                  <a:pt x="80332" y="14826"/>
                </a:cubicBezTo>
                <a:cubicBezTo>
                  <a:pt x="80457" y="15937"/>
                  <a:pt x="80582" y="17047"/>
                  <a:pt x="80707" y="18102"/>
                </a:cubicBezTo>
                <a:cubicBezTo>
                  <a:pt x="80925" y="18991"/>
                  <a:pt x="80832" y="19768"/>
                  <a:pt x="81019" y="20990"/>
                </a:cubicBezTo>
                <a:cubicBezTo>
                  <a:pt x="80801" y="20823"/>
                  <a:pt x="80801" y="20101"/>
                  <a:pt x="80613" y="19824"/>
                </a:cubicBezTo>
                <a:cubicBezTo>
                  <a:pt x="80520" y="19435"/>
                  <a:pt x="80270" y="18935"/>
                  <a:pt x="80395" y="18546"/>
                </a:cubicBezTo>
                <a:cubicBezTo>
                  <a:pt x="80270" y="17658"/>
                  <a:pt x="79927" y="16492"/>
                  <a:pt x="79989" y="15770"/>
                </a:cubicBezTo>
                <a:cubicBezTo>
                  <a:pt x="79771" y="15159"/>
                  <a:pt x="79771" y="13993"/>
                  <a:pt x="79490" y="13160"/>
                </a:cubicBezTo>
                <a:cubicBezTo>
                  <a:pt x="79365" y="12049"/>
                  <a:pt x="79053" y="11439"/>
                  <a:pt x="78990" y="10217"/>
                </a:cubicBezTo>
                <a:cubicBezTo>
                  <a:pt x="78834" y="9939"/>
                  <a:pt x="78772" y="9495"/>
                  <a:pt x="78678" y="9162"/>
                </a:cubicBezTo>
                <a:cubicBezTo>
                  <a:pt x="78460" y="9106"/>
                  <a:pt x="78585" y="8162"/>
                  <a:pt x="78366" y="8107"/>
                </a:cubicBezTo>
                <a:cubicBezTo>
                  <a:pt x="78273" y="7774"/>
                  <a:pt x="78210" y="7329"/>
                  <a:pt x="78085" y="7107"/>
                </a:cubicBezTo>
                <a:cubicBezTo>
                  <a:pt x="77992" y="6663"/>
                  <a:pt x="77929" y="6219"/>
                  <a:pt x="77773" y="6052"/>
                </a:cubicBezTo>
                <a:cubicBezTo>
                  <a:pt x="77617" y="5275"/>
                  <a:pt x="77336" y="4720"/>
                  <a:pt x="77180" y="3942"/>
                </a:cubicBezTo>
                <a:cubicBezTo>
                  <a:pt x="77118" y="3442"/>
                  <a:pt x="76962" y="3220"/>
                  <a:pt x="76868" y="2943"/>
                </a:cubicBezTo>
                <a:cubicBezTo>
                  <a:pt x="76806" y="2498"/>
                  <a:pt x="76743" y="2165"/>
                  <a:pt x="76587" y="2054"/>
                </a:cubicBezTo>
                <a:cubicBezTo>
                  <a:pt x="76494" y="1110"/>
                  <a:pt x="76244" y="610"/>
                  <a:pt x="75994" y="55"/>
                </a:cubicBezTo>
                <a:cubicBezTo>
                  <a:pt x="75651" y="55"/>
                  <a:pt x="75651" y="55"/>
                  <a:pt x="75651" y="55"/>
                </a:cubicBezTo>
                <a:cubicBezTo>
                  <a:pt x="75682" y="111"/>
                  <a:pt x="75682" y="166"/>
                  <a:pt x="75713" y="222"/>
                </a:cubicBezTo>
                <a:cubicBezTo>
                  <a:pt x="75776" y="832"/>
                  <a:pt x="75994" y="944"/>
                  <a:pt x="76150" y="1388"/>
                </a:cubicBezTo>
                <a:cubicBezTo>
                  <a:pt x="76182" y="1554"/>
                  <a:pt x="76182" y="1832"/>
                  <a:pt x="76275" y="1832"/>
                </a:cubicBezTo>
                <a:cubicBezTo>
                  <a:pt x="76306" y="1999"/>
                  <a:pt x="76182" y="2110"/>
                  <a:pt x="76306" y="2110"/>
                </a:cubicBezTo>
                <a:cubicBezTo>
                  <a:pt x="76369" y="2554"/>
                  <a:pt x="76462" y="2887"/>
                  <a:pt x="76587" y="2998"/>
                </a:cubicBezTo>
                <a:cubicBezTo>
                  <a:pt x="76618" y="4109"/>
                  <a:pt x="77024" y="4220"/>
                  <a:pt x="77118" y="5108"/>
                </a:cubicBezTo>
                <a:cubicBezTo>
                  <a:pt x="77368" y="5664"/>
                  <a:pt x="77492" y="6441"/>
                  <a:pt x="77711" y="7052"/>
                </a:cubicBezTo>
                <a:cubicBezTo>
                  <a:pt x="77711" y="7552"/>
                  <a:pt x="77898" y="7607"/>
                  <a:pt x="77992" y="7940"/>
                </a:cubicBezTo>
                <a:cubicBezTo>
                  <a:pt x="78148" y="8107"/>
                  <a:pt x="78117" y="8829"/>
                  <a:pt x="78273" y="8995"/>
                </a:cubicBezTo>
                <a:cubicBezTo>
                  <a:pt x="78616" y="10328"/>
                  <a:pt x="78990" y="12105"/>
                  <a:pt x="79209" y="13105"/>
                </a:cubicBezTo>
                <a:cubicBezTo>
                  <a:pt x="79396" y="13771"/>
                  <a:pt x="79427" y="14826"/>
                  <a:pt x="79646" y="15381"/>
                </a:cubicBezTo>
                <a:cubicBezTo>
                  <a:pt x="79708" y="15826"/>
                  <a:pt x="79739" y="16214"/>
                  <a:pt x="79802" y="16658"/>
                </a:cubicBezTo>
                <a:cubicBezTo>
                  <a:pt x="79895" y="16770"/>
                  <a:pt x="80114" y="17602"/>
                  <a:pt x="79927" y="17769"/>
                </a:cubicBezTo>
                <a:cubicBezTo>
                  <a:pt x="79927" y="17269"/>
                  <a:pt x="79646" y="17547"/>
                  <a:pt x="79646" y="17047"/>
                </a:cubicBezTo>
                <a:cubicBezTo>
                  <a:pt x="79708" y="16381"/>
                  <a:pt x="79365" y="16825"/>
                  <a:pt x="79396" y="16325"/>
                </a:cubicBezTo>
                <a:cubicBezTo>
                  <a:pt x="79209" y="15881"/>
                  <a:pt x="79365" y="15492"/>
                  <a:pt x="79209" y="14715"/>
                </a:cubicBezTo>
                <a:cubicBezTo>
                  <a:pt x="79022" y="14826"/>
                  <a:pt x="79115" y="14160"/>
                  <a:pt x="79022" y="13937"/>
                </a:cubicBezTo>
                <a:cubicBezTo>
                  <a:pt x="78990" y="13660"/>
                  <a:pt x="78959" y="13327"/>
                  <a:pt x="78928" y="12993"/>
                </a:cubicBezTo>
                <a:cubicBezTo>
                  <a:pt x="78710" y="12327"/>
                  <a:pt x="78553" y="11383"/>
                  <a:pt x="78366" y="10606"/>
                </a:cubicBezTo>
                <a:cubicBezTo>
                  <a:pt x="78210" y="10439"/>
                  <a:pt x="78241" y="9717"/>
                  <a:pt x="78085" y="9551"/>
                </a:cubicBezTo>
                <a:cubicBezTo>
                  <a:pt x="78023" y="9329"/>
                  <a:pt x="78054" y="8940"/>
                  <a:pt x="77898" y="8940"/>
                </a:cubicBezTo>
                <a:cubicBezTo>
                  <a:pt x="77867" y="8718"/>
                  <a:pt x="77867" y="8329"/>
                  <a:pt x="77742" y="8329"/>
                </a:cubicBezTo>
                <a:cubicBezTo>
                  <a:pt x="77617" y="7385"/>
                  <a:pt x="77368" y="6774"/>
                  <a:pt x="77118" y="6108"/>
                </a:cubicBezTo>
                <a:cubicBezTo>
                  <a:pt x="76962" y="5275"/>
                  <a:pt x="76712" y="4664"/>
                  <a:pt x="76494" y="3887"/>
                </a:cubicBezTo>
                <a:cubicBezTo>
                  <a:pt x="76400" y="3553"/>
                  <a:pt x="76244" y="3331"/>
                  <a:pt x="76150" y="2998"/>
                </a:cubicBezTo>
                <a:cubicBezTo>
                  <a:pt x="76119" y="2720"/>
                  <a:pt x="75994" y="2720"/>
                  <a:pt x="75963" y="2387"/>
                </a:cubicBezTo>
                <a:cubicBezTo>
                  <a:pt x="75838" y="2443"/>
                  <a:pt x="75869" y="1999"/>
                  <a:pt x="75745" y="1999"/>
                </a:cubicBezTo>
                <a:cubicBezTo>
                  <a:pt x="75589" y="1110"/>
                  <a:pt x="75152" y="944"/>
                  <a:pt x="74996" y="166"/>
                </a:cubicBezTo>
                <a:cubicBezTo>
                  <a:pt x="74933" y="111"/>
                  <a:pt x="74902" y="111"/>
                  <a:pt x="74871" y="55"/>
                </a:cubicBezTo>
                <a:cubicBezTo>
                  <a:pt x="74527" y="55"/>
                  <a:pt x="74527" y="55"/>
                  <a:pt x="74527" y="55"/>
                </a:cubicBezTo>
                <a:cubicBezTo>
                  <a:pt x="74621" y="222"/>
                  <a:pt x="74715" y="388"/>
                  <a:pt x="74777" y="721"/>
                </a:cubicBezTo>
                <a:cubicBezTo>
                  <a:pt x="74871" y="721"/>
                  <a:pt x="74902" y="944"/>
                  <a:pt x="74902" y="1166"/>
                </a:cubicBezTo>
                <a:cubicBezTo>
                  <a:pt x="75027" y="1166"/>
                  <a:pt x="75120" y="1277"/>
                  <a:pt x="75152" y="1554"/>
                </a:cubicBezTo>
                <a:cubicBezTo>
                  <a:pt x="75339" y="1665"/>
                  <a:pt x="75433" y="2165"/>
                  <a:pt x="75589" y="2387"/>
                </a:cubicBezTo>
                <a:cubicBezTo>
                  <a:pt x="75838" y="3054"/>
                  <a:pt x="76119" y="3664"/>
                  <a:pt x="76306" y="4442"/>
                </a:cubicBezTo>
                <a:cubicBezTo>
                  <a:pt x="76462" y="4608"/>
                  <a:pt x="76525" y="5108"/>
                  <a:pt x="76681" y="5275"/>
                </a:cubicBezTo>
                <a:cubicBezTo>
                  <a:pt x="76712" y="5886"/>
                  <a:pt x="76931" y="5997"/>
                  <a:pt x="76993" y="6496"/>
                </a:cubicBezTo>
                <a:cubicBezTo>
                  <a:pt x="77211" y="7163"/>
                  <a:pt x="77399" y="7996"/>
                  <a:pt x="77617" y="8718"/>
                </a:cubicBezTo>
                <a:cubicBezTo>
                  <a:pt x="78117" y="10106"/>
                  <a:pt x="78397" y="11938"/>
                  <a:pt x="78803" y="13549"/>
                </a:cubicBezTo>
                <a:cubicBezTo>
                  <a:pt x="78834" y="13937"/>
                  <a:pt x="78897" y="14271"/>
                  <a:pt x="78928" y="14659"/>
                </a:cubicBezTo>
                <a:cubicBezTo>
                  <a:pt x="78928" y="14937"/>
                  <a:pt x="79271" y="15381"/>
                  <a:pt x="79022" y="15603"/>
                </a:cubicBezTo>
                <a:cubicBezTo>
                  <a:pt x="78834" y="14604"/>
                  <a:pt x="78335" y="14326"/>
                  <a:pt x="78210" y="13105"/>
                </a:cubicBezTo>
                <a:cubicBezTo>
                  <a:pt x="77960" y="13327"/>
                  <a:pt x="77992" y="12827"/>
                  <a:pt x="77867" y="12716"/>
                </a:cubicBezTo>
                <a:cubicBezTo>
                  <a:pt x="77742" y="12605"/>
                  <a:pt x="77648" y="12383"/>
                  <a:pt x="77555" y="12216"/>
                </a:cubicBezTo>
                <a:cubicBezTo>
                  <a:pt x="77461" y="11883"/>
                  <a:pt x="77430" y="11550"/>
                  <a:pt x="77211" y="11661"/>
                </a:cubicBezTo>
                <a:cubicBezTo>
                  <a:pt x="77180" y="11272"/>
                  <a:pt x="77024" y="11217"/>
                  <a:pt x="76931" y="10939"/>
                </a:cubicBezTo>
                <a:cubicBezTo>
                  <a:pt x="76587" y="10050"/>
                  <a:pt x="76150" y="9384"/>
                  <a:pt x="75901" y="8218"/>
                </a:cubicBezTo>
                <a:cubicBezTo>
                  <a:pt x="75713" y="7996"/>
                  <a:pt x="75589" y="7718"/>
                  <a:pt x="75526" y="7329"/>
                </a:cubicBezTo>
                <a:cubicBezTo>
                  <a:pt x="75308" y="7218"/>
                  <a:pt x="75245" y="6719"/>
                  <a:pt x="75058" y="6496"/>
                </a:cubicBezTo>
                <a:cubicBezTo>
                  <a:pt x="74902" y="5608"/>
                  <a:pt x="74496" y="5386"/>
                  <a:pt x="74278" y="4664"/>
                </a:cubicBezTo>
                <a:cubicBezTo>
                  <a:pt x="74184" y="4497"/>
                  <a:pt x="74122" y="4275"/>
                  <a:pt x="74122" y="3887"/>
                </a:cubicBezTo>
                <a:cubicBezTo>
                  <a:pt x="73903" y="3942"/>
                  <a:pt x="73872" y="3553"/>
                  <a:pt x="73841" y="3165"/>
                </a:cubicBezTo>
                <a:cubicBezTo>
                  <a:pt x="73654" y="3109"/>
                  <a:pt x="73560" y="2832"/>
                  <a:pt x="73498" y="2498"/>
                </a:cubicBezTo>
                <a:cubicBezTo>
                  <a:pt x="73373" y="2498"/>
                  <a:pt x="73373" y="2221"/>
                  <a:pt x="73279" y="2221"/>
                </a:cubicBezTo>
                <a:cubicBezTo>
                  <a:pt x="73279" y="1888"/>
                  <a:pt x="73123" y="1943"/>
                  <a:pt x="73061" y="1832"/>
                </a:cubicBezTo>
                <a:cubicBezTo>
                  <a:pt x="73217" y="1388"/>
                  <a:pt x="72873" y="1388"/>
                  <a:pt x="72842" y="888"/>
                </a:cubicBezTo>
                <a:cubicBezTo>
                  <a:pt x="72749" y="555"/>
                  <a:pt x="72592" y="388"/>
                  <a:pt x="72499" y="55"/>
                </a:cubicBezTo>
                <a:cubicBezTo>
                  <a:pt x="72093" y="55"/>
                  <a:pt x="72093" y="55"/>
                  <a:pt x="72093" y="55"/>
                </a:cubicBezTo>
                <a:cubicBezTo>
                  <a:pt x="72156" y="166"/>
                  <a:pt x="72218" y="333"/>
                  <a:pt x="72249" y="444"/>
                </a:cubicBezTo>
                <a:cubicBezTo>
                  <a:pt x="72592" y="1110"/>
                  <a:pt x="72811" y="2110"/>
                  <a:pt x="73154" y="2776"/>
                </a:cubicBezTo>
                <a:cubicBezTo>
                  <a:pt x="73279" y="3220"/>
                  <a:pt x="73466" y="3442"/>
                  <a:pt x="73622" y="3720"/>
                </a:cubicBezTo>
                <a:cubicBezTo>
                  <a:pt x="73747" y="4220"/>
                  <a:pt x="73903" y="4497"/>
                  <a:pt x="74028" y="4886"/>
                </a:cubicBezTo>
                <a:cubicBezTo>
                  <a:pt x="74184" y="5275"/>
                  <a:pt x="74340" y="5608"/>
                  <a:pt x="74465" y="6052"/>
                </a:cubicBezTo>
                <a:cubicBezTo>
                  <a:pt x="74590" y="6163"/>
                  <a:pt x="74652" y="6385"/>
                  <a:pt x="74715" y="6663"/>
                </a:cubicBezTo>
                <a:cubicBezTo>
                  <a:pt x="74777" y="6663"/>
                  <a:pt x="75027" y="7052"/>
                  <a:pt x="74840" y="7107"/>
                </a:cubicBezTo>
                <a:cubicBezTo>
                  <a:pt x="74652" y="6719"/>
                  <a:pt x="74465" y="6274"/>
                  <a:pt x="74247" y="5997"/>
                </a:cubicBezTo>
                <a:cubicBezTo>
                  <a:pt x="74153" y="5330"/>
                  <a:pt x="73934" y="5108"/>
                  <a:pt x="73685" y="4886"/>
                </a:cubicBezTo>
                <a:cubicBezTo>
                  <a:pt x="73529" y="4386"/>
                  <a:pt x="73310" y="4109"/>
                  <a:pt x="73092" y="3776"/>
                </a:cubicBezTo>
                <a:cubicBezTo>
                  <a:pt x="72905" y="3276"/>
                  <a:pt x="72655" y="2998"/>
                  <a:pt x="72405" y="2720"/>
                </a:cubicBezTo>
                <a:cubicBezTo>
                  <a:pt x="72000" y="1665"/>
                  <a:pt x="71500" y="832"/>
                  <a:pt x="71001" y="55"/>
                </a:cubicBezTo>
                <a:cubicBezTo>
                  <a:pt x="70501" y="55"/>
                  <a:pt x="70501" y="55"/>
                  <a:pt x="70501" y="55"/>
                </a:cubicBezTo>
                <a:cubicBezTo>
                  <a:pt x="70501" y="55"/>
                  <a:pt x="70533" y="55"/>
                  <a:pt x="70533" y="111"/>
                </a:cubicBezTo>
                <a:cubicBezTo>
                  <a:pt x="70814" y="444"/>
                  <a:pt x="71063" y="888"/>
                  <a:pt x="71313" y="1277"/>
                </a:cubicBezTo>
                <a:cubicBezTo>
                  <a:pt x="71719" y="2443"/>
                  <a:pt x="72280" y="3109"/>
                  <a:pt x="72749" y="4053"/>
                </a:cubicBezTo>
                <a:cubicBezTo>
                  <a:pt x="72905" y="4164"/>
                  <a:pt x="72967" y="4553"/>
                  <a:pt x="73092" y="4775"/>
                </a:cubicBezTo>
                <a:cubicBezTo>
                  <a:pt x="73310" y="4720"/>
                  <a:pt x="73342" y="5164"/>
                  <a:pt x="73529" y="5275"/>
                </a:cubicBezTo>
                <a:cubicBezTo>
                  <a:pt x="73654" y="5997"/>
                  <a:pt x="74028" y="6108"/>
                  <a:pt x="74153" y="6830"/>
                </a:cubicBezTo>
                <a:cubicBezTo>
                  <a:pt x="74746" y="7552"/>
                  <a:pt x="75152" y="8773"/>
                  <a:pt x="75745" y="9384"/>
                </a:cubicBezTo>
                <a:cubicBezTo>
                  <a:pt x="76338" y="10661"/>
                  <a:pt x="76931" y="12049"/>
                  <a:pt x="77555" y="13160"/>
                </a:cubicBezTo>
                <a:cubicBezTo>
                  <a:pt x="77711" y="13493"/>
                  <a:pt x="77804" y="13937"/>
                  <a:pt x="77960" y="14215"/>
                </a:cubicBezTo>
                <a:cubicBezTo>
                  <a:pt x="78179" y="14326"/>
                  <a:pt x="78210" y="14937"/>
                  <a:pt x="78429" y="15159"/>
                </a:cubicBezTo>
                <a:cubicBezTo>
                  <a:pt x="78678" y="15992"/>
                  <a:pt x="78990" y="16658"/>
                  <a:pt x="79334" y="17325"/>
                </a:cubicBezTo>
                <a:cubicBezTo>
                  <a:pt x="79396" y="17547"/>
                  <a:pt x="79302" y="18269"/>
                  <a:pt x="79521" y="18213"/>
                </a:cubicBezTo>
                <a:cubicBezTo>
                  <a:pt x="79490" y="18047"/>
                  <a:pt x="79521" y="17825"/>
                  <a:pt x="79583" y="18047"/>
                </a:cubicBezTo>
                <a:cubicBezTo>
                  <a:pt x="79615" y="18435"/>
                  <a:pt x="79771" y="18491"/>
                  <a:pt x="79864" y="18769"/>
                </a:cubicBezTo>
                <a:cubicBezTo>
                  <a:pt x="79895" y="19157"/>
                  <a:pt x="79989" y="19490"/>
                  <a:pt x="80145" y="19657"/>
                </a:cubicBezTo>
                <a:cubicBezTo>
                  <a:pt x="80145" y="20157"/>
                  <a:pt x="80457" y="19879"/>
                  <a:pt x="80426" y="20546"/>
                </a:cubicBezTo>
                <a:cubicBezTo>
                  <a:pt x="80426" y="20823"/>
                  <a:pt x="80769" y="21212"/>
                  <a:pt x="80520" y="21490"/>
                </a:cubicBezTo>
                <a:cubicBezTo>
                  <a:pt x="80364" y="20934"/>
                  <a:pt x="80176" y="20490"/>
                  <a:pt x="79989" y="20046"/>
                </a:cubicBezTo>
                <a:cubicBezTo>
                  <a:pt x="79927" y="19713"/>
                  <a:pt x="79708" y="19824"/>
                  <a:pt x="79739" y="19324"/>
                </a:cubicBezTo>
                <a:cubicBezTo>
                  <a:pt x="79490" y="19435"/>
                  <a:pt x="79708" y="18435"/>
                  <a:pt x="79459" y="18546"/>
                </a:cubicBezTo>
                <a:cubicBezTo>
                  <a:pt x="79459" y="18658"/>
                  <a:pt x="79396" y="18769"/>
                  <a:pt x="79365" y="18602"/>
                </a:cubicBezTo>
                <a:cubicBezTo>
                  <a:pt x="79365" y="18435"/>
                  <a:pt x="79271" y="18435"/>
                  <a:pt x="79240" y="18324"/>
                </a:cubicBezTo>
                <a:cubicBezTo>
                  <a:pt x="79209" y="17991"/>
                  <a:pt x="78990" y="18213"/>
                  <a:pt x="78990" y="17769"/>
                </a:cubicBezTo>
                <a:cubicBezTo>
                  <a:pt x="78834" y="17380"/>
                  <a:pt x="78647" y="17103"/>
                  <a:pt x="78491" y="16603"/>
                </a:cubicBezTo>
                <a:cubicBezTo>
                  <a:pt x="78273" y="16381"/>
                  <a:pt x="78148" y="15937"/>
                  <a:pt x="77992" y="15492"/>
                </a:cubicBezTo>
                <a:cubicBezTo>
                  <a:pt x="77804" y="15215"/>
                  <a:pt x="77648" y="14826"/>
                  <a:pt x="77492" y="14326"/>
                </a:cubicBezTo>
                <a:cubicBezTo>
                  <a:pt x="76868" y="13660"/>
                  <a:pt x="76400" y="12494"/>
                  <a:pt x="75807" y="11661"/>
                </a:cubicBezTo>
                <a:cubicBezTo>
                  <a:pt x="75620" y="10994"/>
                  <a:pt x="75308" y="10606"/>
                  <a:pt x="74996" y="10161"/>
                </a:cubicBezTo>
                <a:cubicBezTo>
                  <a:pt x="74902" y="9828"/>
                  <a:pt x="74684" y="9773"/>
                  <a:pt x="74621" y="9273"/>
                </a:cubicBezTo>
                <a:cubicBezTo>
                  <a:pt x="74340" y="9440"/>
                  <a:pt x="74340" y="8829"/>
                  <a:pt x="74184" y="8662"/>
                </a:cubicBezTo>
                <a:cubicBezTo>
                  <a:pt x="73498" y="8051"/>
                  <a:pt x="73092" y="6774"/>
                  <a:pt x="72436" y="6163"/>
                </a:cubicBezTo>
                <a:cubicBezTo>
                  <a:pt x="72374" y="5664"/>
                  <a:pt x="72156" y="5608"/>
                  <a:pt x="72000" y="5497"/>
                </a:cubicBezTo>
                <a:cubicBezTo>
                  <a:pt x="71937" y="4997"/>
                  <a:pt x="71719" y="4942"/>
                  <a:pt x="71531" y="4831"/>
                </a:cubicBezTo>
                <a:cubicBezTo>
                  <a:pt x="71313" y="4164"/>
                  <a:pt x="70970" y="3887"/>
                  <a:pt x="70720" y="3331"/>
                </a:cubicBezTo>
                <a:cubicBezTo>
                  <a:pt x="70626" y="3331"/>
                  <a:pt x="70595" y="3109"/>
                  <a:pt x="70595" y="2887"/>
                </a:cubicBezTo>
                <a:cubicBezTo>
                  <a:pt x="70470" y="2887"/>
                  <a:pt x="70377" y="2887"/>
                  <a:pt x="70377" y="2609"/>
                </a:cubicBezTo>
                <a:cubicBezTo>
                  <a:pt x="70158" y="2554"/>
                  <a:pt x="70065" y="2221"/>
                  <a:pt x="69940" y="1943"/>
                </a:cubicBezTo>
                <a:cubicBezTo>
                  <a:pt x="69721" y="1888"/>
                  <a:pt x="69721" y="1221"/>
                  <a:pt x="69472" y="1277"/>
                </a:cubicBezTo>
                <a:cubicBezTo>
                  <a:pt x="69440" y="832"/>
                  <a:pt x="69191" y="832"/>
                  <a:pt x="69097" y="444"/>
                </a:cubicBezTo>
                <a:cubicBezTo>
                  <a:pt x="69035" y="333"/>
                  <a:pt x="68972" y="166"/>
                  <a:pt x="68910" y="55"/>
                </a:cubicBezTo>
                <a:cubicBezTo>
                  <a:pt x="68410" y="55"/>
                  <a:pt x="68410" y="55"/>
                  <a:pt x="68410" y="55"/>
                </a:cubicBezTo>
                <a:cubicBezTo>
                  <a:pt x="68410" y="111"/>
                  <a:pt x="68410" y="111"/>
                  <a:pt x="68442" y="166"/>
                </a:cubicBezTo>
                <a:cubicBezTo>
                  <a:pt x="68723" y="555"/>
                  <a:pt x="69003" y="999"/>
                  <a:pt x="69222" y="1554"/>
                </a:cubicBezTo>
                <a:cubicBezTo>
                  <a:pt x="69503" y="2110"/>
                  <a:pt x="69784" y="2498"/>
                  <a:pt x="70065" y="3054"/>
                </a:cubicBezTo>
                <a:cubicBezTo>
                  <a:pt x="70626" y="3887"/>
                  <a:pt x="71094" y="5053"/>
                  <a:pt x="71750" y="5719"/>
                </a:cubicBezTo>
                <a:cubicBezTo>
                  <a:pt x="72000" y="6219"/>
                  <a:pt x="72249" y="6663"/>
                  <a:pt x="72530" y="7107"/>
                </a:cubicBezTo>
                <a:cubicBezTo>
                  <a:pt x="72624" y="7107"/>
                  <a:pt x="72686" y="7218"/>
                  <a:pt x="72749" y="7329"/>
                </a:cubicBezTo>
                <a:cubicBezTo>
                  <a:pt x="72749" y="7663"/>
                  <a:pt x="72905" y="7607"/>
                  <a:pt x="72967" y="7774"/>
                </a:cubicBezTo>
                <a:cubicBezTo>
                  <a:pt x="73154" y="7940"/>
                  <a:pt x="73217" y="8385"/>
                  <a:pt x="73435" y="8440"/>
                </a:cubicBezTo>
                <a:cubicBezTo>
                  <a:pt x="73716" y="8829"/>
                  <a:pt x="73934" y="9384"/>
                  <a:pt x="74215" y="9773"/>
                </a:cubicBezTo>
                <a:cubicBezTo>
                  <a:pt x="74434" y="9828"/>
                  <a:pt x="74496" y="10273"/>
                  <a:pt x="74652" y="10439"/>
                </a:cubicBezTo>
                <a:cubicBezTo>
                  <a:pt x="74777" y="10772"/>
                  <a:pt x="74964" y="10883"/>
                  <a:pt x="75120" y="11105"/>
                </a:cubicBezTo>
                <a:cubicBezTo>
                  <a:pt x="75339" y="11661"/>
                  <a:pt x="75589" y="12161"/>
                  <a:pt x="75901" y="12438"/>
                </a:cubicBezTo>
                <a:cubicBezTo>
                  <a:pt x="76088" y="13216"/>
                  <a:pt x="76462" y="13493"/>
                  <a:pt x="76650" y="14160"/>
                </a:cubicBezTo>
                <a:cubicBezTo>
                  <a:pt x="77024" y="14271"/>
                  <a:pt x="77118" y="15215"/>
                  <a:pt x="77524" y="15326"/>
                </a:cubicBezTo>
                <a:cubicBezTo>
                  <a:pt x="77368" y="15770"/>
                  <a:pt x="77711" y="15714"/>
                  <a:pt x="77804" y="16048"/>
                </a:cubicBezTo>
                <a:cubicBezTo>
                  <a:pt x="77804" y="16270"/>
                  <a:pt x="77929" y="16214"/>
                  <a:pt x="77929" y="16492"/>
                </a:cubicBezTo>
                <a:cubicBezTo>
                  <a:pt x="77960" y="16714"/>
                  <a:pt x="78179" y="16547"/>
                  <a:pt x="78179" y="16881"/>
                </a:cubicBezTo>
                <a:cubicBezTo>
                  <a:pt x="78397" y="17436"/>
                  <a:pt x="78647" y="17880"/>
                  <a:pt x="78834" y="18658"/>
                </a:cubicBezTo>
                <a:cubicBezTo>
                  <a:pt x="79022" y="18713"/>
                  <a:pt x="79178" y="18935"/>
                  <a:pt x="79209" y="19490"/>
                </a:cubicBezTo>
                <a:cubicBezTo>
                  <a:pt x="79396" y="19546"/>
                  <a:pt x="79521" y="19879"/>
                  <a:pt x="79583" y="20323"/>
                </a:cubicBezTo>
                <a:cubicBezTo>
                  <a:pt x="79708" y="20546"/>
                  <a:pt x="79895" y="20546"/>
                  <a:pt x="79927" y="21045"/>
                </a:cubicBezTo>
                <a:cubicBezTo>
                  <a:pt x="80114" y="21156"/>
                  <a:pt x="80114" y="21712"/>
                  <a:pt x="80301" y="21878"/>
                </a:cubicBezTo>
                <a:cubicBezTo>
                  <a:pt x="80426" y="22767"/>
                  <a:pt x="80863" y="22933"/>
                  <a:pt x="80801" y="23822"/>
                </a:cubicBezTo>
                <a:cubicBezTo>
                  <a:pt x="80863" y="24155"/>
                  <a:pt x="80925" y="23711"/>
                  <a:pt x="80988" y="23933"/>
                </a:cubicBezTo>
                <a:cubicBezTo>
                  <a:pt x="81019" y="24266"/>
                  <a:pt x="81144" y="24266"/>
                  <a:pt x="81144" y="24544"/>
                </a:cubicBezTo>
                <a:cubicBezTo>
                  <a:pt x="81269" y="24655"/>
                  <a:pt x="81456" y="25599"/>
                  <a:pt x="81300" y="25821"/>
                </a:cubicBezTo>
                <a:cubicBezTo>
                  <a:pt x="81331" y="25043"/>
                  <a:pt x="80894" y="25210"/>
                  <a:pt x="81081" y="24710"/>
                </a:cubicBezTo>
                <a:cubicBezTo>
                  <a:pt x="80801" y="24821"/>
                  <a:pt x="80769" y="24211"/>
                  <a:pt x="80676" y="23711"/>
                </a:cubicBezTo>
                <a:cubicBezTo>
                  <a:pt x="80520" y="23655"/>
                  <a:pt x="80488" y="23211"/>
                  <a:pt x="80270" y="23211"/>
                </a:cubicBezTo>
                <a:cubicBezTo>
                  <a:pt x="80145" y="22989"/>
                  <a:pt x="79989" y="22822"/>
                  <a:pt x="79895" y="22545"/>
                </a:cubicBezTo>
                <a:cubicBezTo>
                  <a:pt x="79802" y="22267"/>
                  <a:pt x="79646" y="22156"/>
                  <a:pt x="79552" y="21823"/>
                </a:cubicBezTo>
                <a:cubicBezTo>
                  <a:pt x="79459" y="21823"/>
                  <a:pt x="79427" y="21601"/>
                  <a:pt x="79396" y="21378"/>
                </a:cubicBezTo>
                <a:cubicBezTo>
                  <a:pt x="79396" y="21156"/>
                  <a:pt x="79240" y="21267"/>
                  <a:pt x="79209" y="21156"/>
                </a:cubicBezTo>
                <a:cubicBezTo>
                  <a:pt x="78866" y="20879"/>
                  <a:pt x="78772" y="20046"/>
                  <a:pt x="78429" y="19935"/>
                </a:cubicBezTo>
                <a:cubicBezTo>
                  <a:pt x="78210" y="19379"/>
                  <a:pt x="77929" y="18991"/>
                  <a:pt x="77773" y="18380"/>
                </a:cubicBezTo>
                <a:cubicBezTo>
                  <a:pt x="77087" y="17547"/>
                  <a:pt x="76525" y="16325"/>
                  <a:pt x="75869" y="15437"/>
                </a:cubicBezTo>
                <a:cubicBezTo>
                  <a:pt x="75838" y="14881"/>
                  <a:pt x="75464" y="15326"/>
                  <a:pt x="75495" y="14548"/>
                </a:cubicBezTo>
                <a:cubicBezTo>
                  <a:pt x="75183" y="14715"/>
                  <a:pt x="75152" y="14104"/>
                  <a:pt x="74964" y="13937"/>
                </a:cubicBezTo>
                <a:cubicBezTo>
                  <a:pt x="74684" y="13327"/>
                  <a:pt x="74278" y="13049"/>
                  <a:pt x="74059" y="12272"/>
                </a:cubicBezTo>
                <a:cubicBezTo>
                  <a:pt x="73872" y="12327"/>
                  <a:pt x="73778" y="12049"/>
                  <a:pt x="73622" y="11938"/>
                </a:cubicBezTo>
                <a:cubicBezTo>
                  <a:pt x="73591" y="11550"/>
                  <a:pt x="73279" y="11827"/>
                  <a:pt x="73217" y="11439"/>
                </a:cubicBezTo>
                <a:cubicBezTo>
                  <a:pt x="72998" y="11605"/>
                  <a:pt x="73061" y="10883"/>
                  <a:pt x="72811" y="11105"/>
                </a:cubicBezTo>
                <a:cubicBezTo>
                  <a:pt x="72780" y="10606"/>
                  <a:pt x="72530" y="10772"/>
                  <a:pt x="72436" y="10384"/>
                </a:cubicBezTo>
                <a:cubicBezTo>
                  <a:pt x="72156" y="10106"/>
                  <a:pt x="72031" y="9495"/>
                  <a:pt x="71687" y="9384"/>
                </a:cubicBezTo>
                <a:cubicBezTo>
                  <a:pt x="71563" y="8662"/>
                  <a:pt x="71094" y="8884"/>
                  <a:pt x="71001" y="8107"/>
                </a:cubicBezTo>
                <a:cubicBezTo>
                  <a:pt x="70689" y="7940"/>
                  <a:pt x="70533" y="7274"/>
                  <a:pt x="70221" y="7107"/>
                </a:cubicBezTo>
                <a:cubicBezTo>
                  <a:pt x="70252" y="6608"/>
                  <a:pt x="69940" y="6885"/>
                  <a:pt x="69971" y="6385"/>
                </a:cubicBezTo>
                <a:cubicBezTo>
                  <a:pt x="69659" y="6608"/>
                  <a:pt x="69752" y="5830"/>
                  <a:pt x="69534" y="5886"/>
                </a:cubicBezTo>
                <a:cubicBezTo>
                  <a:pt x="69315" y="5441"/>
                  <a:pt x="69097" y="4997"/>
                  <a:pt x="68847" y="4608"/>
                </a:cubicBezTo>
                <a:cubicBezTo>
                  <a:pt x="68785" y="4331"/>
                  <a:pt x="68629" y="4275"/>
                  <a:pt x="68504" y="4109"/>
                </a:cubicBezTo>
                <a:cubicBezTo>
                  <a:pt x="68379" y="3887"/>
                  <a:pt x="68317" y="3498"/>
                  <a:pt x="68161" y="3387"/>
                </a:cubicBezTo>
                <a:cubicBezTo>
                  <a:pt x="68192" y="3553"/>
                  <a:pt x="68036" y="3720"/>
                  <a:pt x="68192" y="3720"/>
                </a:cubicBezTo>
                <a:cubicBezTo>
                  <a:pt x="68317" y="3664"/>
                  <a:pt x="68286" y="3942"/>
                  <a:pt x="68410" y="3998"/>
                </a:cubicBezTo>
                <a:cubicBezTo>
                  <a:pt x="68379" y="4608"/>
                  <a:pt x="68660" y="4331"/>
                  <a:pt x="68691" y="4831"/>
                </a:cubicBezTo>
                <a:cubicBezTo>
                  <a:pt x="68910" y="4775"/>
                  <a:pt x="68879" y="5386"/>
                  <a:pt x="69035" y="5552"/>
                </a:cubicBezTo>
                <a:cubicBezTo>
                  <a:pt x="69347" y="5441"/>
                  <a:pt x="69097" y="5775"/>
                  <a:pt x="69284" y="6108"/>
                </a:cubicBezTo>
                <a:cubicBezTo>
                  <a:pt x="69628" y="6330"/>
                  <a:pt x="69752" y="7052"/>
                  <a:pt x="70065" y="7329"/>
                </a:cubicBezTo>
                <a:cubicBezTo>
                  <a:pt x="70314" y="7774"/>
                  <a:pt x="70595" y="8273"/>
                  <a:pt x="70876" y="8662"/>
                </a:cubicBezTo>
                <a:cubicBezTo>
                  <a:pt x="71126" y="9051"/>
                  <a:pt x="71375" y="9495"/>
                  <a:pt x="71656" y="9884"/>
                </a:cubicBezTo>
                <a:cubicBezTo>
                  <a:pt x="71719" y="10217"/>
                  <a:pt x="72000" y="10050"/>
                  <a:pt x="72000" y="10550"/>
                </a:cubicBezTo>
                <a:cubicBezTo>
                  <a:pt x="72249" y="10550"/>
                  <a:pt x="72249" y="11161"/>
                  <a:pt x="72436" y="11217"/>
                </a:cubicBezTo>
                <a:cubicBezTo>
                  <a:pt x="72561" y="11494"/>
                  <a:pt x="72717" y="11661"/>
                  <a:pt x="72873" y="11716"/>
                </a:cubicBezTo>
                <a:cubicBezTo>
                  <a:pt x="72905" y="12161"/>
                  <a:pt x="73185" y="11994"/>
                  <a:pt x="73217" y="12438"/>
                </a:cubicBezTo>
                <a:cubicBezTo>
                  <a:pt x="73498" y="12272"/>
                  <a:pt x="73498" y="12771"/>
                  <a:pt x="73716" y="12716"/>
                </a:cubicBezTo>
                <a:cubicBezTo>
                  <a:pt x="73810" y="13160"/>
                  <a:pt x="74059" y="13049"/>
                  <a:pt x="74184" y="13382"/>
                </a:cubicBezTo>
                <a:cubicBezTo>
                  <a:pt x="74247" y="13826"/>
                  <a:pt x="74496" y="13771"/>
                  <a:pt x="74559" y="14271"/>
                </a:cubicBezTo>
                <a:cubicBezTo>
                  <a:pt x="74684" y="14271"/>
                  <a:pt x="74684" y="14548"/>
                  <a:pt x="74777" y="14659"/>
                </a:cubicBezTo>
                <a:cubicBezTo>
                  <a:pt x="74902" y="14715"/>
                  <a:pt x="74964" y="14826"/>
                  <a:pt x="74996" y="15048"/>
                </a:cubicBezTo>
                <a:cubicBezTo>
                  <a:pt x="75276" y="15048"/>
                  <a:pt x="75308" y="15659"/>
                  <a:pt x="75526" y="15714"/>
                </a:cubicBezTo>
                <a:cubicBezTo>
                  <a:pt x="75651" y="16103"/>
                  <a:pt x="75901" y="16103"/>
                  <a:pt x="75994" y="16547"/>
                </a:cubicBezTo>
                <a:cubicBezTo>
                  <a:pt x="76088" y="16936"/>
                  <a:pt x="76400" y="16770"/>
                  <a:pt x="76462" y="17325"/>
                </a:cubicBezTo>
                <a:cubicBezTo>
                  <a:pt x="76618" y="17602"/>
                  <a:pt x="76868" y="17658"/>
                  <a:pt x="76931" y="18158"/>
                </a:cubicBezTo>
                <a:cubicBezTo>
                  <a:pt x="77211" y="18102"/>
                  <a:pt x="77149" y="18991"/>
                  <a:pt x="77461" y="18824"/>
                </a:cubicBezTo>
                <a:cubicBezTo>
                  <a:pt x="77524" y="19324"/>
                  <a:pt x="77804" y="19213"/>
                  <a:pt x="77836" y="19824"/>
                </a:cubicBezTo>
                <a:cubicBezTo>
                  <a:pt x="78210" y="20212"/>
                  <a:pt x="78429" y="20990"/>
                  <a:pt x="78772" y="21434"/>
                </a:cubicBezTo>
                <a:cubicBezTo>
                  <a:pt x="78959" y="21601"/>
                  <a:pt x="79084" y="21934"/>
                  <a:pt x="79240" y="22267"/>
                </a:cubicBezTo>
                <a:cubicBezTo>
                  <a:pt x="79271" y="22489"/>
                  <a:pt x="79459" y="22322"/>
                  <a:pt x="79459" y="22656"/>
                </a:cubicBezTo>
                <a:cubicBezTo>
                  <a:pt x="79615" y="22600"/>
                  <a:pt x="79552" y="23100"/>
                  <a:pt x="79708" y="23100"/>
                </a:cubicBezTo>
                <a:cubicBezTo>
                  <a:pt x="79833" y="23378"/>
                  <a:pt x="80020" y="23600"/>
                  <a:pt x="80145" y="23933"/>
                </a:cubicBezTo>
                <a:cubicBezTo>
                  <a:pt x="80301" y="23877"/>
                  <a:pt x="80270" y="24322"/>
                  <a:pt x="80395" y="24322"/>
                </a:cubicBezTo>
                <a:cubicBezTo>
                  <a:pt x="80426" y="24544"/>
                  <a:pt x="80551" y="24599"/>
                  <a:pt x="80551" y="24932"/>
                </a:cubicBezTo>
                <a:cubicBezTo>
                  <a:pt x="80894" y="25377"/>
                  <a:pt x="81019" y="26432"/>
                  <a:pt x="81331" y="26931"/>
                </a:cubicBezTo>
                <a:cubicBezTo>
                  <a:pt x="81331" y="27487"/>
                  <a:pt x="81518" y="27487"/>
                  <a:pt x="81550" y="27987"/>
                </a:cubicBezTo>
                <a:cubicBezTo>
                  <a:pt x="81612" y="28431"/>
                  <a:pt x="81674" y="28764"/>
                  <a:pt x="81830" y="28875"/>
                </a:cubicBezTo>
                <a:cubicBezTo>
                  <a:pt x="81924" y="29819"/>
                  <a:pt x="82080" y="30541"/>
                  <a:pt x="82267" y="31207"/>
                </a:cubicBezTo>
                <a:cubicBezTo>
                  <a:pt x="82205" y="31652"/>
                  <a:pt x="82267" y="32040"/>
                  <a:pt x="82423" y="32484"/>
                </a:cubicBezTo>
                <a:cubicBezTo>
                  <a:pt x="82455" y="32707"/>
                  <a:pt x="82486" y="32984"/>
                  <a:pt x="82517" y="33262"/>
                </a:cubicBezTo>
                <a:cubicBezTo>
                  <a:pt x="82579" y="33484"/>
                  <a:pt x="82486" y="34095"/>
                  <a:pt x="82673" y="33984"/>
                </a:cubicBezTo>
                <a:cubicBezTo>
                  <a:pt x="82673" y="34706"/>
                  <a:pt x="82767" y="34650"/>
                  <a:pt x="82829" y="35428"/>
                </a:cubicBezTo>
                <a:cubicBezTo>
                  <a:pt x="82829" y="36038"/>
                  <a:pt x="83235" y="36427"/>
                  <a:pt x="82892" y="36705"/>
                </a:cubicBezTo>
                <a:cubicBezTo>
                  <a:pt x="82798" y="35705"/>
                  <a:pt x="82548" y="35039"/>
                  <a:pt x="82330" y="34317"/>
                </a:cubicBezTo>
                <a:cubicBezTo>
                  <a:pt x="82143" y="33484"/>
                  <a:pt x="81768" y="33095"/>
                  <a:pt x="81643" y="32096"/>
                </a:cubicBezTo>
                <a:cubicBezTo>
                  <a:pt x="81487" y="31818"/>
                  <a:pt x="81394" y="31374"/>
                  <a:pt x="81237" y="31096"/>
                </a:cubicBezTo>
                <a:cubicBezTo>
                  <a:pt x="81175" y="30541"/>
                  <a:pt x="80894" y="30652"/>
                  <a:pt x="80863" y="30041"/>
                </a:cubicBezTo>
                <a:cubicBezTo>
                  <a:pt x="80520" y="29597"/>
                  <a:pt x="80208" y="29042"/>
                  <a:pt x="79927" y="28431"/>
                </a:cubicBezTo>
                <a:cubicBezTo>
                  <a:pt x="79334" y="27376"/>
                  <a:pt x="78897" y="25876"/>
                  <a:pt x="78304" y="24710"/>
                </a:cubicBezTo>
                <a:cubicBezTo>
                  <a:pt x="78117" y="24599"/>
                  <a:pt x="78117" y="23877"/>
                  <a:pt x="77836" y="23933"/>
                </a:cubicBezTo>
                <a:cubicBezTo>
                  <a:pt x="77773" y="23433"/>
                  <a:pt x="77586" y="23267"/>
                  <a:pt x="77461" y="22878"/>
                </a:cubicBezTo>
                <a:cubicBezTo>
                  <a:pt x="77461" y="22600"/>
                  <a:pt x="77305" y="22656"/>
                  <a:pt x="77243" y="22489"/>
                </a:cubicBezTo>
                <a:cubicBezTo>
                  <a:pt x="77211" y="22211"/>
                  <a:pt x="77118" y="22100"/>
                  <a:pt x="76993" y="22100"/>
                </a:cubicBezTo>
                <a:cubicBezTo>
                  <a:pt x="76931" y="21545"/>
                  <a:pt x="76712" y="21490"/>
                  <a:pt x="76525" y="21267"/>
                </a:cubicBezTo>
                <a:cubicBezTo>
                  <a:pt x="76338" y="20823"/>
                  <a:pt x="76150" y="20323"/>
                  <a:pt x="75932" y="19990"/>
                </a:cubicBezTo>
                <a:cubicBezTo>
                  <a:pt x="75963" y="19490"/>
                  <a:pt x="75651" y="19768"/>
                  <a:pt x="75589" y="19490"/>
                </a:cubicBezTo>
                <a:cubicBezTo>
                  <a:pt x="75557" y="18991"/>
                  <a:pt x="75339" y="19046"/>
                  <a:pt x="75308" y="18602"/>
                </a:cubicBezTo>
                <a:cubicBezTo>
                  <a:pt x="74996" y="18491"/>
                  <a:pt x="74902" y="17714"/>
                  <a:pt x="74621" y="17491"/>
                </a:cubicBezTo>
                <a:cubicBezTo>
                  <a:pt x="74434" y="17547"/>
                  <a:pt x="74496" y="16936"/>
                  <a:pt x="74309" y="16992"/>
                </a:cubicBezTo>
                <a:cubicBezTo>
                  <a:pt x="74153" y="16825"/>
                  <a:pt x="74122" y="16381"/>
                  <a:pt x="73872" y="16492"/>
                </a:cubicBezTo>
                <a:cubicBezTo>
                  <a:pt x="73903" y="15937"/>
                  <a:pt x="73685" y="16048"/>
                  <a:pt x="73529" y="15937"/>
                </a:cubicBezTo>
                <a:cubicBezTo>
                  <a:pt x="73373" y="15881"/>
                  <a:pt x="73466" y="15159"/>
                  <a:pt x="73185" y="15381"/>
                </a:cubicBezTo>
                <a:cubicBezTo>
                  <a:pt x="73154" y="14993"/>
                  <a:pt x="72998" y="14937"/>
                  <a:pt x="72873" y="14881"/>
                </a:cubicBezTo>
                <a:cubicBezTo>
                  <a:pt x="72811" y="14437"/>
                  <a:pt x="72624" y="14382"/>
                  <a:pt x="72499" y="14160"/>
                </a:cubicBezTo>
                <a:cubicBezTo>
                  <a:pt x="72436" y="13826"/>
                  <a:pt x="72280" y="13826"/>
                  <a:pt x="72156" y="13604"/>
                </a:cubicBezTo>
                <a:cubicBezTo>
                  <a:pt x="72062" y="13327"/>
                  <a:pt x="71937" y="13160"/>
                  <a:pt x="71812" y="12938"/>
                </a:cubicBezTo>
                <a:cubicBezTo>
                  <a:pt x="71563" y="12549"/>
                  <a:pt x="71313" y="12216"/>
                  <a:pt x="71063" y="11883"/>
                </a:cubicBezTo>
                <a:cubicBezTo>
                  <a:pt x="70845" y="11439"/>
                  <a:pt x="70595" y="11217"/>
                  <a:pt x="70377" y="10828"/>
                </a:cubicBezTo>
                <a:cubicBezTo>
                  <a:pt x="70096" y="10495"/>
                  <a:pt x="69940" y="9939"/>
                  <a:pt x="69690" y="9606"/>
                </a:cubicBezTo>
                <a:cubicBezTo>
                  <a:pt x="69440" y="9217"/>
                  <a:pt x="69222" y="8718"/>
                  <a:pt x="68972" y="8385"/>
                </a:cubicBezTo>
                <a:cubicBezTo>
                  <a:pt x="68816" y="7829"/>
                  <a:pt x="68442" y="7718"/>
                  <a:pt x="68286" y="7107"/>
                </a:cubicBezTo>
                <a:cubicBezTo>
                  <a:pt x="68005" y="6996"/>
                  <a:pt x="67817" y="6441"/>
                  <a:pt x="67630" y="6052"/>
                </a:cubicBezTo>
                <a:cubicBezTo>
                  <a:pt x="67474" y="5941"/>
                  <a:pt x="67318" y="5941"/>
                  <a:pt x="67287" y="5497"/>
                </a:cubicBezTo>
                <a:cubicBezTo>
                  <a:pt x="67224" y="5164"/>
                  <a:pt x="66944" y="5330"/>
                  <a:pt x="66912" y="4831"/>
                </a:cubicBezTo>
                <a:cubicBezTo>
                  <a:pt x="66694" y="4442"/>
                  <a:pt x="66413" y="4164"/>
                  <a:pt x="66319" y="3387"/>
                </a:cubicBezTo>
                <a:cubicBezTo>
                  <a:pt x="66070" y="3553"/>
                  <a:pt x="66163" y="2832"/>
                  <a:pt x="65976" y="2887"/>
                </a:cubicBezTo>
                <a:cubicBezTo>
                  <a:pt x="65851" y="2887"/>
                  <a:pt x="65882" y="2720"/>
                  <a:pt x="65945" y="2554"/>
                </a:cubicBezTo>
                <a:cubicBezTo>
                  <a:pt x="65914" y="2332"/>
                  <a:pt x="65758" y="2443"/>
                  <a:pt x="65726" y="2276"/>
                </a:cubicBezTo>
                <a:cubicBezTo>
                  <a:pt x="65633" y="1277"/>
                  <a:pt x="65258" y="1110"/>
                  <a:pt x="65196" y="55"/>
                </a:cubicBezTo>
                <a:cubicBezTo>
                  <a:pt x="65009" y="55"/>
                  <a:pt x="65009" y="55"/>
                  <a:pt x="65009" y="55"/>
                </a:cubicBezTo>
                <a:cubicBezTo>
                  <a:pt x="65071" y="277"/>
                  <a:pt x="65133" y="555"/>
                  <a:pt x="65196" y="832"/>
                </a:cubicBezTo>
                <a:cubicBezTo>
                  <a:pt x="65196" y="1110"/>
                  <a:pt x="65258" y="1332"/>
                  <a:pt x="65352" y="1443"/>
                </a:cubicBezTo>
                <a:cubicBezTo>
                  <a:pt x="65477" y="1499"/>
                  <a:pt x="65414" y="2054"/>
                  <a:pt x="65602" y="1999"/>
                </a:cubicBezTo>
                <a:cubicBezTo>
                  <a:pt x="65726" y="2276"/>
                  <a:pt x="65383" y="2665"/>
                  <a:pt x="65664" y="2665"/>
                </a:cubicBezTo>
                <a:cubicBezTo>
                  <a:pt x="65882" y="2609"/>
                  <a:pt x="65758" y="3165"/>
                  <a:pt x="65726" y="3276"/>
                </a:cubicBezTo>
                <a:cubicBezTo>
                  <a:pt x="65914" y="3276"/>
                  <a:pt x="65976" y="3609"/>
                  <a:pt x="66070" y="3831"/>
                </a:cubicBezTo>
                <a:cubicBezTo>
                  <a:pt x="66163" y="4053"/>
                  <a:pt x="66382" y="4220"/>
                  <a:pt x="66351" y="4720"/>
                </a:cubicBezTo>
                <a:cubicBezTo>
                  <a:pt x="66694" y="4942"/>
                  <a:pt x="66819" y="5664"/>
                  <a:pt x="67068" y="6108"/>
                </a:cubicBezTo>
                <a:cubicBezTo>
                  <a:pt x="67256" y="6719"/>
                  <a:pt x="67537" y="7052"/>
                  <a:pt x="67630" y="7829"/>
                </a:cubicBezTo>
                <a:cubicBezTo>
                  <a:pt x="67942" y="8162"/>
                  <a:pt x="68067" y="8940"/>
                  <a:pt x="68348" y="9217"/>
                </a:cubicBezTo>
                <a:cubicBezTo>
                  <a:pt x="68473" y="9440"/>
                  <a:pt x="68535" y="9828"/>
                  <a:pt x="68691" y="9939"/>
                </a:cubicBezTo>
                <a:cubicBezTo>
                  <a:pt x="68847" y="10106"/>
                  <a:pt x="68816" y="10717"/>
                  <a:pt x="69066" y="10606"/>
                </a:cubicBezTo>
                <a:cubicBezTo>
                  <a:pt x="69097" y="10828"/>
                  <a:pt x="69222" y="10717"/>
                  <a:pt x="69284" y="10883"/>
                </a:cubicBezTo>
                <a:cubicBezTo>
                  <a:pt x="69315" y="11050"/>
                  <a:pt x="69315" y="11328"/>
                  <a:pt x="69409" y="11328"/>
                </a:cubicBezTo>
                <a:cubicBezTo>
                  <a:pt x="69503" y="11661"/>
                  <a:pt x="69659" y="11772"/>
                  <a:pt x="69784" y="11994"/>
                </a:cubicBezTo>
                <a:cubicBezTo>
                  <a:pt x="70002" y="11938"/>
                  <a:pt x="69971" y="12605"/>
                  <a:pt x="70189" y="12549"/>
                </a:cubicBezTo>
                <a:cubicBezTo>
                  <a:pt x="70189" y="12771"/>
                  <a:pt x="70283" y="12882"/>
                  <a:pt x="70345" y="12993"/>
                </a:cubicBezTo>
                <a:cubicBezTo>
                  <a:pt x="70377" y="13049"/>
                  <a:pt x="70501" y="13105"/>
                  <a:pt x="70564" y="13216"/>
                </a:cubicBezTo>
                <a:cubicBezTo>
                  <a:pt x="70782" y="13660"/>
                  <a:pt x="71032" y="14104"/>
                  <a:pt x="71250" y="14604"/>
                </a:cubicBezTo>
                <a:cubicBezTo>
                  <a:pt x="71407" y="14770"/>
                  <a:pt x="71469" y="15159"/>
                  <a:pt x="71625" y="15326"/>
                </a:cubicBezTo>
                <a:cubicBezTo>
                  <a:pt x="71687" y="15659"/>
                  <a:pt x="71968" y="15492"/>
                  <a:pt x="71968" y="15992"/>
                </a:cubicBezTo>
                <a:cubicBezTo>
                  <a:pt x="72312" y="16214"/>
                  <a:pt x="72436" y="16936"/>
                  <a:pt x="72686" y="17380"/>
                </a:cubicBezTo>
                <a:cubicBezTo>
                  <a:pt x="72967" y="17769"/>
                  <a:pt x="73092" y="18491"/>
                  <a:pt x="73404" y="18769"/>
                </a:cubicBezTo>
                <a:cubicBezTo>
                  <a:pt x="73373" y="19046"/>
                  <a:pt x="73498" y="19102"/>
                  <a:pt x="73529" y="19213"/>
                </a:cubicBezTo>
                <a:cubicBezTo>
                  <a:pt x="73591" y="19324"/>
                  <a:pt x="73716" y="19379"/>
                  <a:pt x="73747" y="19490"/>
                </a:cubicBezTo>
                <a:cubicBezTo>
                  <a:pt x="73778" y="19935"/>
                  <a:pt x="73997" y="19879"/>
                  <a:pt x="74028" y="20323"/>
                </a:cubicBezTo>
                <a:cubicBezTo>
                  <a:pt x="74184" y="20490"/>
                  <a:pt x="74247" y="20879"/>
                  <a:pt x="74403" y="21045"/>
                </a:cubicBezTo>
                <a:cubicBezTo>
                  <a:pt x="74527" y="21212"/>
                  <a:pt x="74527" y="21823"/>
                  <a:pt x="74746" y="21712"/>
                </a:cubicBezTo>
                <a:cubicBezTo>
                  <a:pt x="74808" y="22156"/>
                  <a:pt x="74964" y="22211"/>
                  <a:pt x="75089" y="22434"/>
                </a:cubicBezTo>
                <a:cubicBezTo>
                  <a:pt x="75245" y="22600"/>
                  <a:pt x="75214" y="23211"/>
                  <a:pt x="75464" y="23100"/>
                </a:cubicBezTo>
                <a:cubicBezTo>
                  <a:pt x="75713" y="23544"/>
                  <a:pt x="75838" y="24322"/>
                  <a:pt x="76150" y="24488"/>
                </a:cubicBezTo>
                <a:cubicBezTo>
                  <a:pt x="76182" y="24710"/>
                  <a:pt x="76244" y="24821"/>
                  <a:pt x="76306" y="24932"/>
                </a:cubicBezTo>
                <a:cubicBezTo>
                  <a:pt x="76338" y="25155"/>
                  <a:pt x="76213" y="25266"/>
                  <a:pt x="76338" y="25266"/>
                </a:cubicBezTo>
                <a:cubicBezTo>
                  <a:pt x="76431" y="25266"/>
                  <a:pt x="76494" y="25377"/>
                  <a:pt x="76556" y="25543"/>
                </a:cubicBezTo>
                <a:cubicBezTo>
                  <a:pt x="76556" y="25710"/>
                  <a:pt x="76712" y="25710"/>
                  <a:pt x="76587" y="25821"/>
                </a:cubicBezTo>
                <a:cubicBezTo>
                  <a:pt x="76150" y="25654"/>
                  <a:pt x="76026" y="24599"/>
                  <a:pt x="75589" y="24377"/>
                </a:cubicBezTo>
                <a:cubicBezTo>
                  <a:pt x="75557" y="24211"/>
                  <a:pt x="75433" y="24155"/>
                  <a:pt x="75433" y="23766"/>
                </a:cubicBezTo>
                <a:cubicBezTo>
                  <a:pt x="75276" y="23877"/>
                  <a:pt x="75183" y="23766"/>
                  <a:pt x="75120" y="23544"/>
                </a:cubicBezTo>
                <a:cubicBezTo>
                  <a:pt x="75027" y="23155"/>
                  <a:pt x="74808" y="23044"/>
                  <a:pt x="74684" y="22767"/>
                </a:cubicBezTo>
                <a:cubicBezTo>
                  <a:pt x="74028" y="21601"/>
                  <a:pt x="73373" y="20546"/>
                  <a:pt x="72749" y="19490"/>
                </a:cubicBezTo>
                <a:cubicBezTo>
                  <a:pt x="72062" y="18491"/>
                  <a:pt x="71344" y="17658"/>
                  <a:pt x="70720" y="16436"/>
                </a:cubicBezTo>
                <a:cubicBezTo>
                  <a:pt x="70377" y="15992"/>
                  <a:pt x="70065" y="15492"/>
                  <a:pt x="69721" y="14993"/>
                </a:cubicBezTo>
                <a:cubicBezTo>
                  <a:pt x="69472" y="14993"/>
                  <a:pt x="69440" y="14382"/>
                  <a:pt x="69191" y="14382"/>
                </a:cubicBezTo>
                <a:cubicBezTo>
                  <a:pt x="69191" y="14104"/>
                  <a:pt x="69097" y="13993"/>
                  <a:pt x="68972" y="13937"/>
                </a:cubicBezTo>
                <a:cubicBezTo>
                  <a:pt x="69003" y="13438"/>
                  <a:pt x="68785" y="13604"/>
                  <a:pt x="68723" y="13382"/>
                </a:cubicBezTo>
                <a:cubicBezTo>
                  <a:pt x="68130" y="12161"/>
                  <a:pt x="67443" y="11217"/>
                  <a:pt x="66788" y="10106"/>
                </a:cubicBezTo>
                <a:cubicBezTo>
                  <a:pt x="66413" y="9717"/>
                  <a:pt x="66195" y="8995"/>
                  <a:pt x="65789" y="8662"/>
                </a:cubicBezTo>
                <a:cubicBezTo>
                  <a:pt x="65695" y="8273"/>
                  <a:pt x="65539" y="7996"/>
                  <a:pt x="65321" y="7885"/>
                </a:cubicBezTo>
                <a:cubicBezTo>
                  <a:pt x="65321" y="7607"/>
                  <a:pt x="65227" y="7496"/>
                  <a:pt x="65102" y="7440"/>
                </a:cubicBezTo>
                <a:cubicBezTo>
                  <a:pt x="65071" y="7163"/>
                  <a:pt x="64977" y="6941"/>
                  <a:pt x="64853" y="6885"/>
                </a:cubicBezTo>
                <a:cubicBezTo>
                  <a:pt x="64228" y="5719"/>
                  <a:pt x="63667" y="4442"/>
                  <a:pt x="63074" y="3276"/>
                </a:cubicBezTo>
                <a:cubicBezTo>
                  <a:pt x="62918" y="3276"/>
                  <a:pt x="62949" y="2832"/>
                  <a:pt x="62824" y="2832"/>
                </a:cubicBezTo>
                <a:cubicBezTo>
                  <a:pt x="62824" y="2554"/>
                  <a:pt x="62699" y="2554"/>
                  <a:pt x="62668" y="2221"/>
                </a:cubicBezTo>
                <a:cubicBezTo>
                  <a:pt x="62481" y="2054"/>
                  <a:pt x="62387" y="1665"/>
                  <a:pt x="62200" y="1443"/>
                </a:cubicBezTo>
                <a:cubicBezTo>
                  <a:pt x="62137" y="888"/>
                  <a:pt x="61856" y="999"/>
                  <a:pt x="61825" y="388"/>
                </a:cubicBezTo>
                <a:cubicBezTo>
                  <a:pt x="61763" y="277"/>
                  <a:pt x="61732" y="166"/>
                  <a:pt x="61669" y="55"/>
                </a:cubicBezTo>
                <a:cubicBezTo>
                  <a:pt x="61513" y="55"/>
                  <a:pt x="61513" y="55"/>
                  <a:pt x="61513" y="55"/>
                </a:cubicBezTo>
                <a:cubicBezTo>
                  <a:pt x="61576" y="166"/>
                  <a:pt x="61638" y="388"/>
                  <a:pt x="61669" y="610"/>
                </a:cubicBezTo>
                <a:cubicBezTo>
                  <a:pt x="61794" y="610"/>
                  <a:pt x="61763" y="1055"/>
                  <a:pt x="61888" y="1055"/>
                </a:cubicBezTo>
                <a:cubicBezTo>
                  <a:pt x="61950" y="1277"/>
                  <a:pt x="62044" y="1277"/>
                  <a:pt x="62044" y="1665"/>
                </a:cubicBezTo>
                <a:cubicBezTo>
                  <a:pt x="62387" y="2110"/>
                  <a:pt x="62574" y="2943"/>
                  <a:pt x="62886" y="3498"/>
                </a:cubicBezTo>
                <a:cubicBezTo>
                  <a:pt x="63167" y="4109"/>
                  <a:pt x="63479" y="4720"/>
                  <a:pt x="63760" y="5330"/>
                </a:cubicBezTo>
                <a:cubicBezTo>
                  <a:pt x="64104" y="5830"/>
                  <a:pt x="64353" y="6608"/>
                  <a:pt x="64697" y="7107"/>
                </a:cubicBezTo>
                <a:cubicBezTo>
                  <a:pt x="65009" y="7663"/>
                  <a:pt x="65227" y="8385"/>
                  <a:pt x="65602" y="8718"/>
                </a:cubicBezTo>
                <a:cubicBezTo>
                  <a:pt x="65664" y="9329"/>
                  <a:pt x="65976" y="9162"/>
                  <a:pt x="66070" y="9551"/>
                </a:cubicBezTo>
                <a:cubicBezTo>
                  <a:pt x="66257" y="9773"/>
                  <a:pt x="66351" y="10217"/>
                  <a:pt x="66538" y="10384"/>
                </a:cubicBezTo>
                <a:cubicBezTo>
                  <a:pt x="66819" y="10994"/>
                  <a:pt x="67193" y="11383"/>
                  <a:pt x="67474" y="12049"/>
                </a:cubicBezTo>
                <a:cubicBezTo>
                  <a:pt x="67630" y="11938"/>
                  <a:pt x="67599" y="12327"/>
                  <a:pt x="67693" y="12438"/>
                </a:cubicBezTo>
                <a:cubicBezTo>
                  <a:pt x="67724" y="12494"/>
                  <a:pt x="67849" y="12327"/>
                  <a:pt x="67880" y="12383"/>
                </a:cubicBezTo>
                <a:cubicBezTo>
                  <a:pt x="67911" y="12438"/>
                  <a:pt x="67880" y="12716"/>
                  <a:pt x="68005" y="12660"/>
                </a:cubicBezTo>
                <a:cubicBezTo>
                  <a:pt x="68130" y="13049"/>
                  <a:pt x="68254" y="13438"/>
                  <a:pt x="68473" y="13660"/>
                </a:cubicBezTo>
                <a:cubicBezTo>
                  <a:pt x="69003" y="14993"/>
                  <a:pt x="69721" y="15714"/>
                  <a:pt x="70408" y="16714"/>
                </a:cubicBezTo>
                <a:cubicBezTo>
                  <a:pt x="70595" y="16881"/>
                  <a:pt x="70689" y="17325"/>
                  <a:pt x="70845" y="17547"/>
                </a:cubicBezTo>
                <a:cubicBezTo>
                  <a:pt x="70970" y="17936"/>
                  <a:pt x="71282" y="17825"/>
                  <a:pt x="71313" y="18380"/>
                </a:cubicBezTo>
                <a:cubicBezTo>
                  <a:pt x="71438" y="18380"/>
                  <a:pt x="71531" y="18491"/>
                  <a:pt x="71563" y="18769"/>
                </a:cubicBezTo>
                <a:cubicBezTo>
                  <a:pt x="71656" y="18824"/>
                  <a:pt x="71781" y="18880"/>
                  <a:pt x="71843" y="18991"/>
                </a:cubicBezTo>
                <a:cubicBezTo>
                  <a:pt x="72031" y="19213"/>
                  <a:pt x="72187" y="19657"/>
                  <a:pt x="72405" y="19768"/>
                </a:cubicBezTo>
                <a:cubicBezTo>
                  <a:pt x="72749" y="20212"/>
                  <a:pt x="73029" y="20823"/>
                  <a:pt x="73404" y="21212"/>
                </a:cubicBezTo>
                <a:cubicBezTo>
                  <a:pt x="73685" y="21878"/>
                  <a:pt x="73997" y="22489"/>
                  <a:pt x="74340" y="23044"/>
                </a:cubicBezTo>
                <a:cubicBezTo>
                  <a:pt x="74527" y="23211"/>
                  <a:pt x="74590" y="23711"/>
                  <a:pt x="74871" y="23655"/>
                </a:cubicBezTo>
                <a:cubicBezTo>
                  <a:pt x="74964" y="24099"/>
                  <a:pt x="75120" y="24377"/>
                  <a:pt x="75339" y="24488"/>
                </a:cubicBezTo>
                <a:cubicBezTo>
                  <a:pt x="75589" y="25266"/>
                  <a:pt x="75963" y="25654"/>
                  <a:pt x="76338" y="26099"/>
                </a:cubicBezTo>
                <a:cubicBezTo>
                  <a:pt x="76525" y="26765"/>
                  <a:pt x="76837" y="27043"/>
                  <a:pt x="77055" y="27653"/>
                </a:cubicBezTo>
                <a:cubicBezTo>
                  <a:pt x="77211" y="27764"/>
                  <a:pt x="77274" y="28209"/>
                  <a:pt x="77430" y="28320"/>
                </a:cubicBezTo>
                <a:cubicBezTo>
                  <a:pt x="77586" y="28542"/>
                  <a:pt x="77742" y="28764"/>
                  <a:pt x="77867" y="28986"/>
                </a:cubicBezTo>
                <a:cubicBezTo>
                  <a:pt x="77960" y="29541"/>
                  <a:pt x="78179" y="29763"/>
                  <a:pt x="78304" y="30319"/>
                </a:cubicBezTo>
                <a:cubicBezTo>
                  <a:pt x="78429" y="30374"/>
                  <a:pt x="78491" y="30596"/>
                  <a:pt x="78553" y="30874"/>
                </a:cubicBezTo>
                <a:cubicBezTo>
                  <a:pt x="78710" y="30874"/>
                  <a:pt x="78772" y="31096"/>
                  <a:pt x="78803" y="31429"/>
                </a:cubicBezTo>
                <a:cubicBezTo>
                  <a:pt x="79053" y="31596"/>
                  <a:pt x="79178" y="32040"/>
                  <a:pt x="79365" y="32429"/>
                </a:cubicBezTo>
                <a:cubicBezTo>
                  <a:pt x="79521" y="32373"/>
                  <a:pt x="79490" y="32929"/>
                  <a:pt x="79677" y="32762"/>
                </a:cubicBezTo>
                <a:cubicBezTo>
                  <a:pt x="79708" y="32873"/>
                  <a:pt x="79708" y="33095"/>
                  <a:pt x="79802" y="33040"/>
                </a:cubicBezTo>
                <a:cubicBezTo>
                  <a:pt x="79802" y="33262"/>
                  <a:pt x="79958" y="33262"/>
                  <a:pt x="79833" y="33373"/>
                </a:cubicBezTo>
                <a:cubicBezTo>
                  <a:pt x="79583" y="33317"/>
                  <a:pt x="79521" y="32762"/>
                  <a:pt x="79302" y="32596"/>
                </a:cubicBezTo>
                <a:cubicBezTo>
                  <a:pt x="79146" y="32207"/>
                  <a:pt x="78866" y="32207"/>
                  <a:pt x="78741" y="31818"/>
                </a:cubicBezTo>
                <a:cubicBezTo>
                  <a:pt x="78616" y="31818"/>
                  <a:pt x="78585" y="31485"/>
                  <a:pt x="78522" y="31374"/>
                </a:cubicBezTo>
                <a:cubicBezTo>
                  <a:pt x="78304" y="31485"/>
                  <a:pt x="78210" y="31374"/>
                  <a:pt x="78179" y="31041"/>
                </a:cubicBezTo>
                <a:cubicBezTo>
                  <a:pt x="78054" y="31041"/>
                  <a:pt x="78023" y="30819"/>
                  <a:pt x="77898" y="30819"/>
                </a:cubicBezTo>
                <a:cubicBezTo>
                  <a:pt x="77867" y="30430"/>
                  <a:pt x="77617" y="30708"/>
                  <a:pt x="77555" y="30430"/>
                </a:cubicBezTo>
                <a:cubicBezTo>
                  <a:pt x="77680" y="30374"/>
                  <a:pt x="77648" y="30152"/>
                  <a:pt x="77617" y="29930"/>
                </a:cubicBezTo>
                <a:cubicBezTo>
                  <a:pt x="77586" y="29708"/>
                  <a:pt x="77461" y="29708"/>
                  <a:pt x="77461" y="29486"/>
                </a:cubicBezTo>
                <a:cubicBezTo>
                  <a:pt x="77336" y="29430"/>
                  <a:pt x="77211" y="29319"/>
                  <a:pt x="77149" y="29097"/>
                </a:cubicBezTo>
                <a:cubicBezTo>
                  <a:pt x="77087" y="28819"/>
                  <a:pt x="76837" y="29097"/>
                  <a:pt x="76837" y="28708"/>
                </a:cubicBezTo>
                <a:cubicBezTo>
                  <a:pt x="76650" y="28375"/>
                  <a:pt x="76431" y="28153"/>
                  <a:pt x="76182" y="27931"/>
                </a:cubicBezTo>
                <a:cubicBezTo>
                  <a:pt x="76213" y="27487"/>
                  <a:pt x="75963" y="27709"/>
                  <a:pt x="75932" y="27376"/>
                </a:cubicBezTo>
                <a:cubicBezTo>
                  <a:pt x="75745" y="27487"/>
                  <a:pt x="75776" y="26987"/>
                  <a:pt x="75620" y="26987"/>
                </a:cubicBezTo>
                <a:cubicBezTo>
                  <a:pt x="75433" y="26654"/>
                  <a:pt x="75245" y="26321"/>
                  <a:pt x="75120" y="25876"/>
                </a:cubicBezTo>
                <a:cubicBezTo>
                  <a:pt x="74434" y="25321"/>
                  <a:pt x="73997" y="24099"/>
                  <a:pt x="73279" y="23600"/>
                </a:cubicBezTo>
                <a:cubicBezTo>
                  <a:pt x="73279" y="22989"/>
                  <a:pt x="72905" y="23489"/>
                  <a:pt x="72936" y="22878"/>
                </a:cubicBezTo>
                <a:cubicBezTo>
                  <a:pt x="72717" y="22822"/>
                  <a:pt x="72624" y="22434"/>
                  <a:pt x="72405" y="22378"/>
                </a:cubicBezTo>
                <a:cubicBezTo>
                  <a:pt x="72374" y="21934"/>
                  <a:pt x="72156" y="21878"/>
                  <a:pt x="72031" y="21545"/>
                </a:cubicBezTo>
                <a:cubicBezTo>
                  <a:pt x="71875" y="21434"/>
                  <a:pt x="71781" y="20990"/>
                  <a:pt x="71594" y="20879"/>
                </a:cubicBezTo>
                <a:cubicBezTo>
                  <a:pt x="71063" y="19935"/>
                  <a:pt x="70470" y="19102"/>
                  <a:pt x="69908" y="18213"/>
                </a:cubicBezTo>
                <a:cubicBezTo>
                  <a:pt x="69752" y="18102"/>
                  <a:pt x="69690" y="17714"/>
                  <a:pt x="69565" y="17491"/>
                </a:cubicBezTo>
                <a:cubicBezTo>
                  <a:pt x="69347" y="17436"/>
                  <a:pt x="69284" y="17047"/>
                  <a:pt x="69128" y="16825"/>
                </a:cubicBezTo>
                <a:cubicBezTo>
                  <a:pt x="68941" y="16658"/>
                  <a:pt x="68816" y="16381"/>
                  <a:pt x="68754" y="15992"/>
                </a:cubicBezTo>
                <a:cubicBezTo>
                  <a:pt x="68535" y="15937"/>
                  <a:pt x="68473" y="15548"/>
                  <a:pt x="68286" y="15326"/>
                </a:cubicBezTo>
                <a:cubicBezTo>
                  <a:pt x="68098" y="14715"/>
                  <a:pt x="67724" y="14548"/>
                  <a:pt x="67568" y="13771"/>
                </a:cubicBezTo>
                <a:cubicBezTo>
                  <a:pt x="67349" y="13771"/>
                  <a:pt x="67256" y="13438"/>
                  <a:pt x="67131" y="13105"/>
                </a:cubicBezTo>
                <a:cubicBezTo>
                  <a:pt x="67037" y="12771"/>
                  <a:pt x="66756" y="12938"/>
                  <a:pt x="66756" y="12272"/>
                </a:cubicBezTo>
                <a:cubicBezTo>
                  <a:pt x="66413" y="12049"/>
                  <a:pt x="66257" y="11272"/>
                  <a:pt x="65945" y="10939"/>
                </a:cubicBezTo>
                <a:cubicBezTo>
                  <a:pt x="65758" y="10217"/>
                  <a:pt x="65414" y="9939"/>
                  <a:pt x="65196" y="9217"/>
                </a:cubicBezTo>
                <a:cubicBezTo>
                  <a:pt x="64977" y="9273"/>
                  <a:pt x="65009" y="8662"/>
                  <a:pt x="64853" y="8551"/>
                </a:cubicBezTo>
                <a:cubicBezTo>
                  <a:pt x="64603" y="8551"/>
                  <a:pt x="64634" y="7940"/>
                  <a:pt x="64416" y="7885"/>
                </a:cubicBezTo>
                <a:cubicBezTo>
                  <a:pt x="64166" y="7329"/>
                  <a:pt x="63885" y="6830"/>
                  <a:pt x="63667" y="6163"/>
                </a:cubicBezTo>
                <a:cubicBezTo>
                  <a:pt x="63511" y="5941"/>
                  <a:pt x="63355" y="5775"/>
                  <a:pt x="63230" y="5497"/>
                </a:cubicBezTo>
                <a:cubicBezTo>
                  <a:pt x="63198" y="4942"/>
                  <a:pt x="62855" y="5219"/>
                  <a:pt x="62855" y="4664"/>
                </a:cubicBezTo>
                <a:cubicBezTo>
                  <a:pt x="62699" y="4442"/>
                  <a:pt x="62637" y="3942"/>
                  <a:pt x="62481" y="3776"/>
                </a:cubicBezTo>
                <a:cubicBezTo>
                  <a:pt x="62325" y="3609"/>
                  <a:pt x="62262" y="3109"/>
                  <a:pt x="62106" y="2943"/>
                </a:cubicBezTo>
                <a:cubicBezTo>
                  <a:pt x="62106" y="3498"/>
                  <a:pt x="62293" y="3664"/>
                  <a:pt x="62387" y="3998"/>
                </a:cubicBezTo>
                <a:cubicBezTo>
                  <a:pt x="62481" y="4386"/>
                  <a:pt x="62605" y="4664"/>
                  <a:pt x="62762" y="4831"/>
                </a:cubicBezTo>
                <a:cubicBezTo>
                  <a:pt x="62855" y="5219"/>
                  <a:pt x="62980" y="5497"/>
                  <a:pt x="63136" y="5664"/>
                </a:cubicBezTo>
                <a:cubicBezTo>
                  <a:pt x="63230" y="6052"/>
                  <a:pt x="63355" y="6385"/>
                  <a:pt x="63511" y="6552"/>
                </a:cubicBezTo>
                <a:cubicBezTo>
                  <a:pt x="63573" y="6996"/>
                  <a:pt x="63791" y="7107"/>
                  <a:pt x="63885" y="7385"/>
                </a:cubicBezTo>
                <a:cubicBezTo>
                  <a:pt x="63947" y="7885"/>
                  <a:pt x="64197" y="7829"/>
                  <a:pt x="64260" y="8218"/>
                </a:cubicBezTo>
                <a:cubicBezTo>
                  <a:pt x="64353" y="8607"/>
                  <a:pt x="64634" y="8440"/>
                  <a:pt x="64634" y="9106"/>
                </a:cubicBezTo>
                <a:cubicBezTo>
                  <a:pt x="64853" y="9217"/>
                  <a:pt x="65009" y="9495"/>
                  <a:pt x="65102" y="9939"/>
                </a:cubicBezTo>
                <a:cubicBezTo>
                  <a:pt x="65196" y="9884"/>
                  <a:pt x="65227" y="10106"/>
                  <a:pt x="65258" y="10328"/>
                </a:cubicBezTo>
                <a:cubicBezTo>
                  <a:pt x="65352" y="10384"/>
                  <a:pt x="65446" y="10495"/>
                  <a:pt x="65477" y="10772"/>
                </a:cubicBezTo>
                <a:cubicBezTo>
                  <a:pt x="65664" y="10883"/>
                  <a:pt x="65726" y="11328"/>
                  <a:pt x="65914" y="11439"/>
                </a:cubicBezTo>
                <a:cubicBezTo>
                  <a:pt x="65976" y="11883"/>
                  <a:pt x="66163" y="11883"/>
                  <a:pt x="66195" y="12161"/>
                </a:cubicBezTo>
                <a:cubicBezTo>
                  <a:pt x="66226" y="12327"/>
                  <a:pt x="66257" y="12216"/>
                  <a:pt x="66288" y="12272"/>
                </a:cubicBezTo>
                <a:cubicBezTo>
                  <a:pt x="66413" y="12549"/>
                  <a:pt x="66538" y="12993"/>
                  <a:pt x="66756" y="13105"/>
                </a:cubicBezTo>
                <a:cubicBezTo>
                  <a:pt x="66756" y="13660"/>
                  <a:pt x="67100" y="13382"/>
                  <a:pt x="67131" y="13937"/>
                </a:cubicBezTo>
                <a:cubicBezTo>
                  <a:pt x="67256" y="14271"/>
                  <a:pt x="67443" y="14326"/>
                  <a:pt x="67505" y="14826"/>
                </a:cubicBezTo>
                <a:cubicBezTo>
                  <a:pt x="67880" y="15104"/>
                  <a:pt x="68098" y="15826"/>
                  <a:pt x="68410" y="16270"/>
                </a:cubicBezTo>
                <a:cubicBezTo>
                  <a:pt x="68660" y="16825"/>
                  <a:pt x="68972" y="17214"/>
                  <a:pt x="69222" y="17825"/>
                </a:cubicBezTo>
                <a:cubicBezTo>
                  <a:pt x="69565" y="18213"/>
                  <a:pt x="69815" y="18880"/>
                  <a:pt x="70127" y="19268"/>
                </a:cubicBezTo>
                <a:cubicBezTo>
                  <a:pt x="70439" y="19657"/>
                  <a:pt x="70720" y="20157"/>
                  <a:pt x="71001" y="20601"/>
                </a:cubicBezTo>
                <a:cubicBezTo>
                  <a:pt x="71282" y="21156"/>
                  <a:pt x="71594" y="21712"/>
                  <a:pt x="71937" y="22100"/>
                </a:cubicBezTo>
                <a:cubicBezTo>
                  <a:pt x="71968" y="22545"/>
                  <a:pt x="72187" y="22600"/>
                  <a:pt x="72374" y="22767"/>
                </a:cubicBezTo>
                <a:cubicBezTo>
                  <a:pt x="72436" y="23211"/>
                  <a:pt x="72624" y="23267"/>
                  <a:pt x="72811" y="23433"/>
                </a:cubicBezTo>
                <a:cubicBezTo>
                  <a:pt x="72842" y="23988"/>
                  <a:pt x="73123" y="23766"/>
                  <a:pt x="73248" y="24099"/>
                </a:cubicBezTo>
                <a:cubicBezTo>
                  <a:pt x="73404" y="24377"/>
                  <a:pt x="73560" y="24599"/>
                  <a:pt x="73716" y="24877"/>
                </a:cubicBezTo>
                <a:cubicBezTo>
                  <a:pt x="74122" y="25099"/>
                  <a:pt x="74278" y="25876"/>
                  <a:pt x="74684" y="26043"/>
                </a:cubicBezTo>
                <a:cubicBezTo>
                  <a:pt x="74840" y="26876"/>
                  <a:pt x="75339" y="26820"/>
                  <a:pt x="75495" y="27709"/>
                </a:cubicBezTo>
                <a:cubicBezTo>
                  <a:pt x="75276" y="27320"/>
                  <a:pt x="74964" y="27098"/>
                  <a:pt x="74684" y="26876"/>
                </a:cubicBezTo>
                <a:cubicBezTo>
                  <a:pt x="74434" y="26487"/>
                  <a:pt x="74184" y="26099"/>
                  <a:pt x="73903" y="25821"/>
                </a:cubicBezTo>
                <a:cubicBezTo>
                  <a:pt x="73685" y="25432"/>
                  <a:pt x="73404" y="25099"/>
                  <a:pt x="73154" y="24766"/>
                </a:cubicBezTo>
                <a:cubicBezTo>
                  <a:pt x="72905" y="24877"/>
                  <a:pt x="72998" y="24211"/>
                  <a:pt x="72749" y="24433"/>
                </a:cubicBezTo>
                <a:cubicBezTo>
                  <a:pt x="72592" y="24266"/>
                  <a:pt x="72561" y="23822"/>
                  <a:pt x="72312" y="23933"/>
                </a:cubicBezTo>
                <a:cubicBezTo>
                  <a:pt x="72249" y="23600"/>
                  <a:pt x="72031" y="23711"/>
                  <a:pt x="71968" y="23378"/>
                </a:cubicBezTo>
                <a:cubicBezTo>
                  <a:pt x="71750" y="23433"/>
                  <a:pt x="71719" y="22989"/>
                  <a:pt x="71563" y="22878"/>
                </a:cubicBezTo>
                <a:cubicBezTo>
                  <a:pt x="71375" y="22878"/>
                  <a:pt x="71313" y="22545"/>
                  <a:pt x="71219" y="22322"/>
                </a:cubicBezTo>
                <a:cubicBezTo>
                  <a:pt x="71157" y="21989"/>
                  <a:pt x="70876" y="22156"/>
                  <a:pt x="70845" y="21656"/>
                </a:cubicBezTo>
                <a:cubicBezTo>
                  <a:pt x="70533" y="21490"/>
                  <a:pt x="70377" y="20879"/>
                  <a:pt x="70096" y="20601"/>
                </a:cubicBezTo>
                <a:cubicBezTo>
                  <a:pt x="69971" y="20434"/>
                  <a:pt x="69815" y="20379"/>
                  <a:pt x="69752" y="20046"/>
                </a:cubicBezTo>
                <a:cubicBezTo>
                  <a:pt x="69596" y="19990"/>
                  <a:pt x="69440" y="19824"/>
                  <a:pt x="69315" y="19546"/>
                </a:cubicBezTo>
                <a:cubicBezTo>
                  <a:pt x="69253" y="19324"/>
                  <a:pt x="69159" y="19213"/>
                  <a:pt x="69066" y="18991"/>
                </a:cubicBezTo>
                <a:cubicBezTo>
                  <a:pt x="68847" y="19157"/>
                  <a:pt x="68941" y="18435"/>
                  <a:pt x="68754" y="18435"/>
                </a:cubicBezTo>
                <a:cubicBezTo>
                  <a:pt x="68535" y="18047"/>
                  <a:pt x="68317" y="17714"/>
                  <a:pt x="68067" y="17380"/>
                </a:cubicBezTo>
                <a:cubicBezTo>
                  <a:pt x="67880" y="16992"/>
                  <a:pt x="67724" y="16547"/>
                  <a:pt x="67474" y="16270"/>
                </a:cubicBezTo>
                <a:cubicBezTo>
                  <a:pt x="67381" y="16103"/>
                  <a:pt x="67287" y="15881"/>
                  <a:pt x="67131" y="15770"/>
                </a:cubicBezTo>
                <a:cubicBezTo>
                  <a:pt x="67162" y="15215"/>
                  <a:pt x="66819" y="15659"/>
                  <a:pt x="66819" y="15215"/>
                </a:cubicBezTo>
                <a:cubicBezTo>
                  <a:pt x="66475" y="14215"/>
                  <a:pt x="65945" y="13826"/>
                  <a:pt x="65633" y="12827"/>
                </a:cubicBezTo>
                <a:cubicBezTo>
                  <a:pt x="65352" y="12660"/>
                  <a:pt x="65196" y="12161"/>
                  <a:pt x="64946" y="11938"/>
                </a:cubicBezTo>
                <a:cubicBezTo>
                  <a:pt x="64884" y="11661"/>
                  <a:pt x="64853" y="11272"/>
                  <a:pt x="64634" y="11383"/>
                </a:cubicBezTo>
                <a:cubicBezTo>
                  <a:pt x="64603" y="10994"/>
                  <a:pt x="64447" y="10939"/>
                  <a:pt x="64291" y="10883"/>
                </a:cubicBezTo>
                <a:cubicBezTo>
                  <a:pt x="64603" y="11827"/>
                  <a:pt x="64977" y="12549"/>
                  <a:pt x="65383" y="13271"/>
                </a:cubicBezTo>
                <a:cubicBezTo>
                  <a:pt x="65539" y="13771"/>
                  <a:pt x="65820" y="13882"/>
                  <a:pt x="65976" y="14382"/>
                </a:cubicBezTo>
                <a:cubicBezTo>
                  <a:pt x="66226" y="14604"/>
                  <a:pt x="66351" y="15270"/>
                  <a:pt x="66663" y="15437"/>
                </a:cubicBezTo>
                <a:cubicBezTo>
                  <a:pt x="66631" y="15881"/>
                  <a:pt x="66850" y="15714"/>
                  <a:pt x="66912" y="15992"/>
                </a:cubicBezTo>
                <a:cubicBezTo>
                  <a:pt x="66944" y="16103"/>
                  <a:pt x="67006" y="16159"/>
                  <a:pt x="67100" y="16103"/>
                </a:cubicBezTo>
                <a:cubicBezTo>
                  <a:pt x="67131" y="16270"/>
                  <a:pt x="67131" y="16547"/>
                  <a:pt x="67224" y="16547"/>
                </a:cubicBezTo>
                <a:cubicBezTo>
                  <a:pt x="67443" y="16881"/>
                  <a:pt x="67599" y="17325"/>
                  <a:pt x="67817" y="17658"/>
                </a:cubicBezTo>
                <a:cubicBezTo>
                  <a:pt x="67973" y="17602"/>
                  <a:pt x="68067" y="17825"/>
                  <a:pt x="68067" y="18213"/>
                </a:cubicBezTo>
                <a:cubicBezTo>
                  <a:pt x="68348" y="17991"/>
                  <a:pt x="68254" y="18658"/>
                  <a:pt x="68410" y="18769"/>
                </a:cubicBezTo>
                <a:cubicBezTo>
                  <a:pt x="68660" y="18991"/>
                  <a:pt x="68816" y="19602"/>
                  <a:pt x="69066" y="19824"/>
                </a:cubicBezTo>
                <a:cubicBezTo>
                  <a:pt x="69066" y="20157"/>
                  <a:pt x="68847" y="20212"/>
                  <a:pt x="69003" y="20657"/>
                </a:cubicBezTo>
                <a:cubicBezTo>
                  <a:pt x="69347" y="20823"/>
                  <a:pt x="69472" y="21601"/>
                  <a:pt x="69784" y="21878"/>
                </a:cubicBezTo>
                <a:cubicBezTo>
                  <a:pt x="70033" y="22267"/>
                  <a:pt x="70314" y="22600"/>
                  <a:pt x="70564" y="23044"/>
                </a:cubicBezTo>
                <a:cubicBezTo>
                  <a:pt x="70845" y="23378"/>
                  <a:pt x="71001" y="24044"/>
                  <a:pt x="71344" y="24266"/>
                </a:cubicBezTo>
                <a:cubicBezTo>
                  <a:pt x="71531" y="24877"/>
                  <a:pt x="71875" y="25155"/>
                  <a:pt x="72062" y="25821"/>
                </a:cubicBezTo>
                <a:cubicBezTo>
                  <a:pt x="72468" y="26043"/>
                  <a:pt x="72717" y="26654"/>
                  <a:pt x="73123" y="26931"/>
                </a:cubicBezTo>
                <a:cubicBezTo>
                  <a:pt x="73248" y="27209"/>
                  <a:pt x="73435" y="27431"/>
                  <a:pt x="73560" y="27764"/>
                </a:cubicBezTo>
                <a:cubicBezTo>
                  <a:pt x="73716" y="27709"/>
                  <a:pt x="73685" y="28098"/>
                  <a:pt x="73872" y="27931"/>
                </a:cubicBezTo>
                <a:cubicBezTo>
                  <a:pt x="73934" y="28153"/>
                  <a:pt x="74059" y="28153"/>
                  <a:pt x="74122" y="28375"/>
                </a:cubicBezTo>
                <a:cubicBezTo>
                  <a:pt x="74340" y="28431"/>
                  <a:pt x="74465" y="28819"/>
                  <a:pt x="74652" y="28986"/>
                </a:cubicBezTo>
                <a:cubicBezTo>
                  <a:pt x="74840" y="29153"/>
                  <a:pt x="74933" y="29597"/>
                  <a:pt x="75183" y="29652"/>
                </a:cubicBezTo>
                <a:cubicBezTo>
                  <a:pt x="75214" y="30208"/>
                  <a:pt x="75526" y="30041"/>
                  <a:pt x="75620" y="30430"/>
                </a:cubicBezTo>
                <a:cubicBezTo>
                  <a:pt x="75776" y="30374"/>
                  <a:pt x="75745" y="30874"/>
                  <a:pt x="75869" y="30874"/>
                </a:cubicBezTo>
                <a:cubicBezTo>
                  <a:pt x="75932" y="31041"/>
                  <a:pt x="76026" y="31096"/>
                  <a:pt x="76026" y="31485"/>
                </a:cubicBezTo>
                <a:cubicBezTo>
                  <a:pt x="76400" y="31318"/>
                  <a:pt x="76400" y="32096"/>
                  <a:pt x="76743" y="32040"/>
                </a:cubicBezTo>
                <a:cubicBezTo>
                  <a:pt x="76899" y="32484"/>
                  <a:pt x="77118" y="32762"/>
                  <a:pt x="77399" y="32929"/>
                </a:cubicBezTo>
                <a:cubicBezTo>
                  <a:pt x="77773" y="33651"/>
                  <a:pt x="78210" y="34206"/>
                  <a:pt x="78553" y="34983"/>
                </a:cubicBezTo>
                <a:cubicBezTo>
                  <a:pt x="78834" y="35039"/>
                  <a:pt x="78897" y="35650"/>
                  <a:pt x="79271" y="35539"/>
                </a:cubicBezTo>
                <a:cubicBezTo>
                  <a:pt x="79334" y="35761"/>
                  <a:pt x="79427" y="35872"/>
                  <a:pt x="79583" y="35927"/>
                </a:cubicBezTo>
                <a:cubicBezTo>
                  <a:pt x="79646" y="36260"/>
                  <a:pt x="79802" y="36316"/>
                  <a:pt x="79927" y="36483"/>
                </a:cubicBezTo>
                <a:cubicBezTo>
                  <a:pt x="79989" y="37038"/>
                  <a:pt x="80239" y="37093"/>
                  <a:pt x="80332" y="37649"/>
                </a:cubicBezTo>
                <a:cubicBezTo>
                  <a:pt x="80551" y="37926"/>
                  <a:pt x="80769" y="38260"/>
                  <a:pt x="80988" y="38537"/>
                </a:cubicBezTo>
                <a:cubicBezTo>
                  <a:pt x="81113" y="39093"/>
                  <a:pt x="81394" y="39259"/>
                  <a:pt x="81487" y="39870"/>
                </a:cubicBezTo>
                <a:cubicBezTo>
                  <a:pt x="81706" y="40148"/>
                  <a:pt x="81893" y="40536"/>
                  <a:pt x="82080" y="40981"/>
                </a:cubicBezTo>
                <a:cubicBezTo>
                  <a:pt x="82361" y="41147"/>
                  <a:pt x="82517" y="41702"/>
                  <a:pt x="82767" y="42036"/>
                </a:cubicBezTo>
                <a:cubicBezTo>
                  <a:pt x="83110" y="42980"/>
                  <a:pt x="83485" y="43757"/>
                  <a:pt x="83797" y="44757"/>
                </a:cubicBezTo>
                <a:cubicBezTo>
                  <a:pt x="83984" y="44757"/>
                  <a:pt x="83921" y="45256"/>
                  <a:pt x="84109" y="45145"/>
                </a:cubicBezTo>
                <a:cubicBezTo>
                  <a:pt x="84202" y="45423"/>
                  <a:pt x="84234" y="45812"/>
                  <a:pt x="84390" y="45867"/>
                </a:cubicBezTo>
                <a:cubicBezTo>
                  <a:pt x="84421" y="46256"/>
                  <a:pt x="84452" y="46645"/>
                  <a:pt x="84671" y="46589"/>
                </a:cubicBezTo>
                <a:cubicBezTo>
                  <a:pt x="84858" y="47144"/>
                  <a:pt x="84265" y="46756"/>
                  <a:pt x="84452" y="47311"/>
                </a:cubicBezTo>
                <a:cubicBezTo>
                  <a:pt x="84327" y="47366"/>
                  <a:pt x="84358" y="46922"/>
                  <a:pt x="84234" y="46922"/>
                </a:cubicBezTo>
                <a:cubicBezTo>
                  <a:pt x="84109" y="46867"/>
                  <a:pt x="84015" y="46645"/>
                  <a:pt x="83984" y="46367"/>
                </a:cubicBezTo>
                <a:cubicBezTo>
                  <a:pt x="83797" y="45978"/>
                  <a:pt x="83609" y="45701"/>
                  <a:pt x="83485" y="45201"/>
                </a:cubicBezTo>
                <a:cubicBezTo>
                  <a:pt x="83110" y="44645"/>
                  <a:pt x="82736" y="44035"/>
                  <a:pt x="82423" y="43313"/>
                </a:cubicBezTo>
                <a:cubicBezTo>
                  <a:pt x="81674" y="42147"/>
                  <a:pt x="81019" y="40814"/>
                  <a:pt x="80208" y="39814"/>
                </a:cubicBezTo>
                <a:cubicBezTo>
                  <a:pt x="79958" y="39759"/>
                  <a:pt x="79864" y="39148"/>
                  <a:pt x="79646" y="39037"/>
                </a:cubicBezTo>
                <a:cubicBezTo>
                  <a:pt x="79521" y="38593"/>
                  <a:pt x="79146" y="38704"/>
                  <a:pt x="79084" y="38093"/>
                </a:cubicBezTo>
                <a:cubicBezTo>
                  <a:pt x="78897" y="38204"/>
                  <a:pt x="78866" y="37926"/>
                  <a:pt x="78772" y="37871"/>
                </a:cubicBezTo>
                <a:cubicBezTo>
                  <a:pt x="78741" y="37538"/>
                  <a:pt x="78522" y="37760"/>
                  <a:pt x="78522" y="37316"/>
                </a:cubicBezTo>
                <a:cubicBezTo>
                  <a:pt x="78304" y="37482"/>
                  <a:pt x="78304" y="37038"/>
                  <a:pt x="78148" y="37093"/>
                </a:cubicBezTo>
                <a:cubicBezTo>
                  <a:pt x="78179" y="36538"/>
                  <a:pt x="77836" y="37093"/>
                  <a:pt x="77898" y="36538"/>
                </a:cubicBezTo>
                <a:cubicBezTo>
                  <a:pt x="77742" y="36594"/>
                  <a:pt x="77648" y="36483"/>
                  <a:pt x="77586" y="36316"/>
                </a:cubicBezTo>
                <a:cubicBezTo>
                  <a:pt x="77492" y="36205"/>
                  <a:pt x="77368" y="36094"/>
                  <a:pt x="77274" y="35927"/>
                </a:cubicBezTo>
                <a:cubicBezTo>
                  <a:pt x="76993" y="35816"/>
                  <a:pt x="76931" y="35205"/>
                  <a:pt x="76618" y="35205"/>
                </a:cubicBezTo>
                <a:cubicBezTo>
                  <a:pt x="76587" y="34983"/>
                  <a:pt x="76400" y="35094"/>
                  <a:pt x="76338" y="34983"/>
                </a:cubicBezTo>
                <a:cubicBezTo>
                  <a:pt x="76244" y="34761"/>
                  <a:pt x="76150" y="34650"/>
                  <a:pt x="75994" y="34595"/>
                </a:cubicBezTo>
                <a:cubicBezTo>
                  <a:pt x="75838" y="34261"/>
                  <a:pt x="75620" y="33984"/>
                  <a:pt x="75370" y="33817"/>
                </a:cubicBezTo>
                <a:cubicBezTo>
                  <a:pt x="75276" y="33151"/>
                  <a:pt x="74840" y="33262"/>
                  <a:pt x="74777" y="32540"/>
                </a:cubicBezTo>
                <a:cubicBezTo>
                  <a:pt x="74621" y="32484"/>
                  <a:pt x="74403" y="32540"/>
                  <a:pt x="74434" y="32040"/>
                </a:cubicBezTo>
                <a:cubicBezTo>
                  <a:pt x="74122" y="32318"/>
                  <a:pt x="74215" y="31485"/>
                  <a:pt x="73934" y="31707"/>
                </a:cubicBezTo>
                <a:cubicBezTo>
                  <a:pt x="73685" y="31374"/>
                  <a:pt x="73498" y="30819"/>
                  <a:pt x="73154" y="30652"/>
                </a:cubicBezTo>
                <a:cubicBezTo>
                  <a:pt x="72967" y="30208"/>
                  <a:pt x="72717" y="29763"/>
                  <a:pt x="72468" y="29430"/>
                </a:cubicBezTo>
                <a:cubicBezTo>
                  <a:pt x="72374" y="29264"/>
                  <a:pt x="72312" y="28875"/>
                  <a:pt x="72124" y="28931"/>
                </a:cubicBezTo>
                <a:cubicBezTo>
                  <a:pt x="72000" y="28819"/>
                  <a:pt x="71906" y="28542"/>
                  <a:pt x="71812" y="28375"/>
                </a:cubicBezTo>
                <a:cubicBezTo>
                  <a:pt x="71469" y="28209"/>
                  <a:pt x="71313" y="27598"/>
                  <a:pt x="71032" y="27320"/>
                </a:cubicBezTo>
                <a:cubicBezTo>
                  <a:pt x="70533" y="26598"/>
                  <a:pt x="70096" y="25765"/>
                  <a:pt x="69659" y="24877"/>
                </a:cubicBezTo>
                <a:cubicBezTo>
                  <a:pt x="69409" y="24544"/>
                  <a:pt x="69222" y="24044"/>
                  <a:pt x="68972" y="23822"/>
                </a:cubicBezTo>
                <a:cubicBezTo>
                  <a:pt x="68847" y="23155"/>
                  <a:pt x="68535" y="22933"/>
                  <a:pt x="68348" y="22378"/>
                </a:cubicBezTo>
                <a:cubicBezTo>
                  <a:pt x="68098" y="22045"/>
                  <a:pt x="67942" y="21378"/>
                  <a:pt x="67661" y="21156"/>
                </a:cubicBezTo>
                <a:cubicBezTo>
                  <a:pt x="67474" y="20657"/>
                  <a:pt x="67287" y="20157"/>
                  <a:pt x="67037" y="19713"/>
                </a:cubicBezTo>
                <a:cubicBezTo>
                  <a:pt x="66694" y="18658"/>
                  <a:pt x="66226" y="17936"/>
                  <a:pt x="65882" y="16881"/>
                </a:cubicBezTo>
                <a:cubicBezTo>
                  <a:pt x="65726" y="16770"/>
                  <a:pt x="65695" y="16381"/>
                  <a:pt x="65633" y="16159"/>
                </a:cubicBezTo>
                <a:cubicBezTo>
                  <a:pt x="65446" y="16048"/>
                  <a:pt x="65383" y="15714"/>
                  <a:pt x="65321" y="15270"/>
                </a:cubicBezTo>
                <a:cubicBezTo>
                  <a:pt x="65040" y="15048"/>
                  <a:pt x="65009" y="14049"/>
                  <a:pt x="64728" y="13826"/>
                </a:cubicBezTo>
                <a:cubicBezTo>
                  <a:pt x="64728" y="14493"/>
                  <a:pt x="64884" y="14881"/>
                  <a:pt x="65040" y="15159"/>
                </a:cubicBezTo>
                <a:cubicBezTo>
                  <a:pt x="65196" y="15548"/>
                  <a:pt x="65227" y="16214"/>
                  <a:pt x="65446" y="16325"/>
                </a:cubicBezTo>
                <a:cubicBezTo>
                  <a:pt x="65570" y="16825"/>
                  <a:pt x="65726" y="17158"/>
                  <a:pt x="65882" y="17547"/>
                </a:cubicBezTo>
                <a:cubicBezTo>
                  <a:pt x="66039" y="17880"/>
                  <a:pt x="66132" y="18491"/>
                  <a:pt x="66351" y="18658"/>
                </a:cubicBezTo>
                <a:cubicBezTo>
                  <a:pt x="66944" y="20212"/>
                  <a:pt x="67568" y="21601"/>
                  <a:pt x="68223" y="22933"/>
                </a:cubicBezTo>
                <a:cubicBezTo>
                  <a:pt x="68348" y="23322"/>
                  <a:pt x="68566" y="23600"/>
                  <a:pt x="68723" y="23877"/>
                </a:cubicBezTo>
                <a:cubicBezTo>
                  <a:pt x="68879" y="24211"/>
                  <a:pt x="69003" y="24544"/>
                  <a:pt x="69191" y="24877"/>
                </a:cubicBezTo>
                <a:cubicBezTo>
                  <a:pt x="69347" y="25266"/>
                  <a:pt x="69565" y="25321"/>
                  <a:pt x="69659" y="25876"/>
                </a:cubicBezTo>
                <a:cubicBezTo>
                  <a:pt x="70002" y="25821"/>
                  <a:pt x="69971" y="26654"/>
                  <a:pt x="70252" y="26820"/>
                </a:cubicBezTo>
                <a:cubicBezTo>
                  <a:pt x="70907" y="28098"/>
                  <a:pt x="71687" y="29042"/>
                  <a:pt x="72468" y="30097"/>
                </a:cubicBezTo>
                <a:cubicBezTo>
                  <a:pt x="72686" y="30763"/>
                  <a:pt x="73092" y="31041"/>
                  <a:pt x="73279" y="31763"/>
                </a:cubicBezTo>
                <a:cubicBezTo>
                  <a:pt x="73778" y="32096"/>
                  <a:pt x="74153" y="32651"/>
                  <a:pt x="74496" y="33317"/>
                </a:cubicBezTo>
                <a:cubicBezTo>
                  <a:pt x="74746" y="33428"/>
                  <a:pt x="74902" y="33873"/>
                  <a:pt x="75120" y="34095"/>
                </a:cubicBezTo>
                <a:cubicBezTo>
                  <a:pt x="75276" y="34428"/>
                  <a:pt x="75557" y="34539"/>
                  <a:pt x="75682" y="35039"/>
                </a:cubicBezTo>
                <a:cubicBezTo>
                  <a:pt x="76119" y="35205"/>
                  <a:pt x="76431" y="35650"/>
                  <a:pt x="76743" y="36149"/>
                </a:cubicBezTo>
                <a:cubicBezTo>
                  <a:pt x="77180" y="36205"/>
                  <a:pt x="77274" y="37316"/>
                  <a:pt x="77773" y="37260"/>
                </a:cubicBezTo>
                <a:cubicBezTo>
                  <a:pt x="77836" y="37704"/>
                  <a:pt x="78054" y="37760"/>
                  <a:pt x="78241" y="37871"/>
                </a:cubicBezTo>
                <a:cubicBezTo>
                  <a:pt x="78335" y="37926"/>
                  <a:pt x="78429" y="38037"/>
                  <a:pt x="78460" y="38315"/>
                </a:cubicBezTo>
                <a:cubicBezTo>
                  <a:pt x="78616" y="38204"/>
                  <a:pt x="78647" y="38482"/>
                  <a:pt x="78772" y="38537"/>
                </a:cubicBezTo>
                <a:cubicBezTo>
                  <a:pt x="79053" y="39148"/>
                  <a:pt x="79459" y="39426"/>
                  <a:pt x="79677" y="40148"/>
                </a:cubicBezTo>
                <a:cubicBezTo>
                  <a:pt x="79927" y="40314"/>
                  <a:pt x="80145" y="40592"/>
                  <a:pt x="80332" y="40925"/>
                </a:cubicBezTo>
                <a:cubicBezTo>
                  <a:pt x="80582" y="41147"/>
                  <a:pt x="80738" y="41591"/>
                  <a:pt x="81050" y="41647"/>
                </a:cubicBezTo>
                <a:cubicBezTo>
                  <a:pt x="81019" y="42202"/>
                  <a:pt x="81237" y="42091"/>
                  <a:pt x="81331" y="42369"/>
                </a:cubicBezTo>
                <a:cubicBezTo>
                  <a:pt x="81518" y="42369"/>
                  <a:pt x="81456" y="42924"/>
                  <a:pt x="81643" y="42924"/>
                </a:cubicBezTo>
                <a:cubicBezTo>
                  <a:pt x="81737" y="43202"/>
                  <a:pt x="81893" y="43257"/>
                  <a:pt x="81924" y="43646"/>
                </a:cubicBezTo>
                <a:cubicBezTo>
                  <a:pt x="82049" y="43590"/>
                  <a:pt x="82049" y="43868"/>
                  <a:pt x="82143" y="43868"/>
                </a:cubicBezTo>
                <a:cubicBezTo>
                  <a:pt x="82174" y="44090"/>
                  <a:pt x="82299" y="43979"/>
                  <a:pt x="82361" y="44146"/>
                </a:cubicBezTo>
                <a:cubicBezTo>
                  <a:pt x="82767" y="45090"/>
                  <a:pt x="83297" y="45701"/>
                  <a:pt x="83672" y="46811"/>
                </a:cubicBezTo>
                <a:cubicBezTo>
                  <a:pt x="83453" y="46534"/>
                  <a:pt x="83297" y="46145"/>
                  <a:pt x="83110" y="45867"/>
                </a:cubicBezTo>
                <a:cubicBezTo>
                  <a:pt x="82892" y="45978"/>
                  <a:pt x="83048" y="45090"/>
                  <a:pt x="82767" y="45478"/>
                </a:cubicBezTo>
                <a:cubicBezTo>
                  <a:pt x="82798" y="44979"/>
                  <a:pt x="82486" y="45256"/>
                  <a:pt x="82517" y="44757"/>
                </a:cubicBezTo>
                <a:cubicBezTo>
                  <a:pt x="82174" y="44479"/>
                  <a:pt x="81862" y="44146"/>
                  <a:pt x="81643" y="43590"/>
                </a:cubicBezTo>
                <a:cubicBezTo>
                  <a:pt x="81518" y="43646"/>
                  <a:pt x="81425" y="43590"/>
                  <a:pt x="81362" y="43535"/>
                </a:cubicBezTo>
                <a:cubicBezTo>
                  <a:pt x="81331" y="43202"/>
                  <a:pt x="81206" y="43257"/>
                  <a:pt x="81113" y="43091"/>
                </a:cubicBezTo>
                <a:cubicBezTo>
                  <a:pt x="80894" y="43035"/>
                  <a:pt x="80863" y="42591"/>
                  <a:pt x="80613" y="42646"/>
                </a:cubicBezTo>
                <a:cubicBezTo>
                  <a:pt x="80364" y="42147"/>
                  <a:pt x="79958" y="41980"/>
                  <a:pt x="79677" y="41647"/>
                </a:cubicBezTo>
                <a:cubicBezTo>
                  <a:pt x="79552" y="41314"/>
                  <a:pt x="79334" y="41314"/>
                  <a:pt x="79209" y="40981"/>
                </a:cubicBezTo>
                <a:cubicBezTo>
                  <a:pt x="78959" y="41036"/>
                  <a:pt x="79022" y="40259"/>
                  <a:pt x="78710" y="40536"/>
                </a:cubicBezTo>
                <a:cubicBezTo>
                  <a:pt x="78491" y="39981"/>
                  <a:pt x="78085" y="39870"/>
                  <a:pt x="77773" y="39537"/>
                </a:cubicBezTo>
                <a:cubicBezTo>
                  <a:pt x="77399" y="39259"/>
                  <a:pt x="77087" y="38926"/>
                  <a:pt x="76743" y="38593"/>
                </a:cubicBezTo>
                <a:cubicBezTo>
                  <a:pt x="76556" y="38482"/>
                  <a:pt x="76369" y="38315"/>
                  <a:pt x="76213" y="38149"/>
                </a:cubicBezTo>
                <a:cubicBezTo>
                  <a:pt x="76026" y="37982"/>
                  <a:pt x="75869" y="37815"/>
                  <a:pt x="75713" y="37649"/>
                </a:cubicBezTo>
                <a:cubicBezTo>
                  <a:pt x="75401" y="37204"/>
                  <a:pt x="74964" y="37204"/>
                  <a:pt x="74684" y="36705"/>
                </a:cubicBezTo>
                <a:cubicBezTo>
                  <a:pt x="74434" y="36816"/>
                  <a:pt x="74434" y="36316"/>
                  <a:pt x="74184" y="36372"/>
                </a:cubicBezTo>
                <a:cubicBezTo>
                  <a:pt x="74028" y="36205"/>
                  <a:pt x="73841" y="36038"/>
                  <a:pt x="73654" y="35927"/>
                </a:cubicBezTo>
                <a:cubicBezTo>
                  <a:pt x="73498" y="35761"/>
                  <a:pt x="73342" y="35594"/>
                  <a:pt x="73154" y="35428"/>
                </a:cubicBezTo>
                <a:cubicBezTo>
                  <a:pt x="73061" y="35094"/>
                  <a:pt x="72842" y="35039"/>
                  <a:pt x="72624" y="34983"/>
                </a:cubicBezTo>
                <a:cubicBezTo>
                  <a:pt x="72499" y="34206"/>
                  <a:pt x="72000" y="34372"/>
                  <a:pt x="71843" y="33595"/>
                </a:cubicBezTo>
                <a:cubicBezTo>
                  <a:pt x="71438" y="33428"/>
                  <a:pt x="71250" y="32707"/>
                  <a:pt x="70876" y="32484"/>
                </a:cubicBezTo>
                <a:cubicBezTo>
                  <a:pt x="70657" y="31929"/>
                  <a:pt x="70377" y="31540"/>
                  <a:pt x="70096" y="31096"/>
                </a:cubicBezTo>
                <a:cubicBezTo>
                  <a:pt x="69971" y="30763"/>
                  <a:pt x="69784" y="30652"/>
                  <a:pt x="69628" y="30485"/>
                </a:cubicBezTo>
                <a:cubicBezTo>
                  <a:pt x="69596" y="29986"/>
                  <a:pt x="69347" y="29986"/>
                  <a:pt x="69253" y="29597"/>
                </a:cubicBezTo>
                <a:cubicBezTo>
                  <a:pt x="68972" y="29153"/>
                  <a:pt x="68723" y="28597"/>
                  <a:pt x="68442" y="28098"/>
                </a:cubicBezTo>
                <a:cubicBezTo>
                  <a:pt x="68130" y="27709"/>
                  <a:pt x="68005" y="26820"/>
                  <a:pt x="67630" y="26598"/>
                </a:cubicBezTo>
                <a:cubicBezTo>
                  <a:pt x="67849" y="27820"/>
                  <a:pt x="68379" y="28264"/>
                  <a:pt x="68691" y="29319"/>
                </a:cubicBezTo>
                <a:cubicBezTo>
                  <a:pt x="68972" y="29486"/>
                  <a:pt x="69128" y="29930"/>
                  <a:pt x="69253" y="30430"/>
                </a:cubicBezTo>
                <a:cubicBezTo>
                  <a:pt x="69534" y="30652"/>
                  <a:pt x="69690" y="31152"/>
                  <a:pt x="69940" y="31485"/>
                </a:cubicBezTo>
                <a:cubicBezTo>
                  <a:pt x="70158" y="31818"/>
                  <a:pt x="70345" y="32207"/>
                  <a:pt x="70533" y="32596"/>
                </a:cubicBezTo>
                <a:cubicBezTo>
                  <a:pt x="70751" y="32929"/>
                  <a:pt x="71032" y="33151"/>
                  <a:pt x="71188" y="33651"/>
                </a:cubicBezTo>
                <a:cubicBezTo>
                  <a:pt x="71750" y="34095"/>
                  <a:pt x="72093" y="35150"/>
                  <a:pt x="72686" y="35428"/>
                </a:cubicBezTo>
                <a:cubicBezTo>
                  <a:pt x="73123" y="36149"/>
                  <a:pt x="73654" y="36538"/>
                  <a:pt x="74153" y="37038"/>
                </a:cubicBezTo>
                <a:cubicBezTo>
                  <a:pt x="74403" y="37371"/>
                  <a:pt x="74684" y="37427"/>
                  <a:pt x="74964" y="37593"/>
                </a:cubicBezTo>
                <a:cubicBezTo>
                  <a:pt x="75058" y="37815"/>
                  <a:pt x="75089" y="38149"/>
                  <a:pt x="75370" y="37926"/>
                </a:cubicBezTo>
                <a:cubicBezTo>
                  <a:pt x="75339" y="38482"/>
                  <a:pt x="75682" y="38037"/>
                  <a:pt x="75713" y="38482"/>
                </a:cubicBezTo>
                <a:cubicBezTo>
                  <a:pt x="75901" y="38426"/>
                  <a:pt x="75869" y="38870"/>
                  <a:pt x="76088" y="38648"/>
                </a:cubicBezTo>
                <a:cubicBezTo>
                  <a:pt x="76275" y="38648"/>
                  <a:pt x="76244" y="39259"/>
                  <a:pt x="76494" y="38981"/>
                </a:cubicBezTo>
                <a:cubicBezTo>
                  <a:pt x="76681" y="39481"/>
                  <a:pt x="77087" y="39370"/>
                  <a:pt x="77243" y="39870"/>
                </a:cubicBezTo>
                <a:cubicBezTo>
                  <a:pt x="77524" y="40092"/>
                  <a:pt x="77804" y="40370"/>
                  <a:pt x="78085" y="40592"/>
                </a:cubicBezTo>
                <a:cubicBezTo>
                  <a:pt x="78241" y="41092"/>
                  <a:pt x="78616" y="41036"/>
                  <a:pt x="78897" y="41258"/>
                </a:cubicBezTo>
                <a:cubicBezTo>
                  <a:pt x="78959" y="41702"/>
                  <a:pt x="79240" y="41591"/>
                  <a:pt x="79334" y="41925"/>
                </a:cubicBezTo>
                <a:cubicBezTo>
                  <a:pt x="79427" y="42258"/>
                  <a:pt x="79677" y="42258"/>
                  <a:pt x="79771" y="42591"/>
                </a:cubicBezTo>
                <a:cubicBezTo>
                  <a:pt x="80457" y="43091"/>
                  <a:pt x="81050" y="43813"/>
                  <a:pt x="81643" y="44534"/>
                </a:cubicBezTo>
                <a:cubicBezTo>
                  <a:pt x="81799" y="44757"/>
                  <a:pt x="81799" y="45256"/>
                  <a:pt x="82080" y="45034"/>
                </a:cubicBezTo>
                <a:cubicBezTo>
                  <a:pt x="82174" y="45423"/>
                  <a:pt x="82299" y="45756"/>
                  <a:pt x="82517" y="45701"/>
                </a:cubicBezTo>
                <a:cubicBezTo>
                  <a:pt x="82673" y="46534"/>
                  <a:pt x="83079" y="46589"/>
                  <a:pt x="83266" y="47255"/>
                </a:cubicBezTo>
                <a:cubicBezTo>
                  <a:pt x="83422" y="47366"/>
                  <a:pt x="83578" y="47533"/>
                  <a:pt x="83672" y="47755"/>
                </a:cubicBezTo>
                <a:cubicBezTo>
                  <a:pt x="83765" y="48144"/>
                  <a:pt x="84078" y="47977"/>
                  <a:pt x="84046" y="48644"/>
                </a:cubicBezTo>
                <a:cubicBezTo>
                  <a:pt x="84358" y="48977"/>
                  <a:pt x="84639" y="49366"/>
                  <a:pt x="84795" y="50143"/>
                </a:cubicBezTo>
                <a:cubicBezTo>
                  <a:pt x="85014" y="50087"/>
                  <a:pt x="84983" y="50698"/>
                  <a:pt x="85139" y="50865"/>
                </a:cubicBezTo>
                <a:cubicBezTo>
                  <a:pt x="85357" y="50920"/>
                  <a:pt x="85357" y="51531"/>
                  <a:pt x="85513" y="51698"/>
                </a:cubicBezTo>
                <a:cubicBezTo>
                  <a:pt x="85607" y="51975"/>
                  <a:pt x="85732" y="52253"/>
                  <a:pt x="85794" y="52586"/>
                </a:cubicBezTo>
                <a:cubicBezTo>
                  <a:pt x="85825" y="52864"/>
                  <a:pt x="86200" y="53308"/>
                  <a:pt x="85981" y="53530"/>
                </a:cubicBezTo>
                <a:cubicBezTo>
                  <a:pt x="85763" y="52586"/>
                  <a:pt x="85326" y="52309"/>
                  <a:pt x="85107" y="51365"/>
                </a:cubicBezTo>
                <a:cubicBezTo>
                  <a:pt x="84795" y="51254"/>
                  <a:pt x="84639" y="50698"/>
                  <a:pt x="84358" y="50476"/>
                </a:cubicBezTo>
                <a:cubicBezTo>
                  <a:pt x="84202" y="49976"/>
                  <a:pt x="83984" y="49588"/>
                  <a:pt x="83672" y="49421"/>
                </a:cubicBezTo>
                <a:cubicBezTo>
                  <a:pt x="83516" y="48921"/>
                  <a:pt x="83266" y="48588"/>
                  <a:pt x="83016" y="48366"/>
                </a:cubicBezTo>
                <a:cubicBezTo>
                  <a:pt x="82860" y="47700"/>
                  <a:pt x="82455" y="47755"/>
                  <a:pt x="82330" y="47089"/>
                </a:cubicBezTo>
                <a:cubicBezTo>
                  <a:pt x="82049" y="47366"/>
                  <a:pt x="82143" y="46645"/>
                  <a:pt x="81893" y="46756"/>
                </a:cubicBezTo>
                <a:cubicBezTo>
                  <a:pt x="81862" y="46645"/>
                  <a:pt x="81862" y="46478"/>
                  <a:pt x="81768" y="46478"/>
                </a:cubicBezTo>
                <a:cubicBezTo>
                  <a:pt x="81674" y="46534"/>
                  <a:pt x="81674" y="46256"/>
                  <a:pt x="81581" y="46200"/>
                </a:cubicBezTo>
                <a:cubicBezTo>
                  <a:pt x="81456" y="46034"/>
                  <a:pt x="81425" y="45645"/>
                  <a:pt x="81237" y="45701"/>
                </a:cubicBezTo>
                <a:cubicBezTo>
                  <a:pt x="81081" y="45534"/>
                  <a:pt x="81050" y="45090"/>
                  <a:pt x="80801" y="45201"/>
                </a:cubicBezTo>
                <a:cubicBezTo>
                  <a:pt x="80332" y="44423"/>
                  <a:pt x="79771" y="44035"/>
                  <a:pt x="79302" y="43257"/>
                </a:cubicBezTo>
                <a:cubicBezTo>
                  <a:pt x="79084" y="43368"/>
                  <a:pt x="78990" y="43146"/>
                  <a:pt x="78897" y="42924"/>
                </a:cubicBezTo>
                <a:cubicBezTo>
                  <a:pt x="78772" y="42757"/>
                  <a:pt x="78616" y="42702"/>
                  <a:pt x="78491" y="42591"/>
                </a:cubicBezTo>
                <a:cubicBezTo>
                  <a:pt x="78366" y="42369"/>
                  <a:pt x="78304" y="42091"/>
                  <a:pt x="78085" y="42202"/>
                </a:cubicBezTo>
                <a:cubicBezTo>
                  <a:pt x="77898" y="42147"/>
                  <a:pt x="77867" y="41702"/>
                  <a:pt x="77648" y="41702"/>
                </a:cubicBezTo>
                <a:cubicBezTo>
                  <a:pt x="77368" y="41480"/>
                  <a:pt x="77118" y="41258"/>
                  <a:pt x="76837" y="41036"/>
                </a:cubicBezTo>
                <a:cubicBezTo>
                  <a:pt x="76806" y="40925"/>
                  <a:pt x="76743" y="40869"/>
                  <a:pt x="76618" y="40925"/>
                </a:cubicBezTo>
                <a:cubicBezTo>
                  <a:pt x="76525" y="40981"/>
                  <a:pt x="76525" y="40703"/>
                  <a:pt x="76431" y="40703"/>
                </a:cubicBezTo>
                <a:cubicBezTo>
                  <a:pt x="76275" y="40536"/>
                  <a:pt x="76150" y="40314"/>
                  <a:pt x="75932" y="40370"/>
                </a:cubicBezTo>
                <a:cubicBezTo>
                  <a:pt x="75433" y="39703"/>
                  <a:pt x="74808" y="39370"/>
                  <a:pt x="74278" y="38815"/>
                </a:cubicBezTo>
                <a:cubicBezTo>
                  <a:pt x="74153" y="38648"/>
                  <a:pt x="73997" y="38593"/>
                  <a:pt x="73872" y="38482"/>
                </a:cubicBezTo>
                <a:cubicBezTo>
                  <a:pt x="73747" y="38260"/>
                  <a:pt x="73685" y="38037"/>
                  <a:pt x="73466" y="38149"/>
                </a:cubicBezTo>
                <a:cubicBezTo>
                  <a:pt x="73248" y="37593"/>
                  <a:pt x="72936" y="37427"/>
                  <a:pt x="72624" y="37260"/>
                </a:cubicBezTo>
                <a:cubicBezTo>
                  <a:pt x="72530" y="36982"/>
                  <a:pt x="72374" y="36816"/>
                  <a:pt x="72280" y="36594"/>
                </a:cubicBezTo>
                <a:cubicBezTo>
                  <a:pt x="72062" y="36594"/>
                  <a:pt x="72000" y="36149"/>
                  <a:pt x="71843" y="36094"/>
                </a:cubicBezTo>
                <a:cubicBezTo>
                  <a:pt x="71625" y="35539"/>
                  <a:pt x="71313" y="35316"/>
                  <a:pt x="71063" y="34872"/>
                </a:cubicBezTo>
                <a:cubicBezTo>
                  <a:pt x="70533" y="33706"/>
                  <a:pt x="69940" y="32651"/>
                  <a:pt x="69378" y="31540"/>
                </a:cubicBezTo>
                <a:cubicBezTo>
                  <a:pt x="69159" y="30819"/>
                  <a:pt x="68785" y="30596"/>
                  <a:pt x="68629" y="29652"/>
                </a:cubicBezTo>
                <a:cubicBezTo>
                  <a:pt x="68223" y="29430"/>
                  <a:pt x="68161" y="28320"/>
                  <a:pt x="67786" y="27987"/>
                </a:cubicBezTo>
                <a:cubicBezTo>
                  <a:pt x="67849" y="28653"/>
                  <a:pt x="67942" y="29097"/>
                  <a:pt x="68192" y="29153"/>
                </a:cubicBezTo>
                <a:cubicBezTo>
                  <a:pt x="68286" y="29763"/>
                  <a:pt x="68504" y="29986"/>
                  <a:pt x="68629" y="30485"/>
                </a:cubicBezTo>
                <a:cubicBezTo>
                  <a:pt x="68785" y="30430"/>
                  <a:pt x="68754" y="30985"/>
                  <a:pt x="68879" y="31041"/>
                </a:cubicBezTo>
                <a:cubicBezTo>
                  <a:pt x="68941" y="31263"/>
                  <a:pt x="69035" y="31429"/>
                  <a:pt x="69128" y="31652"/>
                </a:cubicBezTo>
                <a:cubicBezTo>
                  <a:pt x="69347" y="31874"/>
                  <a:pt x="69472" y="32373"/>
                  <a:pt x="69628" y="32762"/>
                </a:cubicBezTo>
                <a:cubicBezTo>
                  <a:pt x="70033" y="33262"/>
                  <a:pt x="70283" y="34150"/>
                  <a:pt x="70657" y="34706"/>
                </a:cubicBezTo>
                <a:cubicBezTo>
                  <a:pt x="70970" y="35483"/>
                  <a:pt x="71438" y="35927"/>
                  <a:pt x="71719" y="36760"/>
                </a:cubicBezTo>
                <a:cubicBezTo>
                  <a:pt x="72000" y="36871"/>
                  <a:pt x="72156" y="37260"/>
                  <a:pt x="72374" y="37538"/>
                </a:cubicBezTo>
                <a:cubicBezTo>
                  <a:pt x="72499" y="37593"/>
                  <a:pt x="72624" y="37704"/>
                  <a:pt x="72686" y="37926"/>
                </a:cubicBezTo>
                <a:cubicBezTo>
                  <a:pt x="72811" y="38037"/>
                  <a:pt x="72905" y="38149"/>
                  <a:pt x="72998" y="38260"/>
                </a:cubicBezTo>
                <a:cubicBezTo>
                  <a:pt x="73498" y="38648"/>
                  <a:pt x="73966" y="39093"/>
                  <a:pt x="74371" y="39759"/>
                </a:cubicBezTo>
                <a:cubicBezTo>
                  <a:pt x="74652" y="39703"/>
                  <a:pt x="74933" y="40203"/>
                  <a:pt x="75089" y="40314"/>
                </a:cubicBezTo>
                <a:cubicBezTo>
                  <a:pt x="75339" y="40536"/>
                  <a:pt x="75620" y="40758"/>
                  <a:pt x="75901" y="40869"/>
                </a:cubicBezTo>
                <a:cubicBezTo>
                  <a:pt x="76338" y="41369"/>
                  <a:pt x="76837" y="41758"/>
                  <a:pt x="77336" y="42147"/>
                </a:cubicBezTo>
                <a:cubicBezTo>
                  <a:pt x="77430" y="42313"/>
                  <a:pt x="77524" y="42424"/>
                  <a:pt x="77648" y="42535"/>
                </a:cubicBezTo>
                <a:cubicBezTo>
                  <a:pt x="77680" y="42813"/>
                  <a:pt x="77960" y="42535"/>
                  <a:pt x="77960" y="42924"/>
                </a:cubicBezTo>
                <a:cubicBezTo>
                  <a:pt x="78273" y="43035"/>
                  <a:pt x="78491" y="43257"/>
                  <a:pt x="78678" y="43646"/>
                </a:cubicBezTo>
                <a:cubicBezTo>
                  <a:pt x="78897" y="43535"/>
                  <a:pt x="78990" y="43646"/>
                  <a:pt x="79022" y="44035"/>
                </a:cubicBezTo>
                <a:cubicBezTo>
                  <a:pt x="79240" y="43813"/>
                  <a:pt x="79240" y="44257"/>
                  <a:pt x="79396" y="44201"/>
                </a:cubicBezTo>
                <a:cubicBezTo>
                  <a:pt x="79583" y="44645"/>
                  <a:pt x="79895" y="44701"/>
                  <a:pt x="80052" y="45145"/>
                </a:cubicBezTo>
                <a:cubicBezTo>
                  <a:pt x="80301" y="44923"/>
                  <a:pt x="80270" y="45367"/>
                  <a:pt x="80395" y="45478"/>
                </a:cubicBezTo>
                <a:cubicBezTo>
                  <a:pt x="80613" y="45312"/>
                  <a:pt x="80582" y="45756"/>
                  <a:pt x="80707" y="45867"/>
                </a:cubicBezTo>
                <a:cubicBezTo>
                  <a:pt x="80988" y="46034"/>
                  <a:pt x="81113" y="46534"/>
                  <a:pt x="81362" y="46811"/>
                </a:cubicBezTo>
                <a:cubicBezTo>
                  <a:pt x="81581" y="47033"/>
                  <a:pt x="81799" y="47255"/>
                  <a:pt x="81924" y="47755"/>
                </a:cubicBezTo>
                <a:cubicBezTo>
                  <a:pt x="82049" y="47811"/>
                  <a:pt x="82174" y="47922"/>
                  <a:pt x="82236" y="48144"/>
                </a:cubicBezTo>
                <a:cubicBezTo>
                  <a:pt x="82330" y="48144"/>
                  <a:pt x="82423" y="48088"/>
                  <a:pt x="82455" y="48199"/>
                </a:cubicBezTo>
                <a:cubicBezTo>
                  <a:pt x="82455" y="48422"/>
                  <a:pt x="82611" y="48422"/>
                  <a:pt x="82486" y="48533"/>
                </a:cubicBezTo>
                <a:cubicBezTo>
                  <a:pt x="82330" y="48588"/>
                  <a:pt x="82361" y="48144"/>
                  <a:pt x="82174" y="48310"/>
                </a:cubicBezTo>
                <a:cubicBezTo>
                  <a:pt x="82049" y="48310"/>
                  <a:pt x="82018" y="47977"/>
                  <a:pt x="81955" y="47922"/>
                </a:cubicBezTo>
                <a:cubicBezTo>
                  <a:pt x="81674" y="47866"/>
                  <a:pt x="81456" y="47700"/>
                  <a:pt x="81237" y="47478"/>
                </a:cubicBezTo>
                <a:cubicBezTo>
                  <a:pt x="80863" y="47033"/>
                  <a:pt x="80332" y="46922"/>
                  <a:pt x="79927" y="46478"/>
                </a:cubicBezTo>
                <a:cubicBezTo>
                  <a:pt x="79646" y="46478"/>
                  <a:pt x="79490" y="46145"/>
                  <a:pt x="79178" y="46256"/>
                </a:cubicBezTo>
                <a:cubicBezTo>
                  <a:pt x="79022" y="45923"/>
                  <a:pt x="78678" y="46034"/>
                  <a:pt x="78553" y="45645"/>
                </a:cubicBezTo>
                <a:cubicBezTo>
                  <a:pt x="78023" y="45590"/>
                  <a:pt x="77680" y="45034"/>
                  <a:pt x="77087" y="45034"/>
                </a:cubicBezTo>
                <a:cubicBezTo>
                  <a:pt x="76931" y="44701"/>
                  <a:pt x="76681" y="44479"/>
                  <a:pt x="76400" y="44479"/>
                </a:cubicBezTo>
                <a:cubicBezTo>
                  <a:pt x="76306" y="43868"/>
                  <a:pt x="75963" y="43979"/>
                  <a:pt x="75745" y="43701"/>
                </a:cubicBezTo>
                <a:cubicBezTo>
                  <a:pt x="75245" y="43313"/>
                  <a:pt x="74777" y="42869"/>
                  <a:pt x="74371" y="42202"/>
                </a:cubicBezTo>
                <a:cubicBezTo>
                  <a:pt x="74153" y="42036"/>
                  <a:pt x="73872" y="41980"/>
                  <a:pt x="73747" y="41480"/>
                </a:cubicBezTo>
                <a:cubicBezTo>
                  <a:pt x="73342" y="41647"/>
                  <a:pt x="73342" y="40758"/>
                  <a:pt x="72998" y="40758"/>
                </a:cubicBezTo>
                <a:cubicBezTo>
                  <a:pt x="72592" y="40148"/>
                  <a:pt x="72156" y="39592"/>
                  <a:pt x="71719" y="39093"/>
                </a:cubicBezTo>
                <a:cubicBezTo>
                  <a:pt x="71375" y="38648"/>
                  <a:pt x="71188" y="37871"/>
                  <a:pt x="70814" y="37593"/>
                </a:cubicBezTo>
                <a:cubicBezTo>
                  <a:pt x="70876" y="38204"/>
                  <a:pt x="71126" y="38260"/>
                  <a:pt x="71219" y="38759"/>
                </a:cubicBezTo>
                <a:cubicBezTo>
                  <a:pt x="71407" y="39037"/>
                  <a:pt x="71594" y="39204"/>
                  <a:pt x="71687" y="39759"/>
                </a:cubicBezTo>
                <a:cubicBezTo>
                  <a:pt x="72156" y="40092"/>
                  <a:pt x="72499" y="40758"/>
                  <a:pt x="72905" y="41258"/>
                </a:cubicBezTo>
                <a:cubicBezTo>
                  <a:pt x="73092" y="41480"/>
                  <a:pt x="73342" y="41536"/>
                  <a:pt x="73435" y="42091"/>
                </a:cubicBezTo>
                <a:cubicBezTo>
                  <a:pt x="73716" y="42147"/>
                  <a:pt x="73872" y="42535"/>
                  <a:pt x="74091" y="42813"/>
                </a:cubicBezTo>
                <a:cubicBezTo>
                  <a:pt x="74309" y="42980"/>
                  <a:pt x="74496" y="43202"/>
                  <a:pt x="74715" y="43424"/>
                </a:cubicBezTo>
                <a:cubicBezTo>
                  <a:pt x="74840" y="43479"/>
                  <a:pt x="74933" y="43590"/>
                  <a:pt x="75027" y="43813"/>
                </a:cubicBezTo>
                <a:cubicBezTo>
                  <a:pt x="75058" y="44090"/>
                  <a:pt x="75339" y="43813"/>
                  <a:pt x="75339" y="44201"/>
                </a:cubicBezTo>
                <a:cubicBezTo>
                  <a:pt x="75620" y="43868"/>
                  <a:pt x="75464" y="44645"/>
                  <a:pt x="75745" y="44368"/>
                </a:cubicBezTo>
                <a:cubicBezTo>
                  <a:pt x="75807" y="44590"/>
                  <a:pt x="75901" y="44701"/>
                  <a:pt x="76057" y="44757"/>
                </a:cubicBezTo>
                <a:cubicBezTo>
                  <a:pt x="76275" y="44979"/>
                  <a:pt x="76556" y="45090"/>
                  <a:pt x="76775" y="45312"/>
                </a:cubicBezTo>
                <a:cubicBezTo>
                  <a:pt x="76962" y="45534"/>
                  <a:pt x="77243" y="45534"/>
                  <a:pt x="77368" y="45923"/>
                </a:cubicBezTo>
                <a:cubicBezTo>
                  <a:pt x="77773" y="45701"/>
                  <a:pt x="77836" y="46311"/>
                  <a:pt x="78148" y="46311"/>
                </a:cubicBezTo>
                <a:cubicBezTo>
                  <a:pt x="78491" y="46200"/>
                  <a:pt x="78616" y="46756"/>
                  <a:pt x="78928" y="46700"/>
                </a:cubicBezTo>
                <a:cubicBezTo>
                  <a:pt x="79146" y="46922"/>
                  <a:pt x="79427" y="47033"/>
                  <a:pt x="79708" y="47033"/>
                </a:cubicBezTo>
                <a:cubicBezTo>
                  <a:pt x="79833" y="47533"/>
                  <a:pt x="80239" y="47200"/>
                  <a:pt x="80332" y="47644"/>
                </a:cubicBezTo>
                <a:cubicBezTo>
                  <a:pt x="80707" y="47478"/>
                  <a:pt x="80801" y="48144"/>
                  <a:pt x="81113" y="48033"/>
                </a:cubicBezTo>
                <a:cubicBezTo>
                  <a:pt x="81206" y="48644"/>
                  <a:pt x="81643" y="48310"/>
                  <a:pt x="81768" y="48810"/>
                </a:cubicBezTo>
                <a:cubicBezTo>
                  <a:pt x="81893" y="48810"/>
                  <a:pt x="82018" y="48921"/>
                  <a:pt x="82143" y="48977"/>
                </a:cubicBezTo>
                <a:cubicBezTo>
                  <a:pt x="82143" y="49199"/>
                  <a:pt x="82548" y="49254"/>
                  <a:pt x="82299" y="49421"/>
                </a:cubicBezTo>
                <a:cubicBezTo>
                  <a:pt x="82174" y="49254"/>
                  <a:pt x="82018" y="49199"/>
                  <a:pt x="81893" y="49088"/>
                </a:cubicBezTo>
                <a:cubicBezTo>
                  <a:pt x="81674" y="49088"/>
                  <a:pt x="81674" y="48588"/>
                  <a:pt x="81394" y="48755"/>
                </a:cubicBezTo>
                <a:cubicBezTo>
                  <a:pt x="81081" y="48533"/>
                  <a:pt x="80707" y="48533"/>
                  <a:pt x="80426" y="48255"/>
                </a:cubicBezTo>
                <a:cubicBezTo>
                  <a:pt x="80083" y="48144"/>
                  <a:pt x="79771" y="47977"/>
                  <a:pt x="79427" y="47811"/>
                </a:cubicBezTo>
                <a:cubicBezTo>
                  <a:pt x="78990" y="47922"/>
                  <a:pt x="78803" y="47422"/>
                  <a:pt x="78397" y="47533"/>
                </a:cubicBezTo>
                <a:cubicBezTo>
                  <a:pt x="77867" y="46867"/>
                  <a:pt x="77055" y="47033"/>
                  <a:pt x="76587" y="46200"/>
                </a:cubicBezTo>
                <a:cubicBezTo>
                  <a:pt x="76244" y="46089"/>
                  <a:pt x="75963" y="45756"/>
                  <a:pt x="75682" y="45534"/>
                </a:cubicBezTo>
                <a:cubicBezTo>
                  <a:pt x="75620" y="45201"/>
                  <a:pt x="75370" y="45312"/>
                  <a:pt x="75245" y="45034"/>
                </a:cubicBezTo>
                <a:cubicBezTo>
                  <a:pt x="75089" y="44923"/>
                  <a:pt x="75058" y="44423"/>
                  <a:pt x="74840" y="44534"/>
                </a:cubicBezTo>
                <a:cubicBezTo>
                  <a:pt x="74840" y="45256"/>
                  <a:pt x="75183" y="45090"/>
                  <a:pt x="75308" y="45534"/>
                </a:cubicBezTo>
                <a:cubicBezTo>
                  <a:pt x="75557" y="45590"/>
                  <a:pt x="75682" y="46034"/>
                  <a:pt x="75932" y="46089"/>
                </a:cubicBezTo>
                <a:cubicBezTo>
                  <a:pt x="76088" y="46478"/>
                  <a:pt x="76306" y="46645"/>
                  <a:pt x="76556" y="46700"/>
                </a:cubicBezTo>
                <a:cubicBezTo>
                  <a:pt x="76775" y="46922"/>
                  <a:pt x="76931" y="47311"/>
                  <a:pt x="77243" y="47255"/>
                </a:cubicBezTo>
                <a:cubicBezTo>
                  <a:pt x="77492" y="48144"/>
                  <a:pt x="77992" y="48310"/>
                  <a:pt x="78273" y="49032"/>
                </a:cubicBezTo>
                <a:cubicBezTo>
                  <a:pt x="78959" y="49532"/>
                  <a:pt x="79490" y="50365"/>
                  <a:pt x="80145" y="50865"/>
                </a:cubicBezTo>
                <a:cubicBezTo>
                  <a:pt x="80457" y="51198"/>
                  <a:pt x="80832" y="51365"/>
                  <a:pt x="81175" y="51642"/>
                </a:cubicBezTo>
                <a:cubicBezTo>
                  <a:pt x="81206" y="52031"/>
                  <a:pt x="81518" y="51753"/>
                  <a:pt x="81674" y="51920"/>
                </a:cubicBezTo>
                <a:cubicBezTo>
                  <a:pt x="81674" y="52142"/>
                  <a:pt x="81830" y="52031"/>
                  <a:pt x="81862" y="52198"/>
                </a:cubicBezTo>
                <a:cubicBezTo>
                  <a:pt x="82018" y="52198"/>
                  <a:pt x="82049" y="52420"/>
                  <a:pt x="82174" y="52420"/>
                </a:cubicBezTo>
                <a:cubicBezTo>
                  <a:pt x="82455" y="52253"/>
                  <a:pt x="82455" y="52753"/>
                  <a:pt x="82673" y="52753"/>
                </a:cubicBezTo>
                <a:cubicBezTo>
                  <a:pt x="82892" y="52753"/>
                  <a:pt x="83016" y="52975"/>
                  <a:pt x="83172" y="53197"/>
                </a:cubicBezTo>
                <a:cubicBezTo>
                  <a:pt x="83485" y="52919"/>
                  <a:pt x="83391" y="53752"/>
                  <a:pt x="83672" y="53530"/>
                </a:cubicBezTo>
                <a:cubicBezTo>
                  <a:pt x="83703" y="54030"/>
                  <a:pt x="84078" y="53752"/>
                  <a:pt x="84140" y="54197"/>
                </a:cubicBezTo>
                <a:cubicBezTo>
                  <a:pt x="84546" y="54252"/>
                  <a:pt x="84764" y="54752"/>
                  <a:pt x="85076" y="55141"/>
                </a:cubicBezTo>
                <a:cubicBezTo>
                  <a:pt x="85357" y="55529"/>
                  <a:pt x="85669" y="55918"/>
                  <a:pt x="85950" y="56307"/>
                </a:cubicBezTo>
                <a:cubicBezTo>
                  <a:pt x="86013" y="56529"/>
                  <a:pt x="86106" y="56695"/>
                  <a:pt x="86200" y="56918"/>
                </a:cubicBezTo>
                <a:cubicBezTo>
                  <a:pt x="86387" y="56862"/>
                  <a:pt x="86293" y="57584"/>
                  <a:pt x="86512" y="57417"/>
                </a:cubicBezTo>
                <a:cubicBezTo>
                  <a:pt x="86605" y="58084"/>
                  <a:pt x="86824" y="58417"/>
                  <a:pt x="87042" y="58695"/>
                </a:cubicBezTo>
                <a:cubicBezTo>
                  <a:pt x="87167" y="59305"/>
                  <a:pt x="87417" y="59472"/>
                  <a:pt x="87542" y="60027"/>
                </a:cubicBezTo>
                <a:cubicBezTo>
                  <a:pt x="87635" y="60194"/>
                  <a:pt x="87729" y="60416"/>
                  <a:pt x="87729" y="60749"/>
                </a:cubicBezTo>
                <a:cubicBezTo>
                  <a:pt x="87854" y="60638"/>
                  <a:pt x="87979" y="61582"/>
                  <a:pt x="87823" y="61582"/>
                </a:cubicBezTo>
                <a:cubicBezTo>
                  <a:pt x="87791" y="60971"/>
                  <a:pt x="87479" y="61082"/>
                  <a:pt x="87417" y="60527"/>
                </a:cubicBezTo>
                <a:cubicBezTo>
                  <a:pt x="87355" y="60027"/>
                  <a:pt x="87042" y="60083"/>
                  <a:pt x="86949" y="59583"/>
                </a:cubicBezTo>
                <a:cubicBezTo>
                  <a:pt x="86793" y="59639"/>
                  <a:pt x="86855" y="59139"/>
                  <a:pt x="86730" y="59139"/>
                </a:cubicBezTo>
                <a:cubicBezTo>
                  <a:pt x="86574" y="59083"/>
                  <a:pt x="86512" y="58861"/>
                  <a:pt x="86481" y="58583"/>
                </a:cubicBezTo>
                <a:cubicBezTo>
                  <a:pt x="86231" y="58528"/>
                  <a:pt x="86106" y="58084"/>
                  <a:pt x="85919" y="57806"/>
                </a:cubicBezTo>
                <a:cubicBezTo>
                  <a:pt x="85576" y="57251"/>
                  <a:pt x="85263" y="56529"/>
                  <a:pt x="84827" y="56251"/>
                </a:cubicBezTo>
                <a:cubicBezTo>
                  <a:pt x="84514" y="55585"/>
                  <a:pt x="83984" y="55474"/>
                  <a:pt x="83734" y="54641"/>
                </a:cubicBezTo>
                <a:cubicBezTo>
                  <a:pt x="83266" y="54863"/>
                  <a:pt x="83172" y="54197"/>
                  <a:pt x="82829" y="54141"/>
                </a:cubicBezTo>
                <a:cubicBezTo>
                  <a:pt x="82579" y="53808"/>
                  <a:pt x="82174" y="53863"/>
                  <a:pt x="81924" y="53475"/>
                </a:cubicBezTo>
                <a:cubicBezTo>
                  <a:pt x="81581" y="53364"/>
                  <a:pt x="81300" y="53142"/>
                  <a:pt x="81019" y="52808"/>
                </a:cubicBezTo>
                <a:cubicBezTo>
                  <a:pt x="80894" y="52697"/>
                  <a:pt x="80676" y="52808"/>
                  <a:pt x="80613" y="52475"/>
                </a:cubicBezTo>
                <a:cubicBezTo>
                  <a:pt x="80488" y="52475"/>
                  <a:pt x="80208" y="51975"/>
                  <a:pt x="80145" y="52475"/>
                </a:cubicBezTo>
                <a:cubicBezTo>
                  <a:pt x="80301" y="52586"/>
                  <a:pt x="80457" y="52642"/>
                  <a:pt x="80551" y="52808"/>
                </a:cubicBezTo>
                <a:cubicBezTo>
                  <a:pt x="80613" y="53142"/>
                  <a:pt x="80832" y="53086"/>
                  <a:pt x="80957" y="53197"/>
                </a:cubicBezTo>
                <a:cubicBezTo>
                  <a:pt x="81144" y="53641"/>
                  <a:pt x="81487" y="53641"/>
                  <a:pt x="81706" y="54086"/>
                </a:cubicBezTo>
                <a:cubicBezTo>
                  <a:pt x="82080" y="54030"/>
                  <a:pt x="82205" y="54641"/>
                  <a:pt x="82611" y="54585"/>
                </a:cubicBezTo>
                <a:close/>
                <a:moveTo>
                  <a:pt x="88697" y="61249"/>
                </a:moveTo>
                <a:cubicBezTo>
                  <a:pt x="89071" y="61082"/>
                  <a:pt x="88790" y="61915"/>
                  <a:pt x="88821" y="62193"/>
                </a:cubicBezTo>
                <a:cubicBezTo>
                  <a:pt x="88540" y="62137"/>
                  <a:pt x="88759" y="61527"/>
                  <a:pt x="88697" y="61249"/>
                </a:cubicBezTo>
                <a:close/>
                <a:moveTo>
                  <a:pt x="88790" y="66968"/>
                </a:moveTo>
                <a:cubicBezTo>
                  <a:pt x="88915" y="67135"/>
                  <a:pt x="89009" y="67357"/>
                  <a:pt x="89133" y="67524"/>
                </a:cubicBezTo>
                <a:cubicBezTo>
                  <a:pt x="89196" y="67913"/>
                  <a:pt x="89227" y="68357"/>
                  <a:pt x="89289" y="68745"/>
                </a:cubicBezTo>
                <a:cubicBezTo>
                  <a:pt x="89289" y="69023"/>
                  <a:pt x="89383" y="69023"/>
                  <a:pt x="89414" y="69190"/>
                </a:cubicBezTo>
                <a:cubicBezTo>
                  <a:pt x="89446" y="69356"/>
                  <a:pt x="89446" y="69523"/>
                  <a:pt x="89477" y="69689"/>
                </a:cubicBezTo>
                <a:cubicBezTo>
                  <a:pt x="89508" y="69856"/>
                  <a:pt x="89508" y="69967"/>
                  <a:pt x="89539" y="70134"/>
                </a:cubicBezTo>
                <a:cubicBezTo>
                  <a:pt x="89414" y="70134"/>
                  <a:pt x="89414" y="69801"/>
                  <a:pt x="89383" y="69523"/>
                </a:cubicBezTo>
                <a:cubicBezTo>
                  <a:pt x="89289" y="69134"/>
                  <a:pt x="89165" y="68857"/>
                  <a:pt x="89009" y="68690"/>
                </a:cubicBezTo>
                <a:cubicBezTo>
                  <a:pt x="89009" y="68190"/>
                  <a:pt x="88853" y="68135"/>
                  <a:pt x="88790" y="67801"/>
                </a:cubicBezTo>
                <a:cubicBezTo>
                  <a:pt x="88728" y="67524"/>
                  <a:pt x="88697" y="67135"/>
                  <a:pt x="88540" y="67080"/>
                </a:cubicBezTo>
                <a:cubicBezTo>
                  <a:pt x="88572" y="66746"/>
                  <a:pt x="88697" y="66968"/>
                  <a:pt x="88790" y="66968"/>
                </a:cubicBezTo>
                <a:close/>
                <a:moveTo>
                  <a:pt x="89508" y="41258"/>
                </a:moveTo>
                <a:cubicBezTo>
                  <a:pt x="89633" y="41036"/>
                  <a:pt x="89726" y="40814"/>
                  <a:pt x="89789" y="40481"/>
                </a:cubicBezTo>
                <a:cubicBezTo>
                  <a:pt x="89820" y="40370"/>
                  <a:pt x="89820" y="40203"/>
                  <a:pt x="89914" y="40148"/>
                </a:cubicBezTo>
                <a:cubicBezTo>
                  <a:pt x="90007" y="40037"/>
                  <a:pt x="89945" y="39759"/>
                  <a:pt x="90070" y="39759"/>
                </a:cubicBezTo>
                <a:cubicBezTo>
                  <a:pt x="90163" y="39148"/>
                  <a:pt x="90507" y="38815"/>
                  <a:pt x="90538" y="38093"/>
                </a:cubicBezTo>
                <a:cubicBezTo>
                  <a:pt x="90944" y="37149"/>
                  <a:pt x="91100" y="35872"/>
                  <a:pt x="91568" y="34928"/>
                </a:cubicBezTo>
                <a:cubicBezTo>
                  <a:pt x="91599" y="34261"/>
                  <a:pt x="91786" y="33762"/>
                  <a:pt x="92005" y="33317"/>
                </a:cubicBezTo>
                <a:cubicBezTo>
                  <a:pt x="92005" y="32540"/>
                  <a:pt x="92254" y="32151"/>
                  <a:pt x="92473" y="31652"/>
                </a:cubicBezTo>
                <a:cubicBezTo>
                  <a:pt x="92504" y="30930"/>
                  <a:pt x="92723" y="30485"/>
                  <a:pt x="92816" y="29875"/>
                </a:cubicBezTo>
                <a:cubicBezTo>
                  <a:pt x="93035" y="29430"/>
                  <a:pt x="93035" y="28653"/>
                  <a:pt x="93284" y="28264"/>
                </a:cubicBezTo>
                <a:cubicBezTo>
                  <a:pt x="93315" y="27542"/>
                  <a:pt x="93534" y="27098"/>
                  <a:pt x="93659" y="26487"/>
                </a:cubicBezTo>
                <a:cubicBezTo>
                  <a:pt x="93784" y="26265"/>
                  <a:pt x="93752" y="25876"/>
                  <a:pt x="93815" y="25599"/>
                </a:cubicBezTo>
                <a:cubicBezTo>
                  <a:pt x="93908" y="25321"/>
                  <a:pt x="94033" y="25099"/>
                  <a:pt x="94002" y="24710"/>
                </a:cubicBezTo>
                <a:cubicBezTo>
                  <a:pt x="94189" y="24211"/>
                  <a:pt x="94314" y="23600"/>
                  <a:pt x="94345" y="22933"/>
                </a:cubicBezTo>
                <a:cubicBezTo>
                  <a:pt x="94626" y="22545"/>
                  <a:pt x="94533" y="21712"/>
                  <a:pt x="94814" y="21323"/>
                </a:cubicBezTo>
                <a:cubicBezTo>
                  <a:pt x="94720" y="20490"/>
                  <a:pt x="95063" y="20157"/>
                  <a:pt x="95063" y="19379"/>
                </a:cubicBezTo>
                <a:cubicBezTo>
                  <a:pt x="95188" y="19213"/>
                  <a:pt x="95157" y="18769"/>
                  <a:pt x="95250" y="18491"/>
                </a:cubicBezTo>
                <a:cubicBezTo>
                  <a:pt x="95344" y="18269"/>
                  <a:pt x="95313" y="17880"/>
                  <a:pt x="95407" y="17658"/>
                </a:cubicBezTo>
                <a:cubicBezTo>
                  <a:pt x="95438" y="17380"/>
                  <a:pt x="95500" y="17602"/>
                  <a:pt x="95531" y="17769"/>
                </a:cubicBezTo>
                <a:cubicBezTo>
                  <a:pt x="95438" y="17769"/>
                  <a:pt x="95469" y="17991"/>
                  <a:pt x="95469" y="18102"/>
                </a:cubicBezTo>
                <a:cubicBezTo>
                  <a:pt x="95438" y="18380"/>
                  <a:pt x="95375" y="18546"/>
                  <a:pt x="95375" y="18824"/>
                </a:cubicBezTo>
                <a:cubicBezTo>
                  <a:pt x="95344" y="19324"/>
                  <a:pt x="95282" y="19824"/>
                  <a:pt x="95157" y="20212"/>
                </a:cubicBezTo>
                <a:cubicBezTo>
                  <a:pt x="95126" y="21267"/>
                  <a:pt x="94782" y="21934"/>
                  <a:pt x="94720" y="22989"/>
                </a:cubicBezTo>
                <a:cubicBezTo>
                  <a:pt x="94533" y="23100"/>
                  <a:pt x="94782" y="23655"/>
                  <a:pt x="94533" y="23711"/>
                </a:cubicBezTo>
                <a:cubicBezTo>
                  <a:pt x="94564" y="23988"/>
                  <a:pt x="94533" y="24266"/>
                  <a:pt x="94408" y="24377"/>
                </a:cubicBezTo>
                <a:cubicBezTo>
                  <a:pt x="94345" y="24821"/>
                  <a:pt x="94189" y="25210"/>
                  <a:pt x="94221" y="25765"/>
                </a:cubicBezTo>
                <a:cubicBezTo>
                  <a:pt x="93971" y="26043"/>
                  <a:pt x="93971" y="26598"/>
                  <a:pt x="93877" y="27043"/>
                </a:cubicBezTo>
                <a:cubicBezTo>
                  <a:pt x="93877" y="27542"/>
                  <a:pt x="93628" y="27820"/>
                  <a:pt x="93690" y="28431"/>
                </a:cubicBezTo>
                <a:cubicBezTo>
                  <a:pt x="93315" y="28931"/>
                  <a:pt x="93191" y="29763"/>
                  <a:pt x="93097" y="30596"/>
                </a:cubicBezTo>
                <a:cubicBezTo>
                  <a:pt x="92816" y="31207"/>
                  <a:pt x="92660" y="31929"/>
                  <a:pt x="92504" y="32651"/>
                </a:cubicBezTo>
                <a:cubicBezTo>
                  <a:pt x="92223" y="33206"/>
                  <a:pt x="92130" y="34039"/>
                  <a:pt x="91786" y="34539"/>
                </a:cubicBezTo>
                <a:cubicBezTo>
                  <a:pt x="91849" y="34817"/>
                  <a:pt x="91817" y="35039"/>
                  <a:pt x="91661" y="35094"/>
                </a:cubicBezTo>
                <a:cubicBezTo>
                  <a:pt x="91693" y="35316"/>
                  <a:pt x="91630" y="35483"/>
                  <a:pt x="91537" y="35594"/>
                </a:cubicBezTo>
                <a:cubicBezTo>
                  <a:pt x="91474" y="35761"/>
                  <a:pt x="91412" y="35927"/>
                  <a:pt x="91318" y="36038"/>
                </a:cubicBezTo>
                <a:cubicBezTo>
                  <a:pt x="91349" y="36260"/>
                  <a:pt x="91287" y="36427"/>
                  <a:pt x="91193" y="36538"/>
                </a:cubicBezTo>
                <a:cubicBezTo>
                  <a:pt x="91037" y="37371"/>
                  <a:pt x="90756" y="37982"/>
                  <a:pt x="90600" y="38704"/>
                </a:cubicBezTo>
                <a:cubicBezTo>
                  <a:pt x="90444" y="38981"/>
                  <a:pt x="90319" y="39315"/>
                  <a:pt x="90257" y="39703"/>
                </a:cubicBezTo>
                <a:cubicBezTo>
                  <a:pt x="90132" y="39981"/>
                  <a:pt x="90007" y="40314"/>
                  <a:pt x="89882" y="40647"/>
                </a:cubicBezTo>
                <a:cubicBezTo>
                  <a:pt x="89539" y="41092"/>
                  <a:pt x="89539" y="42036"/>
                  <a:pt x="89165" y="42535"/>
                </a:cubicBezTo>
                <a:cubicBezTo>
                  <a:pt x="89133" y="42924"/>
                  <a:pt x="89071" y="43313"/>
                  <a:pt x="88946" y="43590"/>
                </a:cubicBezTo>
                <a:cubicBezTo>
                  <a:pt x="88790" y="43868"/>
                  <a:pt x="88884" y="44479"/>
                  <a:pt x="88572" y="44534"/>
                </a:cubicBezTo>
                <a:cubicBezTo>
                  <a:pt x="88759" y="43313"/>
                  <a:pt x="89289" y="42480"/>
                  <a:pt x="89508" y="41258"/>
                </a:cubicBezTo>
                <a:close/>
                <a:moveTo>
                  <a:pt x="84390" y="22878"/>
                </a:moveTo>
                <a:cubicBezTo>
                  <a:pt x="84265" y="22489"/>
                  <a:pt x="84514" y="22489"/>
                  <a:pt x="84483" y="22211"/>
                </a:cubicBezTo>
                <a:cubicBezTo>
                  <a:pt x="84546" y="21656"/>
                  <a:pt x="84702" y="21267"/>
                  <a:pt x="84795" y="20768"/>
                </a:cubicBezTo>
                <a:cubicBezTo>
                  <a:pt x="84920" y="20768"/>
                  <a:pt x="84827" y="21045"/>
                  <a:pt x="84733" y="21101"/>
                </a:cubicBezTo>
                <a:cubicBezTo>
                  <a:pt x="84733" y="22100"/>
                  <a:pt x="84421" y="22656"/>
                  <a:pt x="84358" y="23544"/>
                </a:cubicBezTo>
                <a:cubicBezTo>
                  <a:pt x="84140" y="23600"/>
                  <a:pt x="84296" y="22989"/>
                  <a:pt x="84390" y="22878"/>
                </a:cubicBezTo>
                <a:close/>
                <a:moveTo>
                  <a:pt x="80644" y="12549"/>
                </a:moveTo>
                <a:cubicBezTo>
                  <a:pt x="80644" y="12882"/>
                  <a:pt x="80801" y="13327"/>
                  <a:pt x="80520" y="13271"/>
                </a:cubicBezTo>
                <a:cubicBezTo>
                  <a:pt x="80644" y="12938"/>
                  <a:pt x="80395" y="12882"/>
                  <a:pt x="80426" y="12327"/>
                </a:cubicBezTo>
                <a:cubicBezTo>
                  <a:pt x="80301" y="11883"/>
                  <a:pt x="80520" y="11827"/>
                  <a:pt x="80395" y="11328"/>
                </a:cubicBezTo>
                <a:cubicBezTo>
                  <a:pt x="80332" y="10772"/>
                  <a:pt x="80270" y="10161"/>
                  <a:pt x="80208" y="9606"/>
                </a:cubicBezTo>
                <a:cubicBezTo>
                  <a:pt x="80208" y="7663"/>
                  <a:pt x="80364" y="5886"/>
                  <a:pt x="80395" y="3942"/>
                </a:cubicBezTo>
                <a:cubicBezTo>
                  <a:pt x="80488" y="3942"/>
                  <a:pt x="80488" y="4109"/>
                  <a:pt x="80520" y="4220"/>
                </a:cubicBezTo>
                <a:cubicBezTo>
                  <a:pt x="80582" y="5608"/>
                  <a:pt x="80488" y="6830"/>
                  <a:pt x="80707" y="8440"/>
                </a:cubicBezTo>
                <a:cubicBezTo>
                  <a:pt x="80738" y="8995"/>
                  <a:pt x="80613" y="9440"/>
                  <a:pt x="80707" y="10106"/>
                </a:cubicBezTo>
                <a:cubicBezTo>
                  <a:pt x="80894" y="10439"/>
                  <a:pt x="80332" y="10606"/>
                  <a:pt x="80707" y="10717"/>
                </a:cubicBezTo>
                <a:cubicBezTo>
                  <a:pt x="80644" y="10994"/>
                  <a:pt x="80676" y="11328"/>
                  <a:pt x="80613" y="11605"/>
                </a:cubicBezTo>
                <a:cubicBezTo>
                  <a:pt x="80582" y="11883"/>
                  <a:pt x="80832" y="12494"/>
                  <a:pt x="80644" y="12549"/>
                </a:cubicBezTo>
                <a:close/>
                <a:moveTo>
                  <a:pt x="80801" y="15659"/>
                </a:moveTo>
                <a:cubicBezTo>
                  <a:pt x="80769" y="15437"/>
                  <a:pt x="80738" y="15215"/>
                  <a:pt x="80707" y="14993"/>
                </a:cubicBezTo>
                <a:cubicBezTo>
                  <a:pt x="80738" y="14770"/>
                  <a:pt x="80801" y="14937"/>
                  <a:pt x="80832" y="15104"/>
                </a:cubicBezTo>
                <a:cubicBezTo>
                  <a:pt x="80863" y="15326"/>
                  <a:pt x="80863" y="15548"/>
                  <a:pt x="80894" y="15770"/>
                </a:cubicBezTo>
                <a:cubicBezTo>
                  <a:pt x="80863" y="16048"/>
                  <a:pt x="80801" y="15826"/>
                  <a:pt x="80801" y="15659"/>
                </a:cubicBezTo>
                <a:close/>
                <a:moveTo>
                  <a:pt x="80957" y="5552"/>
                </a:moveTo>
                <a:cubicBezTo>
                  <a:pt x="80769" y="5497"/>
                  <a:pt x="80894" y="5275"/>
                  <a:pt x="80894" y="5108"/>
                </a:cubicBezTo>
                <a:cubicBezTo>
                  <a:pt x="81019" y="4608"/>
                  <a:pt x="80925" y="5330"/>
                  <a:pt x="80957" y="5552"/>
                </a:cubicBezTo>
                <a:close/>
                <a:moveTo>
                  <a:pt x="80801" y="21378"/>
                </a:moveTo>
                <a:cubicBezTo>
                  <a:pt x="80988" y="20712"/>
                  <a:pt x="81175" y="21878"/>
                  <a:pt x="81175" y="22378"/>
                </a:cubicBezTo>
                <a:cubicBezTo>
                  <a:pt x="80957" y="22322"/>
                  <a:pt x="80988" y="21490"/>
                  <a:pt x="80801" y="21378"/>
                </a:cubicBezTo>
                <a:close/>
                <a:moveTo>
                  <a:pt x="81206" y="23378"/>
                </a:moveTo>
                <a:cubicBezTo>
                  <a:pt x="81175" y="23155"/>
                  <a:pt x="81144" y="22933"/>
                  <a:pt x="81144" y="22711"/>
                </a:cubicBezTo>
                <a:cubicBezTo>
                  <a:pt x="81144" y="22489"/>
                  <a:pt x="81237" y="22711"/>
                  <a:pt x="81237" y="22878"/>
                </a:cubicBezTo>
                <a:cubicBezTo>
                  <a:pt x="81269" y="23100"/>
                  <a:pt x="81300" y="23267"/>
                  <a:pt x="81300" y="23489"/>
                </a:cubicBezTo>
                <a:cubicBezTo>
                  <a:pt x="81300" y="23766"/>
                  <a:pt x="81206" y="23544"/>
                  <a:pt x="81206" y="23378"/>
                </a:cubicBezTo>
                <a:close/>
                <a:moveTo>
                  <a:pt x="69222" y="20268"/>
                </a:moveTo>
                <a:cubicBezTo>
                  <a:pt x="69409" y="20434"/>
                  <a:pt x="69596" y="20490"/>
                  <a:pt x="69659" y="20934"/>
                </a:cubicBezTo>
                <a:cubicBezTo>
                  <a:pt x="69503" y="20768"/>
                  <a:pt x="69284" y="20712"/>
                  <a:pt x="69222" y="20268"/>
                </a:cubicBezTo>
                <a:close/>
                <a:moveTo>
                  <a:pt x="70127" y="21767"/>
                </a:moveTo>
                <a:cubicBezTo>
                  <a:pt x="69971" y="21656"/>
                  <a:pt x="69908" y="21212"/>
                  <a:pt x="69690" y="21267"/>
                </a:cubicBezTo>
                <a:cubicBezTo>
                  <a:pt x="69721" y="20768"/>
                  <a:pt x="69940" y="21545"/>
                  <a:pt x="70096" y="21434"/>
                </a:cubicBezTo>
                <a:cubicBezTo>
                  <a:pt x="70221" y="21656"/>
                  <a:pt x="70345" y="21823"/>
                  <a:pt x="70533" y="21934"/>
                </a:cubicBezTo>
                <a:cubicBezTo>
                  <a:pt x="70501" y="22378"/>
                  <a:pt x="70189" y="21934"/>
                  <a:pt x="70127" y="21767"/>
                </a:cubicBezTo>
                <a:close/>
                <a:moveTo>
                  <a:pt x="83328" y="33095"/>
                </a:moveTo>
                <a:cubicBezTo>
                  <a:pt x="83578" y="32929"/>
                  <a:pt x="83266" y="32040"/>
                  <a:pt x="83547" y="31874"/>
                </a:cubicBezTo>
                <a:cubicBezTo>
                  <a:pt x="83453" y="31207"/>
                  <a:pt x="83797" y="31096"/>
                  <a:pt x="83765" y="30485"/>
                </a:cubicBezTo>
                <a:cubicBezTo>
                  <a:pt x="83953" y="30208"/>
                  <a:pt x="83890" y="29652"/>
                  <a:pt x="84109" y="29375"/>
                </a:cubicBezTo>
                <a:cubicBezTo>
                  <a:pt x="83953" y="28764"/>
                  <a:pt x="84171" y="28597"/>
                  <a:pt x="84140" y="28042"/>
                </a:cubicBezTo>
                <a:cubicBezTo>
                  <a:pt x="84390" y="27431"/>
                  <a:pt x="84452" y="26654"/>
                  <a:pt x="84733" y="26043"/>
                </a:cubicBezTo>
                <a:cubicBezTo>
                  <a:pt x="84827" y="25266"/>
                  <a:pt x="85107" y="24766"/>
                  <a:pt x="85139" y="23933"/>
                </a:cubicBezTo>
                <a:cubicBezTo>
                  <a:pt x="85669" y="22989"/>
                  <a:pt x="85919" y="21767"/>
                  <a:pt x="86356" y="20712"/>
                </a:cubicBezTo>
                <a:cubicBezTo>
                  <a:pt x="86543" y="20157"/>
                  <a:pt x="86762" y="19657"/>
                  <a:pt x="87011" y="19157"/>
                </a:cubicBezTo>
                <a:cubicBezTo>
                  <a:pt x="87136" y="18602"/>
                  <a:pt x="87323" y="18102"/>
                  <a:pt x="87573" y="17658"/>
                </a:cubicBezTo>
                <a:cubicBezTo>
                  <a:pt x="87979" y="16603"/>
                  <a:pt x="88416" y="15548"/>
                  <a:pt x="88977" y="14659"/>
                </a:cubicBezTo>
                <a:cubicBezTo>
                  <a:pt x="89009" y="14326"/>
                  <a:pt x="89258" y="14160"/>
                  <a:pt x="89352" y="13882"/>
                </a:cubicBezTo>
                <a:cubicBezTo>
                  <a:pt x="89570" y="13771"/>
                  <a:pt x="89477" y="13271"/>
                  <a:pt x="89758" y="13271"/>
                </a:cubicBezTo>
                <a:cubicBezTo>
                  <a:pt x="89820" y="12993"/>
                  <a:pt x="89914" y="12716"/>
                  <a:pt x="90039" y="12494"/>
                </a:cubicBezTo>
                <a:cubicBezTo>
                  <a:pt x="90319" y="12494"/>
                  <a:pt x="90226" y="11994"/>
                  <a:pt x="90413" y="11883"/>
                </a:cubicBezTo>
                <a:cubicBezTo>
                  <a:pt x="90663" y="11772"/>
                  <a:pt x="90475" y="11217"/>
                  <a:pt x="90694" y="11105"/>
                </a:cubicBezTo>
                <a:cubicBezTo>
                  <a:pt x="90788" y="11050"/>
                  <a:pt x="90725" y="10772"/>
                  <a:pt x="90850" y="10717"/>
                </a:cubicBezTo>
                <a:cubicBezTo>
                  <a:pt x="90944" y="10717"/>
                  <a:pt x="90881" y="10495"/>
                  <a:pt x="90912" y="10384"/>
                </a:cubicBezTo>
                <a:cubicBezTo>
                  <a:pt x="91443" y="9773"/>
                  <a:pt x="91693" y="8884"/>
                  <a:pt x="92130" y="8162"/>
                </a:cubicBezTo>
                <a:cubicBezTo>
                  <a:pt x="92348" y="7774"/>
                  <a:pt x="92566" y="7385"/>
                  <a:pt x="92723" y="6941"/>
                </a:cubicBezTo>
                <a:cubicBezTo>
                  <a:pt x="92879" y="6830"/>
                  <a:pt x="93097" y="6719"/>
                  <a:pt x="93035" y="6330"/>
                </a:cubicBezTo>
                <a:cubicBezTo>
                  <a:pt x="93284" y="6385"/>
                  <a:pt x="93159" y="5941"/>
                  <a:pt x="93347" y="5886"/>
                </a:cubicBezTo>
                <a:cubicBezTo>
                  <a:pt x="93440" y="5330"/>
                  <a:pt x="93815" y="5164"/>
                  <a:pt x="93940" y="4720"/>
                </a:cubicBezTo>
                <a:cubicBezTo>
                  <a:pt x="94221" y="4386"/>
                  <a:pt x="94252" y="3887"/>
                  <a:pt x="94564" y="3664"/>
                </a:cubicBezTo>
                <a:cubicBezTo>
                  <a:pt x="94501" y="3220"/>
                  <a:pt x="94907" y="3387"/>
                  <a:pt x="94782" y="2943"/>
                </a:cubicBezTo>
                <a:cubicBezTo>
                  <a:pt x="95001" y="2887"/>
                  <a:pt x="95032" y="2554"/>
                  <a:pt x="95063" y="2332"/>
                </a:cubicBezTo>
                <a:cubicBezTo>
                  <a:pt x="95313" y="2054"/>
                  <a:pt x="95500" y="1610"/>
                  <a:pt x="95594" y="1166"/>
                </a:cubicBezTo>
                <a:cubicBezTo>
                  <a:pt x="95843" y="1166"/>
                  <a:pt x="95469" y="1443"/>
                  <a:pt x="95563" y="1665"/>
                </a:cubicBezTo>
                <a:cubicBezTo>
                  <a:pt x="95438" y="1776"/>
                  <a:pt x="95344" y="1999"/>
                  <a:pt x="95344" y="2221"/>
                </a:cubicBezTo>
                <a:cubicBezTo>
                  <a:pt x="95188" y="2554"/>
                  <a:pt x="95126" y="2998"/>
                  <a:pt x="94876" y="3220"/>
                </a:cubicBezTo>
                <a:cubicBezTo>
                  <a:pt x="94657" y="3998"/>
                  <a:pt x="94283" y="4608"/>
                  <a:pt x="94033" y="5330"/>
                </a:cubicBezTo>
                <a:cubicBezTo>
                  <a:pt x="93628" y="5886"/>
                  <a:pt x="93347" y="6663"/>
                  <a:pt x="93035" y="7329"/>
                </a:cubicBezTo>
                <a:cubicBezTo>
                  <a:pt x="92972" y="7496"/>
                  <a:pt x="92941" y="7718"/>
                  <a:pt x="92847" y="7885"/>
                </a:cubicBezTo>
                <a:cubicBezTo>
                  <a:pt x="92785" y="7996"/>
                  <a:pt x="92691" y="8273"/>
                  <a:pt x="92598" y="8273"/>
                </a:cubicBezTo>
                <a:cubicBezTo>
                  <a:pt x="92473" y="8329"/>
                  <a:pt x="92286" y="9106"/>
                  <a:pt x="92067" y="9329"/>
                </a:cubicBezTo>
                <a:cubicBezTo>
                  <a:pt x="91849" y="10050"/>
                  <a:pt x="91318" y="10495"/>
                  <a:pt x="91100" y="11272"/>
                </a:cubicBezTo>
                <a:cubicBezTo>
                  <a:pt x="90694" y="11883"/>
                  <a:pt x="90444" y="12605"/>
                  <a:pt x="90132" y="13271"/>
                </a:cubicBezTo>
                <a:cubicBezTo>
                  <a:pt x="89914" y="13604"/>
                  <a:pt x="89789" y="13937"/>
                  <a:pt x="89602" y="14271"/>
                </a:cubicBezTo>
                <a:cubicBezTo>
                  <a:pt x="89508" y="14326"/>
                  <a:pt x="89539" y="14493"/>
                  <a:pt x="89539" y="14659"/>
                </a:cubicBezTo>
                <a:cubicBezTo>
                  <a:pt x="89446" y="14659"/>
                  <a:pt x="89383" y="14715"/>
                  <a:pt x="89383" y="14881"/>
                </a:cubicBezTo>
                <a:cubicBezTo>
                  <a:pt x="89227" y="14937"/>
                  <a:pt x="89165" y="15048"/>
                  <a:pt x="89133" y="15270"/>
                </a:cubicBezTo>
                <a:cubicBezTo>
                  <a:pt x="88728" y="15770"/>
                  <a:pt x="88572" y="16603"/>
                  <a:pt x="88166" y="17103"/>
                </a:cubicBezTo>
                <a:cubicBezTo>
                  <a:pt x="88228" y="17436"/>
                  <a:pt x="87916" y="17380"/>
                  <a:pt x="87947" y="17658"/>
                </a:cubicBezTo>
                <a:cubicBezTo>
                  <a:pt x="88010" y="18047"/>
                  <a:pt x="87698" y="17936"/>
                  <a:pt x="87729" y="18269"/>
                </a:cubicBezTo>
                <a:cubicBezTo>
                  <a:pt x="87511" y="18491"/>
                  <a:pt x="87511" y="18991"/>
                  <a:pt x="87292" y="19213"/>
                </a:cubicBezTo>
                <a:cubicBezTo>
                  <a:pt x="87198" y="19657"/>
                  <a:pt x="87042" y="20046"/>
                  <a:pt x="86855" y="20379"/>
                </a:cubicBezTo>
                <a:cubicBezTo>
                  <a:pt x="86793" y="20546"/>
                  <a:pt x="86730" y="20712"/>
                  <a:pt x="86637" y="20934"/>
                </a:cubicBezTo>
                <a:cubicBezTo>
                  <a:pt x="86605" y="21101"/>
                  <a:pt x="86449" y="21156"/>
                  <a:pt x="86512" y="21490"/>
                </a:cubicBezTo>
                <a:cubicBezTo>
                  <a:pt x="86325" y="21767"/>
                  <a:pt x="86169" y="22156"/>
                  <a:pt x="86106" y="22600"/>
                </a:cubicBezTo>
                <a:cubicBezTo>
                  <a:pt x="85919" y="22656"/>
                  <a:pt x="86106" y="23155"/>
                  <a:pt x="85888" y="23155"/>
                </a:cubicBezTo>
                <a:cubicBezTo>
                  <a:pt x="85794" y="23267"/>
                  <a:pt x="85732" y="23433"/>
                  <a:pt x="85763" y="23711"/>
                </a:cubicBezTo>
                <a:cubicBezTo>
                  <a:pt x="85607" y="24044"/>
                  <a:pt x="85638" y="24655"/>
                  <a:pt x="85326" y="24821"/>
                </a:cubicBezTo>
                <a:cubicBezTo>
                  <a:pt x="85357" y="25377"/>
                  <a:pt x="85170" y="25654"/>
                  <a:pt x="85107" y="26099"/>
                </a:cubicBezTo>
                <a:cubicBezTo>
                  <a:pt x="84983" y="26487"/>
                  <a:pt x="84920" y="26931"/>
                  <a:pt x="84795" y="27320"/>
                </a:cubicBezTo>
                <a:cubicBezTo>
                  <a:pt x="84827" y="27875"/>
                  <a:pt x="84608" y="28153"/>
                  <a:pt x="84546" y="28597"/>
                </a:cubicBezTo>
                <a:cubicBezTo>
                  <a:pt x="84577" y="29153"/>
                  <a:pt x="84234" y="29264"/>
                  <a:pt x="84358" y="29986"/>
                </a:cubicBezTo>
                <a:cubicBezTo>
                  <a:pt x="84202" y="30263"/>
                  <a:pt x="84202" y="30819"/>
                  <a:pt x="84109" y="31207"/>
                </a:cubicBezTo>
                <a:cubicBezTo>
                  <a:pt x="84109" y="32207"/>
                  <a:pt x="83828" y="32984"/>
                  <a:pt x="83765" y="33928"/>
                </a:cubicBezTo>
                <a:cubicBezTo>
                  <a:pt x="83734" y="34872"/>
                  <a:pt x="83547" y="35650"/>
                  <a:pt x="83547" y="36649"/>
                </a:cubicBezTo>
                <a:cubicBezTo>
                  <a:pt x="83328" y="36649"/>
                  <a:pt x="83422" y="35872"/>
                  <a:pt x="83328" y="35594"/>
                </a:cubicBezTo>
                <a:cubicBezTo>
                  <a:pt x="83110" y="35594"/>
                  <a:pt x="83204" y="34817"/>
                  <a:pt x="83110" y="34539"/>
                </a:cubicBezTo>
                <a:cubicBezTo>
                  <a:pt x="82954" y="33762"/>
                  <a:pt x="83422" y="33762"/>
                  <a:pt x="83328" y="33095"/>
                </a:cubicBezTo>
                <a:close/>
                <a:moveTo>
                  <a:pt x="83360" y="38537"/>
                </a:moveTo>
                <a:cubicBezTo>
                  <a:pt x="83328" y="38815"/>
                  <a:pt x="83266" y="38482"/>
                  <a:pt x="83266" y="38260"/>
                </a:cubicBezTo>
                <a:cubicBezTo>
                  <a:pt x="83297" y="37926"/>
                  <a:pt x="83360" y="38315"/>
                  <a:pt x="83360" y="38537"/>
                </a:cubicBezTo>
                <a:close/>
                <a:moveTo>
                  <a:pt x="67630" y="6885"/>
                </a:moveTo>
                <a:cubicBezTo>
                  <a:pt x="67880" y="6830"/>
                  <a:pt x="67849" y="7496"/>
                  <a:pt x="68067" y="7552"/>
                </a:cubicBezTo>
                <a:cubicBezTo>
                  <a:pt x="68005" y="7885"/>
                  <a:pt x="67661" y="7274"/>
                  <a:pt x="67630" y="6885"/>
                </a:cubicBezTo>
                <a:close/>
                <a:moveTo>
                  <a:pt x="77898" y="28486"/>
                </a:moveTo>
                <a:cubicBezTo>
                  <a:pt x="77836" y="28375"/>
                  <a:pt x="77773" y="28264"/>
                  <a:pt x="77773" y="28042"/>
                </a:cubicBezTo>
                <a:cubicBezTo>
                  <a:pt x="77524" y="28098"/>
                  <a:pt x="77555" y="27487"/>
                  <a:pt x="77336" y="27542"/>
                </a:cubicBezTo>
                <a:cubicBezTo>
                  <a:pt x="77149" y="26987"/>
                  <a:pt x="76899" y="26543"/>
                  <a:pt x="76618" y="26154"/>
                </a:cubicBezTo>
                <a:cubicBezTo>
                  <a:pt x="76650" y="25876"/>
                  <a:pt x="76806" y="25987"/>
                  <a:pt x="76837" y="26265"/>
                </a:cubicBezTo>
                <a:cubicBezTo>
                  <a:pt x="76931" y="26265"/>
                  <a:pt x="76993" y="26487"/>
                  <a:pt x="77118" y="26487"/>
                </a:cubicBezTo>
                <a:cubicBezTo>
                  <a:pt x="77368" y="27376"/>
                  <a:pt x="77804" y="27764"/>
                  <a:pt x="78085" y="28597"/>
                </a:cubicBezTo>
                <a:cubicBezTo>
                  <a:pt x="78054" y="28931"/>
                  <a:pt x="78023" y="28431"/>
                  <a:pt x="77898" y="28486"/>
                </a:cubicBezTo>
                <a:close/>
                <a:moveTo>
                  <a:pt x="78928" y="30930"/>
                </a:moveTo>
                <a:cubicBezTo>
                  <a:pt x="78897" y="30152"/>
                  <a:pt x="78522" y="30319"/>
                  <a:pt x="78491" y="29597"/>
                </a:cubicBezTo>
                <a:cubicBezTo>
                  <a:pt x="78741" y="29819"/>
                  <a:pt x="78834" y="30485"/>
                  <a:pt x="79084" y="30708"/>
                </a:cubicBezTo>
                <a:cubicBezTo>
                  <a:pt x="79209" y="31152"/>
                  <a:pt x="79459" y="31318"/>
                  <a:pt x="79583" y="31818"/>
                </a:cubicBezTo>
                <a:cubicBezTo>
                  <a:pt x="79271" y="31763"/>
                  <a:pt x="79240" y="30930"/>
                  <a:pt x="78928" y="30930"/>
                </a:cubicBezTo>
                <a:close/>
                <a:moveTo>
                  <a:pt x="78585" y="28764"/>
                </a:moveTo>
                <a:cubicBezTo>
                  <a:pt x="78273" y="27764"/>
                  <a:pt x="77742" y="27265"/>
                  <a:pt x="77461" y="26210"/>
                </a:cubicBezTo>
                <a:cubicBezTo>
                  <a:pt x="77211" y="25987"/>
                  <a:pt x="77024" y="25543"/>
                  <a:pt x="76868" y="25099"/>
                </a:cubicBezTo>
                <a:cubicBezTo>
                  <a:pt x="76650" y="24766"/>
                  <a:pt x="76462" y="24377"/>
                  <a:pt x="76275" y="23988"/>
                </a:cubicBezTo>
                <a:cubicBezTo>
                  <a:pt x="75994" y="23822"/>
                  <a:pt x="75994" y="22933"/>
                  <a:pt x="75713" y="22878"/>
                </a:cubicBezTo>
                <a:cubicBezTo>
                  <a:pt x="75557" y="22378"/>
                  <a:pt x="75339" y="22100"/>
                  <a:pt x="75120" y="21767"/>
                </a:cubicBezTo>
                <a:cubicBezTo>
                  <a:pt x="75027" y="21101"/>
                  <a:pt x="74684" y="21156"/>
                  <a:pt x="74590" y="20490"/>
                </a:cubicBezTo>
                <a:cubicBezTo>
                  <a:pt x="74371" y="20212"/>
                  <a:pt x="74309" y="19490"/>
                  <a:pt x="74091" y="19157"/>
                </a:cubicBezTo>
                <a:cubicBezTo>
                  <a:pt x="73841" y="18713"/>
                  <a:pt x="73654" y="18158"/>
                  <a:pt x="73373" y="17769"/>
                </a:cubicBezTo>
                <a:cubicBezTo>
                  <a:pt x="73092" y="17491"/>
                  <a:pt x="72967" y="16714"/>
                  <a:pt x="72655" y="16381"/>
                </a:cubicBezTo>
                <a:cubicBezTo>
                  <a:pt x="72499" y="15770"/>
                  <a:pt x="72187" y="15492"/>
                  <a:pt x="71968" y="14993"/>
                </a:cubicBezTo>
                <a:cubicBezTo>
                  <a:pt x="71719" y="14548"/>
                  <a:pt x="71469" y="14104"/>
                  <a:pt x="71250" y="13604"/>
                </a:cubicBezTo>
                <a:cubicBezTo>
                  <a:pt x="70938" y="13327"/>
                  <a:pt x="70782" y="12660"/>
                  <a:pt x="70470" y="12438"/>
                </a:cubicBezTo>
                <a:cubicBezTo>
                  <a:pt x="70439" y="11938"/>
                  <a:pt x="70189" y="12105"/>
                  <a:pt x="70096" y="11716"/>
                </a:cubicBezTo>
                <a:cubicBezTo>
                  <a:pt x="70065" y="11328"/>
                  <a:pt x="69721" y="11716"/>
                  <a:pt x="69752" y="11050"/>
                </a:cubicBezTo>
                <a:cubicBezTo>
                  <a:pt x="69565" y="10939"/>
                  <a:pt x="69534" y="10495"/>
                  <a:pt x="69315" y="10550"/>
                </a:cubicBezTo>
                <a:cubicBezTo>
                  <a:pt x="69191" y="10328"/>
                  <a:pt x="69128" y="9939"/>
                  <a:pt x="68972" y="9828"/>
                </a:cubicBezTo>
                <a:cubicBezTo>
                  <a:pt x="68879" y="9551"/>
                  <a:pt x="68723" y="9384"/>
                  <a:pt x="68629" y="9162"/>
                </a:cubicBezTo>
                <a:cubicBezTo>
                  <a:pt x="68598" y="8662"/>
                  <a:pt x="68317" y="8884"/>
                  <a:pt x="68317" y="8273"/>
                </a:cubicBezTo>
                <a:cubicBezTo>
                  <a:pt x="68223" y="8218"/>
                  <a:pt x="68130" y="8107"/>
                  <a:pt x="68098" y="7829"/>
                </a:cubicBezTo>
                <a:cubicBezTo>
                  <a:pt x="68192" y="7940"/>
                  <a:pt x="68254" y="7996"/>
                  <a:pt x="68379" y="7940"/>
                </a:cubicBezTo>
                <a:cubicBezTo>
                  <a:pt x="68629" y="8718"/>
                  <a:pt x="69159" y="8884"/>
                  <a:pt x="69347" y="9884"/>
                </a:cubicBezTo>
                <a:cubicBezTo>
                  <a:pt x="69628" y="9884"/>
                  <a:pt x="69596" y="10661"/>
                  <a:pt x="69908" y="10661"/>
                </a:cubicBezTo>
                <a:cubicBezTo>
                  <a:pt x="70096" y="10828"/>
                  <a:pt x="70096" y="11439"/>
                  <a:pt x="70345" y="11494"/>
                </a:cubicBezTo>
                <a:cubicBezTo>
                  <a:pt x="70657" y="12105"/>
                  <a:pt x="71001" y="12605"/>
                  <a:pt x="71375" y="13105"/>
                </a:cubicBezTo>
                <a:cubicBezTo>
                  <a:pt x="71719" y="13604"/>
                  <a:pt x="72000" y="14271"/>
                  <a:pt x="72374" y="14715"/>
                </a:cubicBezTo>
                <a:cubicBezTo>
                  <a:pt x="72499" y="14826"/>
                  <a:pt x="72468" y="15270"/>
                  <a:pt x="72686" y="15104"/>
                </a:cubicBezTo>
                <a:cubicBezTo>
                  <a:pt x="72717" y="15326"/>
                  <a:pt x="72811" y="15437"/>
                  <a:pt x="72936" y="15492"/>
                </a:cubicBezTo>
                <a:cubicBezTo>
                  <a:pt x="73061" y="15937"/>
                  <a:pt x="73217" y="16214"/>
                  <a:pt x="73404" y="16492"/>
                </a:cubicBezTo>
                <a:cubicBezTo>
                  <a:pt x="73747" y="16992"/>
                  <a:pt x="74122" y="17491"/>
                  <a:pt x="74434" y="18102"/>
                </a:cubicBezTo>
                <a:cubicBezTo>
                  <a:pt x="75058" y="19213"/>
                  <a:pt x="75682" y="20490"/>
                  <a:pt x="76306" y="21656"/>
                </a:cubicBezTo>
                <a:cubicBezTo>
                  <a:pt x="76400" y="22100"/>
                  <a:pt x="76650" y="22156"/>
                  <a:pt x="76837" y="22322"/>
                </a:cubicBezTo>
                <a:cubicBezTo>
                  <a:pt x="76868" y="22878"/>
                  <a:pt x="77180" y="22767"/>
                  <a:pt x="77243" y="23322"/>
                </a:cubicBezTo>
                <a:cubicBezTo>
                  <a:pt x="77555" y="23711"/>
                  <a:pt x="77711" y="24599"/>
                  <a:pt x="78054" y="24988"/>
                </a:cubicBezTo>
                <a:cubicBezTo>
                  <a:pt x="78117" y="25543"/>
                  <a:pt x="78397" y="25488"/>
                  <a:pt x="78460" y="25987"/>
                </a:cubicBezTo>
                <a:cubicBezTo>
                  <a:pt x="78522" y="26487"/>
                  <a:pt x="78741" y="26654"/>
                  <a:pt x="78834" y="26987"/>
                </a:cubicBezTo>
                <a:cubicBezTo>
                  <a:pt x="79115" y="27598"/>
                  <a:pt x="79396" y="28153"/>
                  <a:pt x="79615" y="28875"/>
                </a:cubicBezTo>
                <a:cubicBezTo>
                  <a:pt x="79802" y="29319"/>
                  <a:pt x="80114" y="29597"/>
                  <a:pt x="80301" y="30097"/>
                </a:cubicBezTo>
                <a:cubicBezTo>
                  <a:pt x="80613" y="30319"/>
                  <a:pt x="80676" y="31152"/>
                  <a:pt x="80988" y="31318"/>
                </a:cubicBezTo>
                <a:cubicBezTo>
                  <a:pt x="81113" y="32207"/>
                  <a:pt x="81425" y="32651"/>
                  <a:pt x="81612" y="33428"/>
                </a:cubicBezTo>
                <a:cubicBezTo>
                  <a:pt x="81768" y="33595"/>
                  <a:pt x="81830" y="34039"/>
                  <a:pt x="81893" y="34428"/>
                </a:cubicBezTo>
                <a:cubicBezTo>
                  <a:pt x="82111" y="34539"/>
                  <a:pt x="82080" y="35261"/>
                  <a:pt x="82267" y="35316"/>
                </a:cubicBezTo>
                <a:cubicBezTo>
                  <a:pt x="82423" y="36649"/>
                  <a:pt x="82798" y="37260"/>
                  <a:pt x="82923" y="38704"/>
                </a:cubicBezTo>
                <a:cubicBezTo>
                  <a:pt x="82736" y="38704"/>
                  <a:pt x="82767" y="38149"/>
                  <a:pt x="82579" y="38149"/>
                </a:cubicBezTo>
                <a:cubicBezTo>
                  <a:pt x="82517" y="37871"/>
                  <a:pt x="82486" y="37482"/>
                  <a:pt x="82330" y="37427"/>
                </a:cubicBezTo>
                <a:cubicBezTo>
                  <a:pt x="82361" y="36871"/>
                  <a:pt x="82143" y="36982"/>
                  <a:pt x="82049" y="36705"/>
                </a:cubicBezTo>
                <a:cubicBezTo>
                  <a:pt x="82018" y="36427"/>
                  <a:pt x="81955" y="36205"/>
                  <a:pt x="81799" y="36149"/>
                </a:cubicBezTo>
                <a:cubicBezTo>
                  <a:pt x="81768" y="35705"/>
                  <a:pt x="81706" y="35483"/>
                  <a:pt x="81550" y="35372"/>
                </a:cubicBezTo>
                <a:cubicBezTo>
                  <a:pt x="81425" y="35372"/>
                  <a:pt x="81456" y="34817"/>
                  <a:pt x="81300" y="34817"/>
                </a:cubicBezTo>
                <a:cubicBezTo>
                  <a:pt x="81175" y="34261"/>
                  <a:pt x="80863" y="34150"/>
                  <a:pt x="80769" y="33540"/>
                </a:cubicBezTo>
                <a:cubicBezTo>
                  <a:pt x="80020" y="32040"/>
                  <a:pt x="79365" y="30208"/>
                  <a:pt x="78585" y="28764"/>
                </a:cubicBezTo>
                <a:close/>
                <a:moveTo>
                  <a:pt x="79833" y="32429"/>
                </a:moveTo>
                <a:cubicBezTo>
                  <a:pt x="80208" y="32651"/>
                  <a:pt x="80239" y="33928"/>
                  <a:pt x="80644" y="34095"/>
                </a:cubicBezTo>
                <a:cubicBezTo>
                  <a:pt x="80676" y="34650"/>
                  <a:pt x="80925" y="34595"/>
                  <a:pt x="80957" y="35094"/>
                </a:cubicBezTo>
                <a:cubicBezTo>
                  <a:pt x="80613" y="34817"/>
                  <a:pt x="80395" y="34150"/>
                  <a:pt x="80083" y="33762"/>
                </a:cubicBezTo>
                <a:cubicBezTo>
                  <a:pt x="80114" y="33095"/>
                  <a:pt x="79989" y="33040"/>
                  <a:pt x="79833" y="32429"/>
                </a:cubicBezTo>
                <a:close/>
                <a:moveTo>
                  <a:pt x="83609" y="43035"/>
                </a:moveTo>
                <a:cubicBezTo>
                  <a:pt x="83360" y="42591"/>
                  <a:pt x="83141" y="41925"/>
                  <a:pt x="82954" y="41314"/>
                </a:cubicBezTo>
                <a:cubicBezTo>
                  <a:pt x="82642" y="40981"/>
                  <a:pt x="82423" y="40481"/>
                  <a:pt x="82174" y="40092"/>
                </a:cubicBezTo>
                <a:cubicBezTo>
                  <a:pt x="81924" y="39703"/>
                  <a:pt x="81674" y="39315"/>
                  <a:pt x="81550" y="38704"/>
                </a:cubicBezTo>
                <a:cubicBezTo>
                  <a:pt x="81237" y="38260"/>
                  <a:pt x="80957" y="37649"/>
                  <a:pt x="80644" y="37204"/>
                </a:cubicBezTo>
                <a:cubicBezTo>
                  <a:pt x="80551" y="36816"/>
                  <a:pt x="80332" y="36816"/>
                  <a:pt x="80270" y="36372"/>
                </a:cubicBezTo>
                <a:cubicBezTo>
                  <a:pt x="80176" y="35983"/>
                  <a:pt x="79895" y="36149"/>
                  <a:pt x="79895" y="35483"/>
                </a:cubicBezTo>
                <a:cubicBezTo>
                  <a:pt x="79521" y="35261"/>
                  <a:pt x="79209" y="34872"/>
                  <a:pt x="78866" y="34539"/>
                </a:cubicBezTo>
                <a:cubicBezTo>
                  <a:pt x="78710" y="34095"/>
                  <a:pt x="78460" y="33817"/>
                  <a:pt x="78273" y="33428"/>
                </a:cubicBezTo>
                <a:cubicBezTo>
                  <a:pt x="78179" y="33262"/>
                  <a:pt x="77992" y="33206"/>
                  <a:pt x="77929" y="32929"/>
                </a:cubicBezTo>
                <a:cubicBezTo>
                  <a:pt x="77867" y="32707"/>
                  <a:pt x="77773" y="32596"/>
                  <a:pt x="77617" y="32540"/>
                </a:cubicBezTo>
                <a:cubicBezTo>
                  <a:pt x="77492" y="31985"/>
                  <a:pt x="77118" y="32096"/>
                  <a:pt x="76962" y="31596"/>
                </a:cubicBezTo>
                <a:cubicBezTo>
                  <a:pt x="76712" y="31485"/>
                  <a:pt x="76618" y="30874"/>
                  <a:pt x="76338" y="30874"/>
                </a:cubicBezTo>
                <a:cubicBezTo>
                  <a:pt x="76213" y="30374"/>
                  <a:pt x="75963" y="30208"/>
                  <a:pt x="75838" y="29708"/>
                </a:cubicBezTo>
                <a:cubicBezTo>
                  <a:pt x="75651" y="29319"/>
                  <a:pt x="75339" y="29208"/>
                  <a:pt x="75183" y="28819"/>
                </a:cubicBezTo>
                <a:cubicBezTo>
                  <a:pt x="74871" y="28764"/>
                  <a:pt x="74808" y="28153"/>
                  <a:pt x="74527" y="28042"/>
                </a:cubicBezTo>
                <a:cubicBezTo>
                  <a:pt x="74184" y="27320"/>
                  <a:pt x="73560" y="27209"/>
                  <a:pt x="73310" y="26210"/>
                </a:cubicBezTo>
                <a:cubicBezTo>
                  <a:pt x="72905" y="25932"/>
                  <a:pt x="72561" y="25488"/>
                  <a:pt x="72156" y="25099"/>
                </a:cubicBezTo>
                <a:cubicBezTo>
                  <a:pt x="72124" y="24599"/>
                  <a:pt x="71812" y="24710"/>
                  <a:pt x="71781" y="24099"/>
                </a:cubicBezTo>
                <a:cubicBezTo>
                  <a:pt x="71531" y="24099"/>
                  <a:pt x="71500" y="23433"/>
                  <a:pt x="71250" y="23489"/>
                </a:cubicBezTo>
                <a:cubicBezTo>
                  <a:pt x="71188" y="23100"/>
                  <a:pt x="71313" y="23155"/>
                  <a:pt x="71344" y="23433"/>
                </a:cubicBezTo>
                <a:cubicBezTo>
                  <a:pt x="71469" y="23489"/>
                  <a:pt x="71500" y="23655"/>
                  <a:pt x="71625" y="23655"/>
                </a:cubicBezTo>
                <a:cubicBezTo>
                  <a:pt x="71781" y="23933"/>
                  <a:pt x="71968" y="24155"/>
                  <a:pt x="72187" y="24322"/>
                </a:cubicBezTo>
                <a:cubicBezTo>
                  <a:pt x="72499" y="24710"/>
                  <a:pt x="72749" y="25321"/>
                  <a:pt x="73154" y="25599"/>
                </a:cubicBezTo>
                <a:cubicBezTo>
                  <a:pt x="73248" y="26043"/>
                  <a:pt x="73560" y="25821"/>
                  <a:pt x="73685" y="26210"/>
                </a:cubicBezTo>
                <a:cubicBezTo>
                  <a:pt x="73841" y="26487"/>
                  <a:pt x="73997" y="26709"/>
                  <a:pt x="74215" y="26876"/>
                </a:cubicBezTo>
                <a:cubicBezTo>
                  <a:pt x="74496" y="27376"/>
                  <a:pt x="74902" y="27598"/>
                  <a:pt x="75183" y="28153"/>
                </a:cubicBezTo>
                <a:cubicBezTo>
                  <a:pt x="75589" y="28486"/>
                  <a:pt x="75932" y="28931"/>
                  <a:pt x="76244" y="29430"/>
                </a:cubicBezTo>
                <a:cubicBezTo>
                  <a:pt x="76369" y="29319"/>
                  <a:pt x="76338" y="29652"/>
                  <a:pt x="76369" y="29708"/>
                </a:cubicBezTo>
                <a:cubicBezTo>
                  <a:pt x="76462" y="29763"/>
                  <a:pt x="76712" y="29652"/>
                  <a:pt x="76775" y="30041"/>
                </a:cubicBezTo>
                <a:cubicBezTo>
                  <a:pt x="76931" y="30319"/>
                  <a:pt x="77087" y="30485"/>
                  <a:pt x="77243" y="30708"/>
                </a:cubicBezTo>
                <a:cubicBezTo>
                  <a:pt x="77336" y="31096"/>
                  <a:pt x="77586" y="31096"/>
                  <a:pt x="77773" y="31318"/>
                </a:cubicBezTo>
                <a:cubicBezTo>
                  <a:pt x="77867" y="31652"/>
                  <a:pt x="78117" y="31652"/>
                  <a:pt x="78210" y="31985"/>
                </a:cubicBezTo>
                <a:cubicBezTo>
                  <a:pt x="78585" y="32262"/>
                  <a:pt x="78866" y="32818"/>
                  <a:pt x="79240" y="33095"/>
                </a:cubicBezTo>
                <a:cubicBezTo>
                  <a:pt x="79490" y="33762"/>
                  <a:pt x="79771" y="34317"/>
                  <a:pt x="80176" y="34595"/>
                </a:cubicBezTo>
                <a:cubicBezTo>
                  <a:pt x="80364" y="35261"/>
                  <a:pt x="80707" y="35594"/>
                  <a:pt x="81050" y="35927"/>
                </a:cubicBezTo>
                <a:cubicBezTo>
                  <a:pt x="81206" y="36705"/>
                  <a:pt x="81581" y="36871"/>
                  <a:pt x="81768" y="37427"/>
                </a:cubicBezTo>
                <a:cubicBezTo>
                  <a:pt x="82049" y="37871"/>
                  <a:pt x="82236" y="38537"/>
                  <a:pt x="82579" y="38815"/>
                </a:cubicBezTo>
                <a:cubicBezTo>
                  <a:pt x="82642" y="39537"/>
                  <a:pt x="82985" y="39648"/>
                  <a:pt x="83048" y="40425"/>
                </a:cubicBezTo>
                <a:cubicBezTo>
                  <a:pt x="83235" y="40703"/>
                  <a:pt x="83360" y="41092"/>
                  <a:pt x="83578" y="41258"/>
                </a:cubicBezTo>
                <a:cubicBezTo>
                  <a:pt x="83578" y="41758"/>
                  <a:pt x="83797" y="41647"/>
                  <a:pt x="83797" y="42147"/>
                </a:cubicBezTo>
                <a:cubicBezTo>
                  <a:pt x="83859" y="42424"/>
                  <a:pt x="84078" y="42369"/>
                  <a:pt x="84046" y="42869"/>
                </a:cubicBezTo>
                <a:cubicBezTo>
                  <a:pt x="84140" y="43535"/>
                  <a:pt x="84358" y="43813"/>
                  <a:pt x="84421" y="44534"/>
                </a:cubicBezTo>
                <a:cubicBezTo>
                  <a:pt x="84046" y="44312"/>
                  <a:pt x="83828" y="43646"/>
                  <a:pt x="83609" y="43035"/>
                </a:cubicBezTo>
                <a:close/>
                <a:moveTo>
                  <a:pt x="84483" y="42702"/>
                </a:moveTo>
                <a:cubicBezTo>
                  <a:pt x="84483" y="42202"/>
                  <a:pt x="84358" y="41980"/>
                  <a:pt x="84296" y="41647"/>
                </a:cubicBezTo>
                <a:cubicBezTo>
                  <a:pt x="84296" y="41147"/>
                  <a:pt x="84390" y="40758"/>
                  <a:pt x="84390" y="40314"/>
                </a:cubicBezTo>
                <a:cubicBezTo>
                  <a:pt x="84577" y="39981"/>
                  <a:pt x="84452" y="39370"/>
                  <a:pt x="84639" y="39037"/>
                </a:cubicBezTo>
                <a:cubicBezTo>
                  <a:pt x="84514" y="37926"/>
                  <a:pt x="84858" y="37316"/>
                  <a:pt x="84764" y="36205"/>
                </a:cubicBezTo>
                <a:cubicBezTo>
                  <a:pt x="85014" y="35983"/>
                  <a:pt x="84858" y="35316"/>
                  <a:pt x="85014" y="34983"/>
                </a:cubicBezTo>
                <a:cubicBezTo>
                  <a:pt x="85263" y="34983"/>
                  <a:pt x="84858" y="34261"/>
                  <a:pt x="85107" y="34261"/>
                </a:cubicBezTo>
                <a:cubicBezTo>
                  <a:pt x="85170" y="34150"/>
                  <a:pt x="85170" y="33873"/>
                  <a:pt x="85139" y="33651"/>
                </a:cubicBezTo>
                <a:cubicBezTo>
                  <a:pt x="85295" y="33317"/>
                  <a:pt x="85263" y="32762"/>
                  <a:pt x="85357" y="32373"/>
                </a:cubicBezTo>
                <a:cubicBezTo>
                  <a:pt x="85201" y="31929"/>
                  <a:pt x="85638" y="32151"/>
                  <a:pt x="85451" y="31707"/>
                </a:cubicBezTo>
                <a:cubicBezTo>
                  <a:pt x="85482" y="31485"/>
                  <a:pt x="85607" y="31374"/>
                  <a:pt x="85576" y="31152"/>
                </a:cubicBezTo>
                <a:cubicBezTo>
                  <a:pt x="85825" y="29430"/>
                  <a:pt x="86418" y="28098"/>
                  <a:pt x="86730" y="26487"/>
                </a:cubicBezTo>
                <a:cubicBezTo>
                  <a:pt x="87011" y="26321"/>
                  <a:pt x="86793" y="25599"/>
                  <a:pt x="87167" y="25488"/>
                </a:cubicBezTo>
                <a:cubicBezTo>
                  <a:pt x="87042" y="25099"/>
                  <a:pt x="87292" y="25099"/>
                  <a:pt x="87261" y="24821"/>
                </a:cubicBezTo>
                <a:cubicBezTo>
                  <a:pt x="87355" y="24655"/>
                  <a:pt x="87323" y="24433"/>
                  <a:pt x="87511" y="24377"/>
                </a:cubicBezTo>
                <a:cubicBezTo>
                  <a:pt x="87667" y="23600"/>
                  <a:pt x="87885" y="22933"/>
                  <a:pt x="88197" y="22322"/>
                </a:cubicBezTo>
                <a:cubicBezTo>
                  <a:pt x="88353" y="21545"/>
                  <a:pt x="88697" y="20934"/>
                  <a:pt x="88977" y="20268"/>
                </a:cubicBezTo>
                <a:cubicBezTo>
                  <a:pt x="88946" y="19713"/>
                  <a:pt x="89258" y="19602"/>
                  <a:pt x="89321" y="19157"/>
                </a:cubicBezTo>
                <a:cubicBezTo>
                  <a:pt x="89570" y="18991"/>
                  <a:pt x="89446" y="18324"/>
                  <a:pt x="89758" y="18158"/>
                </a:cubicBezTo>
                <a:cubicBezTo>
                  <a:pt x="89789" y="17714"/>
                  <a:pt x="90101" y="17602"/>
                  <a:pt x="90101" y="17047"/>
                </a:cubicBezTo>
                <a:cubicBezTo>
                  <a:pt x="90351" y="16881"/>
                  <a:pt x="90319" y="16381"/>
                  <a:pt x="90631" y="16214"/>
                </a:cubicBezTo>
                <a:cubicBezTo>
                  <a:pt x="90756" y="15826"/>
                  <a:pt x="90756" y="15381"/>
                  <a:pt x="91068" y="15215"/>
                </a:cubicBezTo>
                <a:cubicBezTo>
                  <a:pt x="91162" y="14881"/>
                  <a:pt x="91287" y="14548"/>
                  <a:pt x="91443" y="14271"/>
                </a:cubicBezTo>
                <a:cubicBezTo>
                  <a:pt x="91817" y="13715"/>
                  <a:pt x="91849" y="12771"/>
                  <a:pt x="92317" y="12327"/>
                </a:cubicBezTo>
                <a:cubicBezTo>
                  <a:pt x="92535" y="11605"/>
                  <a:pt x="92910" y="10994"/>
                  <a:pt x="93222" y="10384"/>
                </a:cubicBezTo>
                <a:cubicBezTo>
                  <a:pt x="93815" y="9106"/>
                  <a:pt x="94314" y="7774"/>
                  <a:pt x="95001" y="6608"/>
                </a:cubicBezTo>
                <a:cubicBezTo>
                  <a:pt x="95001" y="6385"/>
                  <a:pt x="95126" y="6330"/>
                  <a:pt x="95126" y="6052"/>
                </a:cubicBezTo>
                <a:cubicBezTo>
                  <a:pt x="95375" y="6163"/>
                  <a:pt x="95126" y="6663"/>
                  <a:pt x="95032" y="6774"/>
                </a:cubicBezTo>
                <a:cubicBezTo>
                  <a:pt x="95126" y="7274"/>
                  <a:pt x="94814" y="7274"/>
                  <a:pt x="94845" y="7663"/>
                </a:cubicBezTo>
                <a:cubicBezTo>
                  <a:pt x="94782" y="7774"/>
                  <a:pt x="94689" y="7829"/>
                  <a:pt x="94689" y="8051"/>
                </a:cubicBezTo>
                <a:cubicBezTo>
                  <a:pt x="94689" y="8218"/>
                  <a:pt x="94533" y="8218"/>
                  <a:pt x="94564" y="8440"/>
                </a:cubicBezTo>
                <a:cubicBezTo>
                  <a:pt x="94501" y="8718"/>
                  <a:pt x="94408" y="8995"/>
                  <a:pt x="94283" y="9162"/>
                </a:cubicBezTo>
                <a:cubicBezTo>
                  <a:pt x="94065" y="10328"/>
                  <a:pt x="93596" y="11217"/>
                  <a:pt x="93347" y="12327"/>
                </a:cubicBezTo>
                <a:cubicBezTo>
                  <a:pt x="93159" y="12549"/>
                  <a:pt x="93035" y="12882"/>
                  <a:pt x="92879" y="13105"/>
                </a:cubicBezTo>
                <a:cubicBezTo>
                  <a:pt x="92754" y="13382"/>
                  <a:pt x="92691" y="13715"/>
                  <a:pt x="92504" y="13937"/>
                </a:cubicBezTo>
                <a:cubicBezTo>
                  <a:pt x="92473" y="14326"/>
                  <a:pt x="92254" y="14548"/>
                  <a:pt x="92161" y="14881"/>
                </a:cubicBezTo>
                <a:cubicBezTo>
                  <a:pt x="92130" y="15215"/>
                  <a:pt x="91880" y="15381"/>
                  <a:pt x="91786" y="15659"/>
                </a:cubicBezTo>
                <a:cubicBezTo>
                  <a:pt x="91693" y="15992"/>
                  <a:pt x="91599" y="16325"/>
                  <a:pt x="91412" y="16603"/>
                </a:cubicBezTo>
                <a:cubicBezTo>
                  <a:pt x="91505" y="17103"/>
                  <a:pt x="91100" y="17047"/>
                  <a:pt x="91162" y="17491"/>
                </a:cubicBezTo>
                <a:cubicBezTo>
                  <a:pt x="90850" y="18047"/>
                  <a:pt x="90756" y="18769"/>
                  <a:pt x="90538" y="19379"/>
                </a:cubicBezTo>
                <a:cubicBezTo>
                  <a:pt x="90538" y="19824"/>
                  <a:pt x="90319" y="20046"/>
                  <a:pt x="90195" y="20323"/>
                </a:cubicBezTo>
                <a:cubicBezTo>
                  <a:pt x="90163" y="20712"/>
                  <a:pt x="89945" y="20879"/>
                  <a:pt x="89914" y="21267"/>
                </a:cubicBezTo>
                <a:cubicBezTo>
                  <a:pt x="89602" y="21767"/>
                  <a:pt x="89508" y="22489"/>
                  <a:pt x="89196" y="22989"/>
                </a:cubicBezTo>
                <a:cubicBezTo>
                  <a:pt x="89165" y="23211"/>
                  <a:pt x="89102" y="23322"/>
                  <a:pt x="88946" y="23378"/>
                </a:cubicBezTo>
                <a:cubicBezTo>
                  <a:pt x="88884" y="23544"/>
                  <a:pt x="88946" y="23822"/>
                  <a:pt x="88821" y="23933"/>
                </a:cubicBezTo>
                <a:cubicBezTo>
                  <a:pt x="88697" y="24155"/>
                  <a:pt x="88728" y="24599"/>
                  <a:pt x="88572" y="24821"/>
                </a:cubicBezTo>
                <a:cubicBezTo>
                  <a:pt x="88447" y="24821"/>
                  <a:pt x="88540" y="25099"/>
                  <a:pt x="88509" y="25210"/>
                </a:cubicBezTo>
                <a:cubicBezTo>
                  <a:pt x="88478" y="25266"/>
                  <a:pt x="88353" y="25210"/>
                  <a:pt x="88322" y="25266"/>
                </a:cubicBezTo>
                <a:cubicBezTo>
                  <a:pt x="88291" y="25432"/>
                  <a:pt x="88384" y="25765"/>
                  <a:pt x="88228" y="25765"/>
                </a:cubicBezTo>
                <a:cubicBezTo>
                  <a:pt x="88260" y="26265"/>
                  <a:pt x="87823" y="26154"/>
                  <a:pt x="87947" y="26709"/>
                </a:cubicBezTo>
                <a:cubicBezTo>
                  <a:pt x="87635" y="26820"/>
                  <a:pt x="87791" y="27431"/>
                  <a:pt x="87604" y="27653"/>
                </a:cubicBezTo>
                <a:cubicBezTo>
                  <a:pt x="87448" y="27931"/>
                  <a:pt x="87292" y="28098"/>
                  <a:pt x="87323" y="28597"/>
                </a:cubicBezTo>
                <a:cubicBezTo>
                  <a:pt x="87074" y="29153"/>
                  <a:pt x="86886" y="29763"/>
                  <a:pt x="86824" y="30541"/>
                </a:cubicBezTo>
                <a:cubicBezTo>
                  <a:pt x="86481" y="31041"/>
                  <a:pt x="86543" y="31985"/>
                  <a:pt x="86200" y="32429"/>
                </a:cubicBezTo>
                <a:cubicBezTo>
                  <a:pt x="86106" y="33151"/>
                  <a:pt x="85825" y="33706"/>
                  <a:pt x="85794" y="34539"/>
                </a:cubicBezTo>
                <a:cubicBezTo>
                  <a:pt x="85388" y="35816"/>
                  <a:pt x="85201" y="37316"/>
                  <a:pt x="85076" y="38870"/>
                </a:cubicBezTo>
                <a:cubicBezTo>
                  <a:pt x="84951" y="39204"/>
                  <a:pt x="85076" y="39814"/>
                  <a:pt x="84951" y="40092"/>
                </a:cubicBezTo>
                <a:cubicBezTo>
                  <a:pt x="84920" y="40481"/>
                  <a:pt x="84827" y="40758"/>
                  <a:pt x="84889" y="41258"/>
                </a:cubicBezTo>
                <a:cubicBezTo>
                  <a:pt x="84827" y="42036"/>
                  <a:pt x="84795" y="42813"/>
                  <a:pt x="84764" y="43590"/>
                </a:cubicBezTo>
                <a:cubicBezTo>
                  <a:pt x="84608" y="43479"/>
                  <a:pt x="84608" y="42980"/>
                  <a:pt x="84483" y="42702"/>
                </a:cubicBezTo>
                <a:close/>
                <a:moveTo>
                  <a:pt x="84702" y="47922"/>
                </a:moveTo>
                <a:cubicBezTo>
                  <a:pt x="84795" y="47866"/>
                  <a:pt x="84889" y="47811"/>
                  <a:pt x="84983" y="47811"/>
                </a:cubicBezTo>
                <a:cubicBezTo>
                  <a:pt x="85107" y="47977"/>
                  <a:pt x="85139" y="48310"/>
                  <a:pt x="85170" y="48699"/>
                </a:cubicBezTo>
                <a:cubicBezTo>
                  <a:pt x="84983" y="48588"/>
                  <a:pt x="84827" y="48310"/>
                  <a:pt x="84702" y="47922"/>
                </a:cubicBezTo>
                <a:close/>
                <a:moveTo>
                  <a:pt x="85388" y="47478"/>
                </a:moveTo>
                <a:cubicBezTo>
                  <a:pt x="85076" y="47144"/>
                  <a:pt x="85263" y="46589"/>
                  <a:pt x="85076" y="46145"/>
                </a:cubicBezTo>
                <a:cubicBezTo>
                  <a:pt x="85170" y="46089"/>
                  <a:pt x="85232" y="46034"/>
                  <a:pt x="85232" y="45923"/>
                </a:cubicBezTo>
                <a:cubicBezTo>
                  <a:pt x="85482" y="46089"/>
                  <a:pt x="85420" y="47144"/>
                  <a:pt x="85388" y="47478"/>
                </a:cubicBezTo>
                <a:close/>
                <a:moveTo>
                  <a:pt x="85357" y="45534"/>
                </a:moveTo>
                <a:cubicBezTo>
                  <a:pt x="85045" y="45534"/>
                  <a:pt x="85326" y="45145"/>
                  <a:pt x="85170" y="44590"/>
                </a:cubicBezTo>
                <a:cubicBezTo>
                  <a:pt x="85139" y="44201"/>
                  <a:pt x="85139" y="43868"/>
                  <a:pt x="85232" y="43590"/>
                </a:cubicBezTo>
                <a:cubicBezTo>
                  <a:pt x="85076" y="42646"/>
                  <a:pt x="85263" y="42091"/>
                  <a:pt x="85139" y="41147"/>
                </a:cubicBezTo>
                <a:cubicBezTo>
                  <a:pt x="85263" y="40925"/>
                  <a:pt x="85201" y="40425"/>
                  <a:pt x="85295" y="40148"/>
                </a:cubicBezTo>
                <a:cubicBezTo>
                  <a:pt x="85232" y="39648"/>
                  <a:pt x="85451" y="39592"/>
                  <a:pt x="85388" y="39093"/>
                </a:cubicBezTo>
                <a:cubicBezTo>
                  <a:pt x="85513" y="39037"/>
                  <a:pt x="85357" y="38648"/>
                  <a:pt x="85513" y="38593"/>
                </a:cubicBezTo>
                <a:cubicBezTo>
                  <a:pt x="85544" y="38426"/>
                  <a:pt x="85576" y="38260"/>
                  <a:pt x="85482" y="38260"/>
                </a:cubicBezTo>
                <a:cubicBezTo>
                  <a:pt x="85482" y="37926"/>
                  <a:pt x="85638" y="37760"/>
                  <a:pt x="85544" y="37260"/>
                </a:cubicBezTo>
                <a:cubicBezTo>
                  <a:pt x="85700" y="36927"/>
                  <a:pt x="85825" y="36594"/>
                  <a:pt x="85763" y="36038"/>
                </a:cubicBezTo>
                <a:cubicBezTo>
                  <a:pt x="85825" y="35872"/>
                  <a:pt x="85856" y="35705"/>
                  <a:pt x="85888" y="35483"/>
                </a:cubicBezTo>
                <a:cubicBezTo>
                  <a:pt x="85981" y="35372"/>
                  <a:pt x="86044" y="35205"/>
                  <a:pt x="86013" y="34928"/>
                </a:cubicBezTo>
                <a:cubicBezTo>
                  <a:pt x="86075" y="34595"/>
                  <a:pt x="86262" y="34317"/>
                  <a:pt x="86262" y="33873"/>
                </a:cubicBezTo>
                <a:cubicBezTo>
                  <a:pt x="86325" y="33706"/>
                  <a:pt x="86356" y="33540"/>
                  <a:pt x="86387" y="33317"/>
                </a:cubicBezTo>
                <a:cubicBezTo>
                  <a:pt x="86481" y="33206"/>
                  <a:pt x="86543" y="33095"/>
                  <a:pt x="86512" y="32818"/>
                </a:cubicBezTo>
                <a:cubicBezTo>
                  <a:pt x="86762" y="32151"/>
                  <a:pt x="86886" y="31318"/>
                  <a:pt x="87105" y="30596"/>
                </a:cubicBezTo>
                <a:cubicBezTo>
                  <a:pt x="87355" y="30041"/>
                  <a:pt x="87386" y="29153"/>
                  <a:pt x="87698" y="28597"/>
                </a:cubicBezTo>
                <a:cubicBezTo>
                  <a:pt x="88072" y="27154"/>
                  <a:pt x="88634" y="25932"/>
                  <a:pt x="89009" y="24544"/>
                </a:cubicBezTo>
                <a:cubicBezTo>
                  <a:pt x="89258" y="24377"/>
                  <a:pt x="89196" y="23766"/>
                  <a:pt x="89446" y="23544"/>
                </a:cubicBezTo>
                <a:cubicBezTo>
                  <a:pt x="89477" y="23378"/>
                  <a:pt x="89633" y="23322"/>
                  <a:pt x="89570" y="22989"/>
                </a:cubicBezTo>
                <a:cubicBezTo>
                  <a:pt x="89664" y="22933"/>
                  <a:pt x="89664" y="22656"/>
                  <a:pt x="89789" y="22600"/>
                </a:cubicBezTo>
                <a:cubicBezTo>
                  <a:pt x="90101" y="22045"/>
                  <a:pt x="90163" y="21212"/>
                  <a:pt x="90507" y="20712"/>
                </a:cubicBezTo>
                <a:cubicBezTo>
                  <a:pt x="90850" y="19268"/>
                  <a:pt x="91412" y="18047"/>
                  <a:pt x="91786" y="16603"/>
                </a:cubicBezTo>
                <a:cubicBezTo>
                  <a:pt x="92286" y="15381"/>
                  <a:pt x="92879" y="14160"/>
                  <a:pt x="93409" y="12938"/>
                </a:cubicBezTo>
                <a:cubicBezTo>
                  <a:pt x="93659" y="12272"/>
                  <a:pt x="93815" y="11494"/>
                  <a:pt x="94096" y="10883"/>
                </a:cubicBezTo>
                <a:cubicBezTo>
                  <a:pt x="94283" y="10161"/>
                  <a:pt x="94501" y="9551"/>
                  <a:pt x="94689" y="8884"/>
                </a:cubicBezTo>
                <a:cubicBezTo>
                  <a:pt x="94907" y="8829"/>
                  <a:pt x="94751" y="8385"/>
                  <a:pt x="94907" y="8273"/>
                </a:cubicBezTo>
                <a:cubicBezTo>
                  <a:pt x="94938" y="8107"/>
                  <a:pt x="95094" y="8051"/>
                  <a:pt x="95032" y="7774"/>
                </a:cubicBezTo>
                <a:cubicBezTo>
                  <a:pt x="95001" y="7552"/>
                  <a:pt x="95188" y="7607"/>
                  <a:pt x="95188" y="7552"/>
                </a:cubicBezTo>
                <a:cubicBezTo>
                  <a:pt x="95250" y="7385"/>
                  <a:pt x="95157" y="6941"/>
                  <a:pt x="95375" y="6830"/>
                </a:cubicBezTo>
                <a:cubicBezTo>
                  <a:pt x="95375" y="6330"/>
                  <a:pt x="95469" y="5997"/>
                  <a:pt x="95625" y="5719"/>
                </a:cubicBezTo>
                <a:cubicBezTo>
                  <a:pt x="95687" y="5330"/>
                  <a:pt x="95687" y="4886"/>
                  <a:pt x="95781" y="4553"/>
                </a:cubicBezTo>
                <a:cubicBezTo>
                  <a:pt x="96093" y="3776"/>
                  <a:pt x="96499" y="3109"/>
                  <a:pt x="96717" y="2221"/>
                </a:cubicBezTo>
                <a:cubicBezTo>
                  <a:pt x="96842" y="2221"/>
                  <a:pt x="96842" y="2498"/>
                  <a:pt x="96749" y="2554"/>
                </a:cubicBezTo>
                <a:cubicBezTo>
                  <a:pt x="96873" y="2998"/>
                  <a:pt x="96655" y="3054"/>
                  <a:pt x="96655" y="3387"/>
                </a:cubicBezTo>
                <a:cubicBezTo>
                  <a:pt x="96592" y="3553"/>
                  <a:pt x="96717" y="3998"/>
                  <a:pt x="96468" y="3942"/>
                </a:cubicBezTo>
                <a:cubicBezTo>
                  <a:pt x="96530" y="4608"/>
                  <a:pt x="96187" y="4831"/>
                  <a:pt x="96249" y="5497"/>
                </a:cubicBezTo>
                <a:cubicBezTo>
                  <a:pt x="95875" y="6219"/>
                  <a:pt x="95781" y="7274"/>
                  <a:pt x="95344" y="7996"/>
                </a:cubicBezTo>
                <a:cubicBezTo>
                  <a:pt x="95344" y="8607"/>
                  <a:pt x="95126" y="8940"/>
                  <a:pt x="94938" y="9273"/>
                </a:cubicBezTo>
                <a:cubicBezTo>
                  <a:pt x="94938" y="9606"/>
                  <a:pt x="94782" y="9717"/>
                  <a:pt x="94845" y="10106"/>
                </a:cubicBezTo>
                <a:cubicBezTo>
                  <a:pt x="94533" y="10050"/>
                  <a:pt x="94845" y="10661"/>
                  <a:pt x="94533" y="10550"/>
                </a:cubicBezTo>
                <a:cubicBezTo>
                  <a:pt x="94470" y="11105"/>
                  <a:pt x="94314" y="11494"/>
                  <a:pt x="94127" y="11883"/>
                </a:cubicBezTo>
                <a:cubicBezTo>
                  <a:pt x="94065" y="12105"/>
                  <a:pt x="94096" y="12494"/>
                  <a:pt x="93908" y="12605"/>
                </a:cubicBezTo>
                <a:cubicBezTo>
                  <a:pt x="94096" y="13049"/>
                  <a:pt x="93659" y="12827"/>
                  <a:pt x="93815" y="13271"/>
                </a:cubicBezTo>
                <a:cubicBezTo>
                  <a:pt x="93659" y="13715"/>
                  <a:pt x="93472" y="14049"/>
                  <a:pt x="93409" y="14548"/>
                </a:cubicBezTo>
                <a:cubicBezTo>
                  <a:pt x="93159" y="14881"/>
                  <a:pt x="93128" y="15437"/>
                  <a:pt x="92879" y="15714"/>
                </a:cubicBezTo>
                <a:cubicBezTo>
                  <a:pt x="92691" y="16714"/>
                  <a:pt x="92317" y="17436"/>
                  <a:pt x="92067" y="18324"/>
                </a:cubicBezTo>
                <a:cubicBezTo>
                  <a:pt x="91849" y="18380"/>
                  <a:pt x="92067" y="18991"/>
                  <a:pt x="91786" y="18935"/>
                </a:cubicBezTo>
                <a:cubicBezTo>
                  <a:pt x="91755" y="19157"/>
                  <a:pt x="91693" y="19379"/>
                  <a:pt x="91568" y="19490"/>
                </a:cubicBezTo>
                <a:cubicBezTo>
                  <a:pt x="91287" y="20379"/>
                  <a:pt x="91006" y="21212"/>
                  <a:pt x="90631" y="21989"/>
                </a:cubicBezTo>
                <a:cubicBezTo>
                  <a:pt x="90600" y="22489"/>
                  <a:pt x="90257" y="22600"/>
                  <a:pt x="90319" y="23211"/>
                </a:cubicBezTo>
                <a:cubicBezTo>
                  <a:pt x="89945" y="23378"/>
                  <a:pt x="90132" y="24155"/>
                  <a:pt x="89820" y="24377"/>
                </a:cubicBezTo>
                <a:cubicBezTo>
                  <a:pt x="89758" y="24655"/>
                  <a:pt x="89602" y="24821"/>
                  <a:pt x="89602" y="25099"/>
                </a:cubicBezTo>
                <a:cubicBezTo>
                  <a:pt x="89508" y="25266"/>
                  <a:pt x="89414" y="25432"/>
                  <a:pt x="89414" y="25710"/>
                </a:cubicBezTo>
                <a:cubicBezTo>
                  <a:pt x="89258" y="26099"/>
                  <a:pt x="88946" y="26321"/>
                  <a:pt x="89009" y="26987"/>
                </a:cubicBezTo>
                <a:cubicBezTo>
                  <a:pt x="88884" y="27154"/>
                  <a:pt x="88728" y="27320"/>
                  <a:pt x="88790" y="27709"/>
                </a:cubicBezTo>
                <a:cubicBezTo>
                  <a:pt x="88540" y="27709"/>
                  <a:pt x="88665" y="28098"/>
                  <a:pt x="88478" y="28153"/>
                </a:cubicBezTo>
                <a:cubicBezTo>
                  <a:pt x="88353" y="29208"/>
                  <a:pt x="87947" y="29875"/>
                  <a:pt x="87760" y="30874"/>
                </a:cubicBezTo>
                <a:cubicBezTo>
                  <a:pt x="87791" y="31207"/>
                  <a:pt x="87573" y="31263"/>
                  <a:pt x="87573" y="31596"/>
                </a:cubicBezTo>
                <a:cubicBezTo>
                  <a:pt x="87511" y="31763"/>
                  <a:pt x="87448" y="31985"/>
                  <a:pt x="87355" y="32151"/>
                </a:cubicBezTo>
                <a:cubicBezTo>
                  <a:pt x="87292" y="32596"/>
                  <a:pt x="87230" y="33095"/>
                  <a:pt x="87042" y="33428"/>
                </a:cubicBezTo>
                <a:cubicBezTo>
                  <a:pt x="86949" y="34484"/>
                  <a:pt x="86605" y="35261"/>
                  <a:pt x="86543" y="36427"/>
                </a:cubicBezTo>
                <a:cubicBezTo>
                  <a:pt x="86231" y="37204"/>
                  <a:pt x="86137" y="38260"/>
                  <a:pt x="85950" y="39259"/>
                </a:cubicBezTo>
                <a:cubicBezTo>
                  <a:pt x="85856" y="39703"/>
                  <a:pt x="85856" y="40314"/>
                  <a:pt x="85763" y="40814"/>
                </a:cubicBezTo>
                <a:cubicBezTo>
                  <a:pt x="85763" y="41092"/>
                  <a:pt x="85607" y="41258"/>
                  <a:pt x="85669" y="41647"/>
                </a:cubicBezTo>
                <a:cubicBezTo>
                  <a:pt x="85544" y="41758"/>
                  <a:pt x="85732" y="42258"/>
                  <a:pt x="85544" y="42313"/>
                </a:cubicBezTo>
                <a:cubicBezTo>
                  <a:pt x="85669" y="43646"/>
                  <a:pt x="85232" y="44201"/>
                  <a:pt x="85357" y="45534"/>
                </a:cubicBezTo>
                <a:close/>
                <a:moveTo>
                  <a:pt x="83984" y="52919"/>
                </a:moveTo>
                <a:cubicBezTo>
                  <a:pt x="83797" y="52808"/>
                  <a:pt x="83578" y="52753"/>
                  <a:pt x="83485" y="52420"/>
                </a:cubicBezTo>
                <a:cubicBezTo>
                  <a:pt x="83235" y="52420"/>
                  <a:pt x="83048" y="52364"/>
                  <a:pt x="82954" y="51975"/>
                </a:cubicBezTo>
                <a:cubicBezTo>
                  <a:pt x="82642" y="52142"/>
                  <a:pt x="82548" y="51864"/>
                  <a:pt x="82361" y="51698"/>
                </a:cubicBezTo>
                <a:cubicBezTo>
                  <a:pt x="82111" y="51864"/>
                  <a:pt x="82080" y="51365"/>
                  <a:pt x="81862" y="51365"/>
                </a:cubicBezTo>
                <a:cubicBezTo>
                  <a:pt x="81862" y="51198"/>
                  <a:pt x="81737" y="51309"/>
                  <a:pt x="81674" y="51254"/>
                </a:cubicBezTo>
                <a:cubicBezTo>
                  <a:pt x="81612" y="51254"/>
                  <a:pt x="81612" y="51198"/>
                  <a:pt x="81581" y="51142"/>
                </a:cubicBezTo>
                <a:cubicBezTo>
                  <a:pt x="81487" y="51087"/>
                  <a:pt x="81331" y="50920"/>
                  <a:pt x="81175" y="50976"/>
                </a:cubicBezTo>
                <a:cubicBezTo>
                  <a:pt x="81081" y="50976"/>
                  <a:pt x="80863" y="50865"/>
                  <a:pt x="80769" y="50643"/>
                </a:cubicBezTo>
                <a:cubicBezTo>
                  <a:pt x="80364" y="50532"/>
                  <a:pt x="80052" y="50198"/>
                  <a:pt x="79771" y="49810"/>
                </a:cubicBezTo>
                <a:cubicBezTo>
                  <a:pt x="79583" y="49976"/>
                  <a:pt x="79615" y="49588"/>
                  <a:pt x="79459" y="49588"/>
                </a:cubicBezTo>
                <a:cubicBezTo>
                  <a:pt x="79365" y="49588"/>
                  <a:pt x="79271" y="49532"/>
                  <a:pt x="79240" y="49366"/>
                </a:cubicBezTo>
                <a:cubicBezTo>
                  <a:pt x="79084" y="49143"/>
                  <a:pt x="78834" y="49199"/>
                  <a:pt x="78741" y="48866"/>
                </a:cubicBezTo>
                <a:cubicBezTo>
                  <a:pt x="78522" y="48866"/>
                  <a:pt x="78429" y="48422"/>
                  <a:pt x="78210" y="48422"/>
                </a:cubicBezTo>
                <a:cubicBezTo>
                  <a:pt x="78179" y="48255"/>
                  <a:pt x="78023" y="48366"/>
                  <a:pt x="77992" y="48144"/>
                </a:cubicBezTo>
                <a:cubicBezTo>
                  <a:pt x="77960" y="48033"/>
                  <a:pt x="77898" y="47922"/>
                  <a:pt x="77804" y="47922"/>
                </a:cubicBezTo>
                <a:cubicBezTo>
                  <a:pt x="77836" y="47478"/>
                  <a:pt x="78148" y="47977"/>
                  <a:pt x="78273" y="48088"/>
                </a:cubicBezTo>
                <a:cubicBezTo>
                  <a:pt x="78429" y="48144"/>
                  <a:pt x="78741" y="47866"/>
                  <a:pt x="78772" y="48366"/>
                </a:cubicBezTo>
                <a:cubicBezTo>
                  <a:pt x="79053" y="48144"/>
                  <a:pt x="79146" y="48422"/>
                  <a:pt x="79334" y="48477"/>
                </a:cubicBezTo>
                <a:cubicBezTo>
                  <a:pt x="79583" y="48366"/>
                  <a:pt x="79646" y="48755"/>
                  <a:pt x="79895" y="48644"/>
                </a:cubicBezTo>
                <a:cubicBezTo>
                  <a:pt x="80145" y="49088"/>
                  <a:pt x="80582" y="49032"/>
                  <a:pt x="80894" y="49254"/>
                </a:cubicBezTo>
                <a:cubicBezTo>
                  <a:pt x="81269" y="49310"/>
                  <a:pt x="81518" y="49754"/>
                  <a:pt x="81955" y="49699"/>
                </a:cubicBezTo>
                <a:cubicBezTo>
                  <a:pt x="82299" y="50254"/>
                  <a:pt x="82767" y="50532"/>
                  <a:pt x="83204" y="50920"/>
                </a:cubicBezTo>
                <a:cubicBezTo>
                  <a:pt x="83328" y="51142"/>
                  <a:pt x="83453" y="51309"/>
                  <a:pt x="83641" y="51420"/>
                </a:cubicBezTo>
                <a:cubicBezTo>
                  <a:pt x="83609" y="52031"/>
                  <a:pt x="83984" y="51531"/>
                  <a:pt x="83984" y="52086"/>
                </a:cubicBezTo>
                <a:cubicBezTo>
                  <a:pt x="84327" y="52253"/>
                  <a:pt x="84577" y="52697"/>
                  <a:pt x="84920" y="52919"/>
                </a:cubicBezTo>
                <a:cubicBezTo>
                  <a:pt x="85170" y="53863"/>
                  <a:pt x="85638" y="54252"/>
                  <a:pt x="85888" y="55196"/>
                </a:cubicBezTo>
                <a:cubicBezTo>
                  <a:pt x="85263" y="54419"/>
                  <a:pt x="84608" y="53697"/>
                  <a:pt x="83984" y="52919"/>
                </a:cubicBezTo>
                <a:close/>
                <a:moveTo>
                  <a:pt x="86013" y="55307"/>
                </a:moveTo>
                <a:cubicBezTo>
                  <a:pt x="86106" y="55418"/>
                  <a:pt x="86169" y="55529"/>
                  <a:pt x="86231" y="55696"/>
                </a:cubicBezTo>
                <a:cubicBezTo>
                  <a:pt x="86262" y="56140"/>
                  <a:pt x="86013" y="55529"/>
                  <a:pt x="86013" y="55307"/>
                </a:cubicBezTo>
                <a:close/>
                <a:moveTo>
                  <a:pt x="87854" y="49699"/>
                </a:moveTo>
                <a:cubicBezTo>
                  <a:pt x="87947" y="49143"/>
                  <a:pt x="88072" y="49976"/>
                  <a:pt x="87979" y="50032"/>
                </a:cubicBezTo>
                <a:cubicBezTo>
                  <a:pt x="87947" y="50032"/>
                  <a:pt x="87854" y="49810"/>
                  <a:pt x="87854" y="49699"/>
                </a:cubicBezTo>
                <a:close/>
                <a:moveTo>
                  <a:pt x="86886" y="54863"/>
                </a:moveTo>
                <a:cubicBezTo>
                  <a:pt x="86762" y="54863"/>
                  <a:pt x="86762" y="54585"/>
                  <a:pt x="86730" y="54419"/>
                </a:cubicBezTo>
                <a:cubicBezTo>
                  <a:pt x="86886" y="54308"/>
                  <a:pt x="86918" y="54474"/>
                  <a:pt x="86949" y="54641"/>
                </a:cubicBezTo>
                <a:cubicBezTo>
                  <a:pt x="86855" y="54641"/>
                  <a:pt x="86886" y="54752"/>
                  <a:pt x="86886" y="54863"/>
                </a:cubicBezTo>
                <a:close/>
                <a:moveTo>
                  <a:pt x="87261" y="56529"/>
                </a:moveTo>
                <a:cubicBezTo>
                  <a:pt x="87198" y="56529"/>
                  <a:pt x="87105" y="56307"/>
                  <a:pt x="87136" y="56251"/>
                </a:cubicBezTo>
                <a:cubicBezTo>
                  <a:pt x="87198" y="55640"/>
                  <a:pt x="87323" y="56473"/>
                  <a:pt x="87261" y="56529"/>
                </a:cubicBezTo>
                <a:close/>
                <a:moveTo>
                  <a:pt x="87323" y="51531"/>
                </a:moveTo>
                <a:cubicBezTo>
                  <a:pt x="87386" y="51920"/>
                  <a:pt x="87261" y="52086"/>
                  <a:pt x="87261" y="52420"/>
                </a:cubicBezTo>
                <a:cubicBezTo>
                  <a:pt x="87292" y="52586"/>
                  <a:pt x="87136" y="52642"/>
                  <a:pt x="87105" y="52808"/>
                </a:cubicBezTo>
                <a:cubicBezTo>
                  <a:pt x="87105" y="52864"/>
                  <a:pt x="87167" y="53031"/>
                  <a:pt x="87136" y="53086"/>
                </a:cubicBezTo>
                <a:cubicBezTo>
                  <a:pt x="87136" y="53142"/>
                  <a:pt x="87074" y="53086"/>
                  <a:pt x="87042" y="53142"/>
                </a:cubicBezTo>
                <a:cubicBezTo>
                  <a:pt x="87011" y="53364"/>
                  <a:pt x="87136" y="53919"/>
                  <a:pt x="86855" y="53863"/>
                </a:cubicBezTo>
                <a:cubicBezTo>
                  <a:pt x="86730" y="53364"/>
                  <a:pt x="86949" y="53308"/>
                  <a:pt x="86949" y="53031"/>
                </a:cubicBezTo>
                <a:cubicBezTo>
                  <a:pt x="87011" y="52753"/>
                  <a:pt x="87042" y="52475"/>
                  <a:pt x="87136" y="52309"/>
                </a:cubicBezTo>
                <a:cubicBezTo>
                  <a:pt x="87136" y="51698"/>
                  <a:pt x="87386" y="51365"/>
                  <a:pt x="87323" y="50754"/>
                </a:cubicBezTo>
                <a:cubicBezTo>
                  <a:pt x="87573" y="50754"/>
                  <a:pt x="87448" y="51476"/>
                  <a:pt x="87323" y="51531"/>
                </a:cubicBezTo>
                <a:close/>
                <a:moveTo>
                  <a:pt x="87511" y="58084"/>
                </a:moveTo>
                <a:cubicBezTo>
                  <a:pt x="87417" y="57639"/>
                  <a:pt x="87667" y="57695"/>
                  <a:pt x="87635" y="57362"/>
                </a:cubicBezTo>
                <a:cubicBezTo>
                  <a:pt x="87729" y="57195"/>
                  <a:pt x="87573" y="56751"/>
                  <a:pt x="87729" y="56695"/>
                </a:cubicBezTo>
                <a:cubicBezTo>
                  <a:pt x="87511" y="56140"/>
                  <a:pt x="87698" y="55085"/>
                  <a:pt x="87542" y="54252"/>
                </a:cubicBezTo>
                <a:cubicBezTo>
                  <a:pt x="87729" y="53975"/>
                  <a:pt x="87635" y="53364"/>
                  <a:pt x="87667" y="52919"/>
                </a:cubicBezTo>
                <a:cubicBezTo>
                  <a:pt x="87760" y="52642"/>
                  <a:pt x="87885" y="52420"/>
                  <a:pt x="87854" y="52031"/>
                </a:cubicBezTo>
                <a:cubicBezTo>
                  <a:pt x="88010" y="51864"/>
                  <a:pt x="88041" y="51531"/>
                  <a:pt x="88041" y="51142"/>
                </a:cubicBezTo>
                <a:cubicBezTo>
                  <a:pt x="88228" y="50698"/>
                  <a:pt x="88353" y="50143"/>
                  <a:pt x="88416" y="49532"/>
                </a:cubicBezTo>
                <a:cubicBezTo>
                  <a:pt x="88665" y="49143"/>
                  <a:pt x="88572" y="48366"/>
                  <a:pt x="88884" y="48033"/>
                </a:cubicBezTo>
                <a:cubicBezTo>
                  <a:pt x="88915" y="47422"/>
                  <a:pt x="89165" y="47033"/>
                  <a:pt x="89133" y="46311"/>
                </a:cubicBezTo>
                <a:cubicBezTo>
                  <a:pt x="89446" y="46145"/>
                  <a:pt x="89383" y="45590"/>
                  <a:pt x="89602" y="45312"/>
                </a:cubicBezTo>
                <a:cubicBezTo>
                  <a:pt x="89633" y="44923"/>
                  <a:pt x="89851" y="44701"/>
                  <a:pt x="89945" y="44368"/>
                </a:cubicBezTo>
                <a:cubicBezTo>
                  <a:pt x="90101" y="44312"/>
                  <a:pt x="89945" y="43813"/>
                  <a:pt x="90039" y="43701"/>
                </a:cubicBezTo>
                <a:cubicBezTo>
                  <a:pt x="90257" y="43701"/>
                  <a:pt x="90132" y="43368"/>
                  <a:pt x="90288" y="43257"/>
                </a:cubicBezTo>
                <a:cubicBezTo>
                  <a:pt x="90288" y="42813"/>
                  <a:pt x="90600" y="42757"/>
                  <a:pt x="90538" y="42202"/>
                </a:cubicBezTo>
                <a:cubicBezTo>
                  <a:pt x="90819" y="42036"/>
                  <a:pt x="90850" y="41591"/>
                  <a:pt x="90975" y="41203"/>
                </a:cubicBezTo>
                <a:cubicBezTo>
                  <a:pt x="91131" y="40981"/>
                  <a:pt x="91256" y="40647"/>
                  <a:pt x="91318" y="40259"/>
                </a:cubicBezTo>
                <a:cubicBezTo>
                  <a:pt x="91724" y="39814"/>
                  <a:pt x="91849" y="38981"/>
                  <a:pt x="92223" y="38482"/>
                </a:cubicBezTo>
                <a:cubicBezTo>
                  <a:pt x="92629" y="37038"/>
                  <a:pt x="93315" y="35927"/>
                  <a:pt x="93815" y="34595"/>
                </a:cubicBezTo>
                <a:cubicBezTo>
                  <a:pt x="93815" y="34317"/>
                  <a:pt x="94096" y="34428"/>
                  <a:pt x="94033" y="34039"/>
                </a:cubicBezTo>
                <a:cubicBezTo>
                  <a:pt x="94158" y="33984"/>
                  <a:pt x="94158" y="33706"/>
                  <a:pt x="94283" y="33651"/>
                </a:cubicBezTo>
                <a:cubicBezTo>
                  <a:pt x="94408" y="33373"/>
                  <a:pt x="94439" y="32929"/>
                  <a:pt x="94720" y="32818"/>
                </a:cubicBezTo>
                <a:cubicBezTo>
                  <a:pt x="94938" y="32096"/>
                  <a:pt x="95375" y="31652"/>
                  <a:pt x="95531" y="30874"/>
                </a:cubicBezTo>
                <a:cubicBezTo>
                  <a:pt x="95750" y="30874"/>
                  <a:pt x="95469" y="31374"/>
                  <a:pt x="95500" y="31540"/>
                </a:cubicBezTo>
                <a:cubicBezTo>
                  <a:pt x="95407" y="31763"/>
                  <a:pt x="95250" y="31874"/>
                  <a:pt x="95313" y="32262"/>
                </a:cubicBezTo>
                <a:cubicBezTo>
                  <a:pt x="95126" y="32373"/>
                  <a:pt x="95188" y="32762"/>
                  <a:pt x="95126" y="32984"/>
                </a:cubicBezTo>
                <a:cubicBezTo>
                  <a:pt x="95032" y="33206"/>
                  <a:pt x="94970" y="33373"/>
                  <a:pt x="94907" y="33595"/>
                </a:cubicBezTo>
                <a:cubicBezTo>
                  <a:pt x="94782" y="34039"/>
                  <a:pt x="94657" y="34484"/>
                  <a:pt x="94501" y="34872"/>
                </a:cubicBezTo>
                <a:cubicBezTo>
                  <a:pt x="94439" y="35094"/>
                  <a:pt x="94408" y="35428"/>
                  <a:pt x="94314" y="35594"/>
                </a:cubicBezTo>
                <a:cubicBezTo>
                  <a:pt x="94127" y="35705"/>
                  <a:pt x="94314" y="36149"/>
                  <a:pt x="94096" y="36149"/>
                </a:cubicBezTo>
                <a:cubicBezTo>
                  <a:pt x="94002" y="36372"/>
                  <a:pt x="93971" y="36649"/>
                  <a:pt x="93908" y="36871"/>
                </a:cubicBezTo>
                <a:cubicBezTo>
                  <a:pt x="93784" y="37093"/>
                  <a:pt x="93596" y="37149"/>
                  <a:pt x="93596" y="37482"/>
                </a:cubicBezTo>
                <a:cubicBezTo>
                  <a:pt x="93347" y="37538"/>
                  <a:pt x="93596" y="38149"/>
                  <a:pt x="93284" y="38093"/>
                </a:cubicBezTo>
                <a:cubicBezTo>
                  <a:pt x="93284" y="38315"/>
                  <a:pt x="93191" y="38537"/>
                  <a:pt x="93066" y="38648"/>
                </a:cubicBezTo>
                <a:cubicBezTo>
                  <a:pt x="92972" y="38870"/>
                  <a:pt x="92941" y="39148"/>
                  <a:pt x="92879" y="39370"/>
                </a:cubicBezTo>
                <a:cubicBezTo>
                  <a:pt x="92629" y="39370"/>
                  <a:pt x="92754" y="39759"/>
                  <a:pt x="92566" y="39814"/>
                </a:cubicBezTo>
                <a:cubicBezTo>
                  <a:pt x="92566" y="40425"/>
                  <a:pt x="92223" y="40647"/>
                  <a:pt x="92254" y="41258"/>
                </a:cubicBezTo>
                <a:cubicBezTo>
                  <a:pt x="91880" y="41314"/>
                  <a:pt x="92067" y="42036"/>
                  <a:pt x="91724" y="42091"/>
                </a:cubicBezTo>
                <a:cubicBezTo>
                  <a:pt x="91661" y="42535"/>
                  <a:pt x="91412" y="42757"/>
                  <a:pt x="91381" y="43202"/>
                </a:cubicBezTo>
                <a:cubicBezTo>
                  <a:pt x="91100" y="43368"/>
                  <a:pt x="91162" y="43979"/>
                  <a:pt x="90944" y="44201"/>
                </a:cubicBezTo>
                <a:cubicBezTo>
                  <a:pt x="90912" y="44423"/>
                  <a:pt x="90850" y="44534"/>
                  <a:pt x="90694" y="44590"/>
                </a:cubicBezTo>
                <a:cubicBezTo>
                  <a:pt x="90725" y="44868"/>
                  <a:pt x="90694" y="45034"/>
                  <a:pt x="90569" y="45145"/>
                </a:cubicBezTo>
                <a:cubicBezTo>
                  <a:pt x="90444" y="45478"/>
                  <a:pt x="90413" y="45978"/>
                  <a:pt x="90257" y="46256"/>
                </a:cubicBezTo>
                <a:cubicBezTo>
                  <a:pt x="90132" y="46534"/>
                  <a:pt x="90132" y="47033"/>
                  <a:pt x="89882" y="47200"/>
                </a:cubicBezTo>
                <a:cubicBezTo>
                  <a:pt x="89882" y="47422"/>
                  <a:pt x="89820" y="47644"/>
                  <a:pt x="89789" y="47866"/>
                </a:cubicBezTo>
                <a:cubicBezTo>
                  <a:pt x="89758" y="48088"/>
                  <a:pt x="89602" y="48144"/>
                  <a:pt x="89664" y="48422"/>
                </a:cubicBezTo>
                <a:cubicBezTo>
                  <a:pt x="89352" y="48477"/>
                  <a:pt x="89570" y="49254"/>
                  <a:pt x="89196" y="49254"/>
                </a:cubicBezTo>
                <a:cubicBezTo>
                  <a:pt x="89289" y="49754"/>
                  <a:pt x="88977" y="49699"/>
                  <a:pt x="89133" y="50254"/>
                </a:cubicBezTo>
                <a:cubicBezTo>
                  <a:pt x="88977" y="50476"/>
                  <a:pt x="89040" y="50865"/>
                  <a:pt x="88853" y="51031"/>
                </a:cubicBezTo>
                <a:cubicBezTo>
                  <a:pt x="88884" y="51753"/>
                  <a:pt x="88572" y="52031"/>
                  <a:pt x="88572" y="52753"/>
                </a:cubicBezTo>
                <a:cubicBezTo>
                  <a:pt x="88135" y="53586"/>
                  <a:pt x="88260" y="55085"/>
                  <a:pt x="87947" y="56085"/>
                </a:cubicBezTo>
                <a:cubicBezTo>
                  <a:pt x="88010" y="57362"/>
                  <a:pt x="88010" y="58583"/>
                  <a:pt x="88072" y="59805"/>
                </a:cubicBezTo>
                <a:cubicBezTo>
                  <a:pt x="87729" y="59694"/>
                  <a:pt x="87760" y="58528"/>
                  <a:pt x="87511" y="58084"/>
                </a:cubicBezTo>
                <a:close/>
                <a:moveTo>
                  <a:pt x="156" y="32873"/>
                </a:moveTo>
                <a:cubicBezTo>
                  <a:pt x="280" y="32818"/>
                  <a:pt x="249" y="32429"/>
                  <a:pt x="62" y="32540"/>
                </a:cubicBezTo>
                <a:cubicBezTo>
                  <a:pt x="31" y="32540"/>
                  <a:pt x="31" y="32596"/>
                  <a:pt x="0" y="32651"/>
                </a:cubicBezTo>
                <a:cubicBezTo>
                  <a:pt x="0" y="33151"/>
                  <a:pt x="0" y="33151"/>
                  <a:pt x="0" y="33151"/>
                </a:cubicBezTo>
                <a:cubicBezTo>
                  <a:pt x="93" y="33095"/>
                  <a:pt x="124" y="32984"/>
                  <a:pt x="156" y="32873"/>
                </a:cubicBezTo>
                <a:close/>
                <a:moveTo>
                  <a:pt x="119563" y="117612"/>
                </a:moveTo>
                <a:cubicBezTo>
                  <a:pt x="119344" y="117778"/>
                  <a:pt x="119250" y="118000"/>
                  <a:pt x="119282" y="118278"/>
                </a:cubicBezTo>
                <a:cubicBezTo>
                  <a:pt x="119063" y="118722"/>
                  <a:pt x="118814" y="119111"/>
                  <a:pt x="118626" y="119555"/>
                </a:cubicBezTo>
                <a:cubicBezTo>
                  <a:pt x="118689" y="119722"/>
                  <a:pt x="118564" y="119833"/>
                  <a:pt x="118470" y="120000"/>
                </a:cubicBezTo>
                <a:cubicBezTo>
                  <a:pt x="118751" y="120000"/>
                  <a:pt x="118751" y="120000"/>
                  <a:pt x="118751" y="120000"/>
                </a:cubicBezTo>
                <a:cubicBezTo>
                  <a:pt x="118782" y="119888"/>
                  <a:pt x="118845" y="119833"/>
                  <a:pt x="118814" y="119722"/>
                </a:cubicBezTo>
                <a:cubicBezTo>
                  <a:pt x="119250" y="119111"/>
                  <a:pt x="119344" y="118389"/>
                  <a:pt x="119719" y="117778"/>
                </a:cubicBezTo>
                <a:cubicBezTo>
                  <a:pt x="119656" y="117612"/>
                  <a:pt x="119812" y="117501"/>
                  <a:pt x="119843" y="117390"/>
                </a:cubicBezTo>
                <a:cubicBezTo>
                  <a:pt x="119843" y="116557"/>
                  <a:pt x="119843" y="116557"/>
                  <a:pt x="119843" y="116557"/>
                </a:cubicBezTo>
                <a:cubicBezTo>
                  <a:pt x="119812" y="116668"/>
                  <a:pt x="119781" y="116834"/>
                  <a:pt x="119781" y="117001"/>
                </a:cubicBezTo>
                <a:cubicBezTo>
                  <a:pt x="119656" y="117167"/>
                  <a:pt x="119344" y="117279"/>
                  <a:pt x="119563" y="117612"/>
                </a:cubicBezTo>
                <a:close/>
                <a:moveTo>
                  <a:pt x="119781" y="114891"/>
                </a:moveTo>
                <a:cubicBezTo>
                  <a:pt x="119375" y="115668"/>
                  <a:pt x="119313" y="116557"/>
                  <a:pt x="119188" y="117445"/>
                </a:cubicBezTo>
                <a:cubicBezTo>
                  <a:pt x="119563" y="117167"/>
                  <a:pt x="119344" y="116668"/>
                  <a:pt x="119531" y="116279"/>
                </a:cubicBezTo>
                <a:cubicBezTo>
                  <a:pt x="119750" y="115946"/>
                  <a:pt x="119625" y="115502"/>
                  <a:pt x="119843" y="115168"/>
                </a:cubicBezTo>
                <a:cubicBezTo>
                  <a:pt x="119843" y="114169"/>
                  <a:pt x="119843" y="114169"/>
                  <a:pt x="119843" y="114169"/>
                </a:cubicBezTo>
                <a:cubicBezTo>
                  <a:pt x="119781" y="114391"/>
                  <a:pt x="119750" y="114613"/>
                  <a:pt x="119781" y="114891"/>
                </a:cubicBezTo>
                <a:close/>
                <a:moveTo>
                  <a:pt x="2465" y="18380"/>
                </a:moveTo>
                <a:cubicBezTo>
                  <a:pt x="2808" y="18491"/>
                  <a:pt x="3027" y="19102"/>
                  <a:pt x="3308" y="19379"/>
                </a:cubicBezTo>
                <a:cubicBezTo>
                  <a:pt x="3901" y="19990"/>
                  <a:pt x="4462" y="20768"/>
                  <a:pt x="5087" y="21267"/>
                </a:cubicBezTo>
                <a:cubicBezTo>
                  <a:pt x="5211" y="21490"/>
                  <a:pt x="5368" y="21601"/>
                  <a:pt x="5524" y="21656"/>
                </a:cubicBezTo>
                <a:cubicBezTo>
                  <a:pt x="5617" y="22045"/>
                  <a:pt x="5836" y="21934"/>
                  <a:pt x="5992" y="22100"/>
                </a:cubicBezTo>
                <a:cubicBezTo>
                  <a:pt x="6085" y="22434"/>
                  <a:pt x="6304" y="22267"/>
                  <a:pt x="6460" y="22489"/>
                </a:cubicBezTo>
                <a:cubicBezTo>
                  <a:pt x="6585" y="22656"/>
                  <a:pt x="6772" y="22711"/>
                  <a:pt x="6897" y="22933"/>
                </a:cubicBezTo>
                <a:cubicBezTo>
                  <a:pt x="7084" y="22878"/>
                  <a:pt x="7240" y="23044"/>
                  <a:pt x="7427" y="23100"/>
                </a:cubicBezTo>
                <a:cubicBezTo>
                  <a:pt x="7459" y="23267"/>
                  <a:pt x="7552" y="23322"/>
                  <a:pt x="7646" y="23322"/>
                </a:cubicBezTo>
                <a:cubicBezTo>
                  <a:pt x="7771" y="23267"/>
                  <a:pt x="7771" y="23544"/>
                  <a:pt x="7864" y="23544"/>
                </a:cubicBezTo>
                <a:cubicBezTo>
                  <a:pt x="8020" y="23655"/>
                  <a:pt x="8176" y="23877"/>
                  <a:pt x="8395" y="23766"/>
                </a:cubicBezTo>
                <a:cubicBezTo>
                  <a:pt x="8457" y="24155"/>
                  <a:pt x="8707" y="23933"/>
                  <a:pt x="8769" y="24377"/>
                </a:cubicBezTo>
                <a:cubicBezTo>
                  <a:pt x="9019" y="24322"/>
                  <a:pt x="9206" y="24322"/>
                  <a:pt x="9394" y="24544"/>
                </a:cubicBezTo>
                <a:cubicBezTo>
                  <a:pt x="9550" y="24655"/>
                  <a:pt x="9737" y="24821"/>
                  <a:pt x="9924" y="24877"/>
                </a:cubicBezTo>
                <a:cubicBezTo>
                  <a:pt x="10330" y="25043"/>
                  <a:pt x="10736" y="25266"/>
                  <a:pt x="11141" y="25377"/>
                </a:cubicBezTo>
                <a:cubicBezTo>
                  <a:pt x="11204" y="25543"/>
                  <a:pt x="11328" y="25432"/>
                  <a:pt x="11391" y="25543"/>
                </a:cubicBezTo>
                <a:cubicBezTo>
                  <a:pt x="11422" y="25710"/>
                  <a:pt x="11516" y="25765"/>
                  <a:pt x="11609" y="25765"/>
                </a:cubicBezTo>
                <a:cubicBezTo>
                  <a:pt x="11734" y="26043"/>
                  <a:pt x="12046" y="25710"/>
                  <a:pt x="12140" y="26154"/>
                </a:cubicBezTo>
                <a:cubicBezTo>
                  <a:pt x="12358" y="26099"/>
                  <a:pt x="12483" y="26321"/>
                  <a:pt x="12671" y="26321"/>
                </a:cubicBezTo>
                <a:cubicBezTo>
                  <a:pt x="12920" y="26210"/>
                  <a:pt x="12951" y="26820"/>
                  <a:pt x="13263" y="26487"/>
                </a:cubicBezTo>
                <a:cubicBezTo>
                  <a:pt x="13420" y="26765"/>
                  <a:pt x="13607" y="26931"/>
                  <a:pt x="13825" y="27043"/>
                </a:cubicBezTo>
                <a:cubicBezTo>
                  <a:pt x="13919" y="27209"/>
                  <a:pt x="14013" y="27265"/>
                  <a:pt x="14137" y="27154"/>
                </a:cubicBezTo>
                <a:cubicBezTo>
                  <a:pt x="14137" y="27764"/>
                  <a:pt x="14449" y="27154"/>
                  <a:pt x="14449" y="27709"/>
                </a:cubicBezTo>
                <a:cubicBezTo>
                  <a:pt x="14824" y="27542"/>
                  <a:pt x="15105" y="27820"/>
                  <a:pt x="15479" y="27764"/>
                </a:cubicBezTo>
                <a:cubicBezTo>
                  <a:pt x="15635" y="28320"/>
                  <a:pt x="15947" y="28098"/>
                  <a:pt x="16166" y="28375"/>
                </a:cubicBezTo>
                <a:cubicBezTo>
                  <a:pt x="16260" y="28597"/>
                  <a:pt x="16384" y="28653"/>
                  <a:pt x="16509" y="28708"/>
                </a:cubicBezTo>
                <a:cubicBezTo>
                  <a:pt x="16540" y="28875"/>
                  <a:pt x="16665" y="28708"/>
                  <a:pt x="16728" y="28764"/>
                </a:cubicBezTo>
                <a:cubicBezTo>
                  <a:pt x="16790" y="28819"/>
                  <a:pt x="16790" y="29208"/>
                  <a:pt x="16946" y="28931"/>
                </a:cubicBezTo>
                <a:cubicBezTo>
                  <a:pt x="17133" y="29319"/>
                  <a:pt x="17508" y="28931"/>
                  <a:pt x="17633" y="29541"/>
                </a:cubicBezTo>
                <a:cubicBezTo>
                  <a:pt x="17789" y="29486"/>
                  <a:pt x="17945" y="29486"/>
                  <a:pt x="18039" y="29652"/>
                </a:cubicBezTo>
                <a:cubicBezTo>
                  <a:pt x="18132" y="29930"/>
                  <a:pt x="18382" y="29597"/>
                  <a:pt x="18413" y="30152"/>
                </a:cubicBezTo>
                <a:cubicBezTo>
                  <a:pt x="17945" y="30097"/>
                  <a:pt x="17508" y="29875"/>
                  <a:pt x="17040" y="29930"/>
                </a:cubicBezTo>
                <a:cubicBezTo>
                  <a:pt x="16790" y="29930"/>
                  <a:pt x="16603" y="29763"/>
                  <a:pt x="16291" y="29986"/>
                </a:cubicBezTo>
                <a:cubicBezTo>
                  <a:pt x="16228" y="29819"/>
                  <a:pt x="16041" y="29986"/>
                  <a:pt x="15916" y="30041"/>
                </a:cubicBezTo>
                <a:cubicBezTo>
                  <a:pt x="15979" y="30319"/>
                  <a:pt x="15885" y="30485"/>
                  <a:pt x="15698" y="30485"/>
                </a:cubicBezTo>
                <a:cubicBezTo>
                  <a:pt x="15791" y="31207"/>
                  <a:pt x="16291" y="30485"/>
                  <a:pt x="16509" y="30708"/>
                </a:cubicBezTo>
                <a:cubicBezTo>
                  <a:pt x="16821" y="30708"/>
                  <a:pt x="17165" y="30652"/>
                  <a:pt x="17446" y="30708"/>
                </a:cubicBezTo>
                <a:cubicBezTo>
                  <a:pt x="17789" y="30485"/>
                  <a:pt x="17945" y="30930"/>
                  <a:pt x="18319" y="30708"/>
                </a:cubicBezTo>
                <a:cubicBezTo>
                  <a:pt x="18569" y="30930"/>
                  <a:pt x="18881" y="30874"/>
                  <a:pt x="19068" y="31263"/>
                </a:cubicBezTo>
                <a:cubicBezTo>
                  <a:pt x="18756" y="31318"/>
                  <a:pt x="18507" y="31152"/>
                  <a:pt x="18070" y="31485"/>
                </a:cubicBezTo>
                <a:cubicBezTo>
                  <a:pt x="18195" y="32207"/>
                  <a:pt x="18663" y="31652"/>
                  <a:pt x="18912" y="31874"/>
                </a:cubicBezTo>
                <a:cubicBezTo>
                  <a:pt x="19162" y="31596"/>
                  <a:pt x="19256" y="31818"/>
                  <a:pt x="19381" y="31929"/>
                </a:cubicBezTo>
                <a:cubicBezTo>
                  <a:pt x="19599" y="31763"/>
                  <a:pt x="19693" y="32040"/>
                  <a:pt x="19817" y="32207"/>
                </a:cubicBezTo>
                <a:cubicBezTo>
                  <a:pt x="19537" y="32373"/>
                  <a:pt x="19412" y="31929"/>
                  <a:pt x="19068" y="32262"/>
                </a:cubicBezTo>
                <a:cubicBezTo>
                  <a:pt x="18944" y="32262"/>
                  <a:pt x="19068" y="32596"/>
                  <a:pt x="19037" y="32651"/>
                </a:cubicBezTo>
                <a:cubicBezTo>
                  <a:pt x="19006" y="32762"/>
                  <a:pt x="18788" y="32762"/>
                  <a:pt x="18694" y="32818"/>
                </a:cubicBezTo>
                <a:cubicBezTo>
                  <a:pt x="18475" y="33040"/>
                  <a:pt x="18226" y="32818"/>
                  <a:pt x="18195" y="33151"/>
                </a:cubicBezTo>
                <a:cubicBezTo>
                  <a:pt x="18507" y="33984"/>
                  <a:pt x="18912" y="33373"/>
                  <a:pt x="19349" y="33317"/>
                </a:cubicBezTo>
                <a:cubicBezTo>
                  <a:pt x="19505" y="33595"/>
                  <a:pt x="19849" y="33095"/>
                  <a:pt x="19973" y="33484"/>
                </a:cubicBezTo>
                <a:cubicBezTo>
                  <a:pt x="20254" y="33262"/>
                  <a:pt x="20442" y="33540"/>
                  <a:pt x="20691" y="33373"/>
                </a:cubicBezTo>
                <a:cubicBezTo>
                  <a:pt x="20754" y="33484"/>
                  <a:pt x="20816" y="33540"/>
                  <a:pt x="20910" y="33428"/>
                </a:cubicBezTo>
                <a:cubicBezTo>
                  <a:pt x="21128" y="33762"/>
                  <a:pt x="21378" y="33984"/>
                  <a:pt x="21690" y="33984"/>
                </a:cubicBezTo>
                <a:cubicBezTo>
                  <a:pt x="21877" y="33984"/>
                  <a:pt x="21784" y="34928"/>
                  <a:pt x="22065" y="34595"/>
                </a:cubicBezTo>
                <a:cubicBezTo>
                  <a:pt x="22252" y="34928"/>
                  <a:pt x="22470" y="35039"/>
                  <a:pt x="22720" y="35094"/>
                </a:cubicBezTo>
                <a:cubicBezTo>
                  <a:pt x="22782" y="35316"/>
                  <a:pt x="22970" y="35039"/>
                  <a:pt x="23032" y="35261"/>
                </a:cubicBezTo>
                <a:cubicBezTo>
                  <a:pt x="23250" y="35428"/>
                  <a:pt x="23157" y="35150"/>
                  <a:pt x="23375" y="35039"/>
                </a:cubicBezTo>
                <a:cubicBezTo>
                  <a:pt x="23282" y="33762"/>
                  <a:pt x="22689" y="34150"/>
                  <a:pt x="22533" y="32984"/>
                </a:cubicBezTo>
                <a:cubicBezTo>
                  <a:pt x="22408" y="32373"/>
                  <a:pt x="22689" y="32096"/>
                  <a:pt x="22533" y="31485"/>
                </a:cubicBezTo>
                <a:cubicBezTo>
                  <a:pt x="22657" y="31318"/>
                  <a:pt x="22720" y="31096"/>
                  <a:pt x="22720" y="30874"/>
                </a:cubicBezTo>
                <a:cubicBezTo>
                  <a:pt x="22814" y="30652"/>
                  <a:pt x="22938" y="30485"/>
                  <a:pt x="22970" y="30208"/>
                </a:cubicBezTo>
                <a:cubicBezTo>
                  <a:pt x="23001" y="29652"/>
                  <a:pt x="23375" y="29375"/>
                  <a:pt x="23375" y="28764"/>
                </a:cubicBezTo>
                <a:cubicBezTo>
                  <a:pt x="23781" y="28542"/>
                  <a:pt x="23531" y="27709"/>
                  <a:pt x="24031" y="27542"/>
                </a:cubicBezTo>
                <a:cubicBezTo>
                  <a:pt x="24031" y="26987"/>
                  <a:pt x="24561" y="26876"/>
                  <a:pt x="24436" y="26154"/>
                </a:cubicBezTo>
                <a:cubicBezTo>
                  <a:pt x="23968" y="26598"/>
                  <a:pt x="23781" y="27265"/>
                  <a:pt x="23375" y="27764"/>
                </a:cubicBezTo>
                <a:cubicBezTo>
                  <a:pt x="23313" y="28098"/>
                  <a:pt x="23157" y="28375"/>
                  <a:pt x="22970" y="28653"/>
                </a:cubicBezTo>
                <a:cubicBezTo>
                  <a:pt x="22814" y="28931"/>
                  <a:pt x="22814" y="29375"/>
                  <a:pt x="22470" y="29486"/>
                </a:cubicBezTo>
                <a:cubicBezTo>
                  <a:pt x="22408" y="29819"/>
                  <a:pt x="22408" y="30208"/>
                  <a:pt x="22158" y="30319"/>
                </a:cubicBezTo>
                <a:cubicBezTo>
                  <a:pt x="22096" y="30708"/>
                  <a:pt x="22002" y="31041"/>
                  <a:pt x="21846" y="31374"/>
                </a:cubicBezTo>
                <a:cubicBezTo>
                  <a:pt x="21721" y="31707"/>
                  <a:pt x="21877" y="32318"/>
                  <a:pt x="21596" y="32540"/>
                </a:cubicBezTo>
                <a:cubicBezTo>
                  <a:pt x="21315" y="30985"/>
                  <a:pt x="21191" y="30708"/>
                  <a:pt x="21003" y="29319"/>
                </a:cubicBezTo>
                <a:cubicBezTo>
                  <a:pt x="20972" y="29042"/>
                  <a:pt x="21191" y="29042"/>
                  <a:pt x="21097" y="28764"/>
                </a:cubicBezTo>
                <a:cubicBezTo>
                  <a:pt x="21035" y="28486"/>
                  <a:pt x="21003" y="28264"/>
                  <a:pt x="20972" y="27987"/>
                </a:cubicBezTo>
                <a:cubicBezTo>
                  <a:pt x="21097" y="27542"/>
                  <a:pt x="21066" y="26987"/>
                  <a:pt x="21035" y="26432"/>
                </a:cubicBezTo>
                <a:cubicBezTo>
                  <a:pt x="20910" y="25987"/>
                  <a:pt x="21222" y="25987"/>
                  <a:pt x="21097" y="25543"/>
                </a:cubicBezTo>
                <a:cubicBezTo>
                  <a:pt x="21066" y="25266"/>
                  <a:pt x="21003" y="24877"/>
                  <a:pt x="21128" y="24655"/>
                </a:cubicBezTo>
                <a:cubicBezTo>
                  <a:pt x="21097" y="24377"/>
                  <a:pt x="21035" y="23988"/>
                  <a:pt x="21253" y="23933"/>
                </a:cubicBezTo>
                <a:cubicBezTo>
                  <a:pt x="21191" y="23544"/>
                  <a:pt x="21191" y="23267"/>
                  <a:pt x="21284" y="23044"/>
                </a:cubicBezTo>
                <a:cubicBezTo>
                  <a:pt x="21222" y="22378"/>
                  <a:pt x="21347" y="21934"/>
                  <a:pt x="21472" y="21434"/>
                </a:cubicBezTo>
                <a:cubicBezTo>
                  <a:pt x="21440" y="20268"/>
                  <a:pt x="21752" y="19379"/>
                  <a:pt x="21846" y="18324"/>
                </a:cubicBezTo>
                <a:cubicBezTo>
                  <a:pt x="21940" y="17825"/>
                  <a:pt x="22002" y="17269"/>
                  <a:pt x="22158" y="16825"/>
                </a:cubicBezTo>
                <a:cubicBezTo>
                  <a:pt x="22127" y="16214"/>
                  <a:pt x="22377" y="15826"/>
                  <a:pt x="22564" y="15381"/>
                </a:cubicBezTo>
                <a:cubicBezTo>
                  <a:pt x="22595" y="14659"/>
                  <a:pt x="22657" y="14049"/>
                  <a:pt x="22876" y="13493"/>
                </a:cubicBezTo>
                <a:cubicBezTo>
                  <a:pt x="22751" y="13049"/>
                  <a:pt x="23032" y="12938"/>
                  <a:pt x="23001" y="12605"/>
                </a:cubicBezTo>
                <a:cubicBezTo>
                  <a:pt x="23126" y="12327"/>
                  <a:pt x="23063" y="11883"/>
                  <a:pt x="23188" y="11605"/>
                </a:cubicBezTo>
                <a:cubicBezTo>
                  <a:pt x="23188" y="10883"/>
                  <a:pt x="23469" y="10384"/>
                  <a:pt x="23407" y="9662"/>
                </a:cubicBezTo>
                <a:cubicBezTo>
                  <a:pt x="23531" y="9440"/>
                  <a:pt x="23469" y="8995"/>
                  <a:pt x="23531" y="8718"/>
                </a:cubicBezTo>
                <a:cubicBezTo>
                  <a:pt x="23625" y="8440"/>
                  <a:pt x="23656" y="8051"/>
                  <a:pt x="23625" y="7663"/>
                </a:cubicBezTo>
                <a:cubicBezTo>
                  <a:pt x="23906" y="7385"/>
                  <a:pt x="23812" y="6774"/>
                  <a:pt x="23968" y="6441"/>
                </a:cubicBezTo>
                <a:cubicBezTo>
                  <a:pt x="24093" y="5997"/>
                  <a:pt x="24031" y="5386"/>
                  <a:pt x="24187" y="4942"/>
                </a:cubicBezTo>
                <a:cubicBezTo>
                  <a:pt x="24093" y="4386"/>
                  <a:pt x="24218" y="3998"/>
                  <a:pt x="24187" y="3442"/>
                </a:cubicBezTo>
                <a:cubicBezTo>
                  <a:pt x="24312" y="2998"/>
                  <a:pt x="24124" y="2276"/>
                  <a:pt x="24280" y="1888"/>
                </a:cubicBezTo>
                <a:cubicBezTo>
                  <a:pt x="24187" y="1277"/>
                  <a:pt x="24124" y="610"/>
                  <a:pt x="24062" y="55"/>
                </a:cubicBezTo>
                <a:cubicBezTo>
                  <a:pt x="23812" y="55"/>
                  <a:pt x="23812" y="55"/>
                  <a:pt x="23812" y="55"/>
                </a:cubicBezTo>
                <a:cubicBezTo>
                  <a:pt x="23875" y="832"/>
                  <a:pt x="23906" y="1554"/>
                  <a:pt x="24000" y="2387"/>
                </a:cubicBezTo>
                <a:cubicBezTo>
                  <a:pt x="23843" y="2498"/>
                  <a:pt x="24031" y="2943"/>
                  <a:pt x="23937" y="3054"/>
                </a:cubicBezTo>
                <a:cubicBezTo>
                  <a:pt x="23812" y="3276"/>
                  <a:pt x="23812" y="3553"/>
                  <a:pt x="23906" y="3942"/>
                </a:cubicBezTo>
                <a:cubicBezTo>
                  <a:pt x="23750" y="4053"/>
                  <a:pt x="23937" y="4497"/>
                  <a:pt x="23843" y="4664"/>
                </a:cubicBezTo>
                <a:cubicBezTo>
                  <a:pt x="23719" y="4886"/>
                  <a:pt x="23812" y="5219"/>
                  <a:pt x="23812" y="5497"/>
                </a:cubicBezTo>
                <a:cubicBezTo>
                  <a:pt x="23438" y="6163"/>
                  <a:pt x="23563" y="7274"/>
                  <a:pt x="23188" y="7885"/>
                </a:cubicBezTo>
                <a:cubicBezTo>
                  <a:pt x="23157" y="10495"/>
                  <a:pt x="22501" y="12549"/>
                  <a:pt x="22189" y="14937"/>
                </a:cubicBezTo>
                <a:cubicBezTo>
                  <a:pt x="22033" y="15048"/>
                  <a:pt x="22096" y="15437"/>
                  <a:pt x="21940" y="15603"/>
                </a:cubicBezTo>
                <a:cubicBezTo>
                  <a:pt x="21971" y="15770"/>
                  <a:pt x="21815" y="15826"/>
                  <a:pt x="21815" y="15992"/>
                </a:cubicBezTo>
                <a:cubicBezTo>
                  <a:pt x="21815" y="16159"/>
                  <a:pt x="21752" y="16270"/>
                  <a:pt x="21690" y="16381"/>
                </a:cubicBezTo>
                <a:cubicBezTo>
                  <a:pt x="21784" y="17103"/>
                  <a:pt x="21378" y="17380"/>
                  <a:pt x="21534" y="18158"/>
                </a:cubicBezTo>
                <a:cubicBezTo>
                  <a:pt x="21222" y="19157"/>
                  <a:pt x="21222" y="20434"/>
                  <a:pt x="20910" y="21434"/>
                </a:cubicBezTo>
                <a:cubicBezTo>
                  <a:pt x="21066" y="21878"/>
                  <a:pt x="20941" y="22045"/>
                  <a:pt x="20879" y="22267"/>
                </a:cubicBezTo>
                <a:cubicBezTo>
                  <a:pt x="20972" y="22711"/>
                  <a:pt x="20754" y="22878"/>
                  <a:pt x="20847" y="23322"/>
                </a:cubicBezTo>
                <a:cubicBezTo>
                  <a:pt x="20598" y="23711"/>
                  <a:pt x="20816" y="24544"/>
                  <a:pt x="20598" y="24988"/>
                </a:cubicBezTo>
                <a:cubicBezTo>
                  <a:pt x="20785" y="26210"/>
                  <a:pt x="20504" y="27043"/>
                  <a:pt x="20598" y="28209"/>
                </a:cubicBezTo>
                <a:cubicBezTo>
                  <a:pt x="20535" y="28597"/>
                  <a:pt x="20785" y="29375"/>
                  <a:pt x="20598" y="29708"/>
                </a:cubicBezTo>
                <a:cubicBezTo>
                  <a:pt x="20691" y="30041"/>
                  <a:pt x="20691" y="30319"/>
                  <a:pt x="20660" y="30541"/>
                </a:cubicBezTo>
                <a:cubicBezTo>
                  <a:pt x="20691" y="30708"/>
                  <a:pt x="20723" y="30819"/>
                  <a:pt x="20754" y="30985"/>
                </a:cubicBezTo>
                <a:cubicBezTo>
                  <a:pt x="20754" y="31152"/>
                  <a:pt x="20910" y="31152"/>
                  <a:pt x="20785" y="31318"/>
                </a:cubicBezTo>
                <a:cubicBezTo>
                  <a:pt x="20629" y="31152"/>
                  <a:pt x="20535" y="30874"/>
                  <a:pt x="20473" y="30485"/>
                </a:cubicBezTo>
                <a:cubicBezTo>
                  <a:pt x="20566" y="30374"/>
                  <a:pt x="20473" y="30263"/>
                  <a:pt x="20410" y="30152"/>
                </a:cubicBezTo>
                <a:cubicBezTo>
                  <a:pt x="20348" y="29930"/>
                  <a:pt x="20317" y="29652"/>
                  <a:pt x="20254" y="29375"/>
                </a:cubicBezTo>
                <a:cubicBezTo>
                  <a:pt x="20348" y="28597"/>
                  <a:pt x="20192" y="27542"/>
                  <a:pt x="20348" y="26820"/>
                </a:cubicBezTo>
                <a:cubicBezTo>
                  <a:pt x="20161" y="25710"/>
                  <a:pt x="20317" y="24877"/>
                  <a:pt x="20442" y="24044"/>
                </a:cubicBezTo>
                <a:cubicBezTo>
                  <a:pt x="20286" y="24099"/>
                  <a:pt x="20410" y="23877"/>
                  <a:pt x="20348" y="23600"/>
                </a:cubicBezTo>
                <a:cubicBezTo>
                  <a:pt x="20286" y="23322"/>
                  <a:pt x="20379" y="23211"/>
                  <a:pt x="20317" y="22933"/>
                </a:cubicBezTo>
                <a:cubicBezTo>
                  <a:pt x="20598" y="21934"/>
                  <a:pt x="20535" y="20601"/>
                  <a:pt x="20847" y="19602"/>
                </a:cubicBezTo>
                <a:cubicBezTo>
                  <a:pt x="20754" y="19213"/>
                  <a:pt x="20910" y="19046"/>
                  <a:pt x="21003" y="18824"/>
                </a:cubicBezTo>
                <a:cubicBezTo>
                  <a:pt x="20941" y="18435"/>
                  <a:pt x="21066" y="18213"/>
                  <a:pt x="21128" y="17880"/>
                </a:cubicBezTo>
                <a:cubicBezTo>
                  <a:pt x="21222" y="17658"/>
                  <a:pt x="21128" y="17269"/>
                  <a:pt x="21222" y="16992"/>
                </a:cubicBezTo>
                <a:cubicBezTo>
                  <a:pt x="21347" y="16770"/>
                  <a:pt x="21284" y="16381"/>
                  <a:pt x="21347" y="16103"/>
                </a:cubicBezTo>
                <a:cubicBezTo>
                  <a:pt x="21565" y="15603"/>
                  <a:pt x="21565" y="14993"/>
                  <a:pt x="21628" y="14382"/>
                </a:cubicBezTo>
                <a:cubicBezTo>
                  <a:pt x="21784" y="14271"/>
                  <a:pt x="21721" y="13882"/>
                  <a:pt x="21752" y="13660"/>
                </a:cubicBezTo>
                <a:cubicBezTo>
                  <a:pt x="21721" y="13438"/>
                  <a:pt x="21877" y="13438"/>
                  <a:pt x="21877" y="13216"/>
                </a:cubicBezTo>
                <a:cubicBezTo>
                  <a:pt x="21877" y="13049"/>
                  <a:pt x="21940" y="12938"/>
                  <a:pt x="22002" y="12827"/>
                </a:cubicBezTo>
                <a:cubicBezTo>
                  <a:pt x="21846" y="12383"/>
                  <a:pt x="22189" y="12383"/>
                  <a:pt x="22033" y="11938"/>
                </a:cubicBezTo>
                <a:cubicBezTo>
                  <a:pt x="22127" y="11883"/>
                  <a:pt x="22127" y="11716"/>
                  <a:pt x="22158" y="11550"/>
                </a:cubicBezTo>
                <a:cubicBezTo>
                  <a:pt x="22096" y="11328"/>
                  <a:pt x="22283" y="11328"/>
                  <a:pt x="22252" y="11161"/>
                </a:cubicBezTo>
                <a:cubicBezTo>
                  <a:pt x="22314" y="10883"/>
                  <a:pt x="22252" y="10439"/>
                  <a:pt x="22377" y="10217"/>
                </a:cubicBezTo>
                <a:cubicBezTo>
                  <a:pt x="22345" y="10050"/>
                  <a:pt x="22345" y="9884"/>
                  <a:pt x="22501" y="9828"/>
                </a:cubicBezTo>
                <a:cubicBezTo>
                  <a:pt x="22470" y="9662"/>
                  <a:pt x="22408" y="9384"/>
                  <a:pt x="22501" y="9329"/>
                </a:cubicBezTo>
                <a:cubicBezTo>
                  <a:pt x="22626" y="8162"/>
                  <a:pt x="22751" y="6996"/>
                  <a:pt x="22907" y="5886"/>
                </a:cubicBezTo>
                <a:cubicBezTo>
                  <a:pt x="22751" y="5441"/>
                  <a:pt x="23094" y="5441"/>
                  <a:pt x="22938" y="4997"/>
                </a:cubicBezTo>
                <a:cubicBezTo>
                  <a:pt x="23126" y="4831"/>
                  <a:pt x="22907" y="4275"/>
                  <a:pt x="23063" y="4109"/>
                </a:cubicBezTo>
                <a:cubicBezTo>
                  <a:pt x="22938" y="3276"/>
                  <a:pt x="23094" y="2720"/>
                  <a:pt x="23063" y="2054"/>
                </a:cubicBezTo>
                <a:cubicBezTo>
                  <a:pt x="23032" y="1388"/>
                  <a:pt x="23094" y="777"/>
                  <a:pt x="23094" y="166"/>
                </a:cubicBezTo>
                <a:cubicBezTo>
                  <a:pt x="23126" y="111"/>
                  <a:pt x="23126" y="55"/>
                  <a:pt x="23126" y="55"/>
                </a:cubicBezTo>
                <a:cubicBezTo>
                  <a:pt x="22907" y="55"/>
                  <a:pt x="22907" y="55"/>
                  <a:pt x="22907" y="55"/>
                </a:cubicBezTo>
                <a:cubicBezTo>
                  <a:pt x="22907" y="55"/>
                  <a:pt x="22907" y="111"/>
                  <a:pt x="22907" y="111"/>
                </a:cubicBezTo>
                <a:cubicBezTo>
                  <a:pt x="22876" y="499"/>
                  <a:pt x="22720" y="721"/>
                  <a:pt x="22814" y="1166"/>
                </a:cubicBezTo>
                <a:cubicBezTo>
                  <a:pt x="22782" y="1888"/>
                  <a:pt x="22720" y="2609"/>
                  <a:pt x="22751" y="3442"/>
                </a:cubicBezTo>
                <a:cubicBezTo>
                  <a:pt x="22689" y="3776"/>
                  <a:pt x="22720" y="4220"/>
                  <a:pt x="22689" y="4664"/>
                </a:cubicBezTo>
                <a:cubicBezTo>
                  <a:pt x="22626" y="4997"/>
                  <a:pt x="22470" y="5219"/>
                  <a:pt x="22595" y="5719"/>
                </a:cubicBezTo>
                <a:cubicBezTo>
                  <a:pt x="22377" y="6330"/>
                  <a:pt x="22439" y="7163"/>
                  <a:pt x="22345" y="7885"/>
                </a:cubicBezTo>
                <a:cubicBezTo>
                  <a:pt x="22221" y="8218"/>
                  <a:pt x="22252" y="8662"/>
                  <a:pt x="22158" y="8995"/>
                </a:cubicBezTo>
                <a:cubicBezTo>
                  <a:pt x="22314" y="9551"/>
                  <a:pt x="21908" y="9551"/>
                  <a:pt x="22065" y="10106"/>
                </a:cubicBezTo>
                <a:cubicBezTo>
                  <a:pt x="21846" y="10661"/>
                  <a:pt x="21784" y="11383"/>
                  <a:pt x="21784" y="12105"/>
                </a:cubicBezTo>
                <a:cubicBezTo>
                  <a:pt x="21565" y="12383"/>
                  <a:pt x="21596" y="12827"/>
                  <a:pt x="21472" y="13105"/>
                </a:cubicBezTo>
                <a:cubicBezTo>
                  <a:pt x="21440" y="13493"/>
                  <a:pt x="21503" y="13937"/>
                  <a:pt x="21284" y="14104"/>
                </a:cubicBezTo>
                <a:cubicBezTo>
                  <a:pt x="21378" y="14382"/>
                  <a:pt x="21159" y="14382"/>
                  <a:pt x="21191" y="14659"/>
                </a:cubicBezTo>
                <a:cubicBezTo>
                  <a:pt x="21253" y="14937"/>
                  <a:pt x="21191" y="15104"/>
                  <a:pt x="21097" y="15215"/>
                </a:cubicBezTo>
                <a:cubicBezTo>
                  <a:pt x="21253" y="15714"/>
                  <a:pt x="20847" y="15770"/>
                  <a:pt x="21003" y="16270"/>
                </a:cubicBezTo>
                <a:cubicBezTo>
                  <a:pt x="20879" y="16603"/>
                  <a:pt x="20910" y="17047"/>
                  <a:pt x="20723" y="17269"/>
                </a:cubicBezTo>
                <a:cubicBezTo>
                  <a:pt x="20691" y="17658"/>
                  <a:pt x="20723" y="18047"/>
                  <a:pt x="20629" y="18380"/>
                </a:cubicBezTo>
                <a:cubicBezTo>
                  <a:pt x="20348" y="18880"/>
                  <a:pt x="20442" y="19713"/>
                  <a:pt x="20223" y="20268"/>
                </a:cubicBezTo>
                <a:cubicBezTo>
                  <a:pt x="20348" y="21212"/>
                  <a:pt x="19880" y="21601"/>
                  <a:pt x="20067" y="22600"/>
                </a:cubicBezTo>
                <a:cubicBezTo>
                  <a:pt x="19880" y="22822"/>
                  <a:pt x="19942" y="23322"/>
                  <a:pt x="20005" y="23822"/>
                </a:cubicBezTo>
                <a:cubicBezTo>
                  <a:pt x="19755" y="23933"/>
                  <a:pt x="20036" y="24599"/>
                  <a:pt x="19911" y="24877"/>
                </a:cubicBezTo>
                <a:cubicBezTo>
                  <a:pt x="19724" y="25099"/>
                  <a:pt x="19942" y="25765"/>
                  <a:pt x="19849" y="26099"/>
                </a:cubicBezTo>
                <a:cubicBezTo>
                  <a:pt x="19849" y="26487"/>
                  <a:pt x="19724" y="26765"/>
                  <a:pt x="19880" y="27265"/>
                </a:cubicBezTo>
                <a:cubicBezTo>
                  <a:pt x="19724" y="27487"/>
                  <a:pt x="20005" y="28153"/>
                  <a:pt x="19786" y="28320"/>
                </a:cubicBezTo>
                <a:cubicBezTo>
                  <a:pt x="19880" y="28819"/>
                  <a:pt x="19755" y="29042"/>
                  <a:pt x="19911" y="29597"/>
                </a:cubicBezTo>
                <a:cubicBezTo>
                  <a:pt x="19443" y="29541"/>
                  <a:pt x="19537" y="28486"/>
                  <a:pt x="19381" y="27709"/>
                </a:cubicBezTo>
                <a:cubicBezTo>
                  <a:pt x="19287" y="27265"/>
                  <a:pt x="19443" y="27098"/>
                  <a:pt x="19505" y="26820"/>
                </a:cubicBezTo>
                <a:cubicBezTo>
                  <a:pt x="19443" y="26432"/>
                  <a:pt x="19381" y="26099"/>
                  <a:pt x="19318" y="25710"/>
                </a:cubicBezTo>
                <a:cubicBezTo>
                  <a:pt x="19537" y="25321"/>
                  <a:pt x="19318" y="24544"/>
                  <a:pt x="19474" y="24099"/>
                </a:cubicBezTo>
                <a:cubicBezTo>
                  <a:pt x="19443" y="23489"/>
                  <a:pt x="19568" y="23044"/>
                  <a:pt x="19568" y="22545"/>
                </a:cubicBezTo>
                <a:cubicBezTo>
                  <a:pt x="19693" y="21545"/>
                  <a:pt x="19786" y="20490"/>
                  <a:pt x="19880" y="19490"/>
                </a:cubicBezTo>
                <a:cubicBezTo>
                  <a:pt x="20005" y="19046"/>
                  <a:pt x="19942" y="18435"/>
                  <a:pt x="20192" y="18102"/>
                </a:cubicBezTo>
                <a:cubicBezTo>
                  <a:pt x="19973" y="17602"/>
                  <a:pt x="20379" y="17658"/>
                  <a:pt x="20223" y="17214"/>
                </a:cubicBezTo>
                <a:cubicBezTo>
                  <a:pt x="20442" y="17158"/>
                  <a:pt x="20254" y="16714"/>
                  <a:pt x="20410" y="16603"/>
                </a:cubicBezTo>
                <a:cubicBezTo>
                  <a:pt x="20410" y="16103"/>
                  <a:pt x="20660" y="15770"/>
                  <a:pt x="20598" y="15159"/>
                </a:cubicBezTo>
                <a:cubicBezTo>
                  <a:pt x="20660" y="14881"/>
                  <a:pt x="20785" y="14715"/>
                  <a:pt x="20754" y="14382"/>
                </a:cubicBezTo>
                <a:cubicBezTo>
                  <a:pt x="20910" y="14271"/>
                  <a:pt x="20723" y="13826"/>
                  <a:pt x="20941" y="13771"/>
                </a:cubicBezTo>
                <a:cubicBezTo>
                  <a:pt x="20941" y="13271"/>
                  <a:pt x="21066" y="12827"/>
                  <a:pt x="21128" y="12327"/>
                </a:cubicBezTo>
                <a:cubicBezTo>
                  <a:pt x="21222" y="12216"/>
                  <a:pt x="21128" y="11994"/>
                  <a:pt x="21253" y="11883"/>
                </a:cubicBezTo>
                <a:cubicBezTo>
                  <a:pt x="21347" y="11827"/>
                  <a:pt x="21284" y="11661"/>
                  <a:pt x="21284" y="11550"/>
                </a:cubicBezTo>
                <a:cubicBezTo>
                  <a:pt x="21503" y="11494"/>
                  <a:pt x="21097" y="10883"/>
                  <a:pt x="21472" y="10939"/>
                </a:cubicBezTo>
                <a:cubicBezTo>
                  <a:pt x="21534" y="10439"/>
                  <a:pt x="21659" y="9995"/>
                  <a:pt x="21659" y="9440"/>
                </a:cubicBezTo>
                <a:cubicBezTo>
                  <a:pt x="21908" y="9384"/>
                  <a:pt x="21659" y="8829"/>
                  <a:pt x="21815" y="8718"/>
                </a:cubicBezTo>
                <a:cubicBezTo>
                  <a:pt x="21752" y="8385"/>
                  <a:pt x="22002" y="8385"/>
                  <a:pt x="21877" y="7996"/>
                </a:cubicBezTo>
                <a:cubicBezTo>
                  <a:pt x="22096" y="7607"/>
                  <a:pt x="21908" y="6941"/>
                  <a:pt x="22065" y="6496"/>
                </a:cubicBezTo>
                <a:cubicBezTo>
                  <a:pt x="22158" y="6052"/>
                  <a:pt x="22189" y="5497"/>
                  <a:pt x="22283" y="5053"/>
                </a:cubicBezTo>
                <a:cubicBezTo>
                  <a:pt x="22252" y="4442"/>
                  <a:pt x="22345" y="3998"/>
                  <a:pt x="22501" y="3553"/>
                </a:cubicBezTo>
                <a:cubicBezTo>
                  <a:pt x="22408" y="2943"/>
                  <a:pt x="22501" y="2443"/>
                  <a:pt x="22595" y="1999"/>
                </a:cubicBezTo>
                <a:cubicBezTo>
                  <a:pt x="22533" y="1277"/>
                  <a:pt x="22501" y="666"/>
                  <a:pt x="22501" y="55"/>
                </a:cubicBezTo>
                <a:cubicBezTo>
                  <a:pt x="22221" y="55"/>
                  <a:pt x="22221" y="55"/>
                  <a:pt x="22221" y="55"/>
                </a:cubicBezTo>
                <a:cubicBezTo>
                  <a:pt x="22221" y="166"/>
                  <a:pt x="22189" y="277"/>
                  <a:pt x="22189" y="333"/>
                </a:cubicBezTo>
                <a:cubicBezTo>
                  <a:pt x="22283" y="1221"/>
                  <a:pt x="22127" y="1832"/>
                  <a:pt x="22127" y="2609"/>
                </a:cubicBezTo>
                <a:cubicBezTo>
                  <a:pt x="22127" y="3387"/>
                  <a:pt x="21908" y="3942"/>
                  <a:pt x="21940" y="4720"/>
                </a:cubicBezTo>
                <a:cubicBezTo>
                  <a:pt x="21784" y="5330"/>
                  <a:pt x="21690" y="6052"/>
                  <a:pt x="21752" y="6885"/>
                </a:cubicBezTo>
                <a:cubicBezTo>
                  <a:pt x="21659" y="7163"/>
                  <a:pt x="21659" y="7607"/>
                  <a:pt x="21472" y="7885"/>
                </a:cubicBezTo>
                <a:cubicBezTo>
                  <a:pt x="21534" y="8162"/>
                  <a:pt x="21440" y="8273"/>
                  <a:pt x="21503" y="8551"/>
                </a:cubicBezTo>
                <a:cubicBezTo>
                  <a:pt x="21472" y="8718"/>
                  <a:pt x="21315" y="8829"/>
                  <a:pt x="21409" y="9106"/>
                </a:cubicBezTo>
                <a:cubicBezTo>
                  <a:pt x="21284" y="9440"/>
                  <a:pt x="21315" y="9884"/>
                  <a:pt x="21222" y="10217"/>
                </a:cubicBezTo>
                <a:cubicBezTo>
                  <a:pt x="21066" y="10439"/>
                  <a:pt x="21066" y="10828"/>
                  <a:pt x="21035" y="11161"/>
                </a:cubicBezTo>
                <a:cubicBezTo>
                  <a:pt x="20972" y="11328"/>
                  <a:pt x="21003" y="11605"/>
                  <a:pt x="20816" y="11661"/>
                </a:cubicBezTo>
                <a:cubicBezTo>
                  <a:pt x="20785" y="11827"/>
                  <a:pt x="20785" y="12049"/>
                  <a:pt x="20847" y="12327"/>
                </a:cubicBezTo>
                <a:cubicBezTo>
                  <a:pt x="20566" y="12438"/>
                  <a:pt x="20754" y="12993"/>
                  <a:pt x="20660" y="13271"/>
                </a:cubicBezTo>
                <a:cubicBezTo>
                  <a:pt x="20598" y="13438"/>
                  <a:pt x="20566" y="13604"/>
                  <a:pt x="20566" y="13826"/>
                </a:cubicBezTo>
                <a:cubicBezTo>
                  <a:pt x="20473" y="13937"/>
                  <a:pt x="20410" y="14104"/>
                  <a:pt x="20473" y="14382"/>
                </a:cubicBezTo>
                <a:cubicBezTo>
                  <a:pt x="20348" y="14659"/>
                  <a:pt x="20192" y="14881"/>
                  <a:pt x="20254" y="15326"/>
                </a:cubicBezTo>
                <a:cubicBezTo>
                  <a:pt x="20005" y="15937"/>
                  <a:pt x="19973" y="16714"/>
                  <a:pt x="19786" y="17325"/>
                </a:cubicBezTo>
                <a:cubicBezTo>
                  <a:pt x="19786" y="18158"/>
                  <a:pt x="19537" y="18769"/>
                  <a:pt x="19505" y="19490"/>
                </a:cubicBezTo>
                <a:cubicBezTo>
                  <a:pt x="19287" y="20101"/>
                  <a:pt x="19505" y="21156"/>
                  <a:pt x="19224" y="21712"/>
                </a:cubicBezTo>
                <a:cubicBezTo>
                  <a:pt x="19318" y="22211"/>
                  <a:pt x="19068" y="22378"/>
                  <a:pt x="19162" y="22933"/>
                </a:cubicBezTo>
                <a:cubicBezTo>
                  <a:pt x="19006" y="23155"/>
                  <a:pt x="19193" y="23711"/>
                  <a:pt x="18975" y="23877"/>
                </a:cubicBezTo>
                <a:cubicBezTo>
                  <a:pt x="19100" y="24599"/>
                  <a:pt x="19068" y="25155"/>
                  <a:pt x="19006" y="25710"/>
                </a:cubicBezTo>
                <a:cubicBezTo>
                  <a:pt x="19100" y="26099"/>
                  <a:pt x="18975" y="26265"/>
                  <a:pt x="18975" y="26598"/>
                </a:cubicBezTo>
                <a:cubicBezTo>
                  <a:pt x="18881" y="26765"/>
                  <a:pt x="19131" y="27320"/>
                  <a:pt x="18850" y="27320"/>
                </a:cubicBezTo>
                <a:cubicBezTo>
                  <a:pt x="18850" y="27098"/>
                  <a:pt x="18600" y="26598"/>
                  <a:pt x="18788" y="26543"/>
                </a:cubicBezTo>
                <a:cubicBezTo>
                  <a:pt x="18912" y="26376"/>
                  <a:pt x="18663" y="26321"/>
                  <a:pt x="18819" y="26154"/>
                </a:cubicBezTo>
                <a:cubicBezTo>
                  <a:pt x="18694" y="25654"/>
                  <a:pt x="18663" y="25155"/>
                  <a:pt x="18756" y="24877"/>
                </a:cubicBezTo>
                <a:cubicBezTo>
                  <a:pt x="18694" y="24377"/>
                  <a:pt x="18694" y="23933"/>
                  <a:pt x="18725" y="23544"/>
                </a:cubicBezTo>
                <a:cubicBezTo>
                  <a:pt x="18819" y="23433"/>
                  <a:pt x="18725" y="23100"/>
                  <a:pt x="18694" y="22878"/>
                </a:cubicBezTo>
                <a:cubicBezTo>
                  <a:pt x="18725" y="22656"/>
                  <a:pt x="18850" y="22600"/>
                  <a:pt x="18788" y="22322"/>
                </a:cubicBezTo>
                <a:cubicBezTo>
                  <a:pt x="18756" y="21823"/>
                  <a:pt x="18756" y="21323"/>
                  <a:pt x="18912" y="21045"/>
                </a:cubicBezTo>
                <a:cubicBezTo>
                  <a:pt x="18819" y="20546"/>
                  <a:pt x="18912" y="20157"/>
                  <a:pt x="18975" y="19824"/>
                </a:cubicBezTo>
                <a:cubicBezTo>
                  <a:pt x="19037" y="18991"/>
                  <a:pt x="19037" y="18158"/>
                  <a:pt x="19224" y="17491"/>
                </a:cubicBezTo>
                <a:cubicBezTo>
                  <a:pt x="19100" y="16881"/>
                  <a:pt x="19443" y="16714"/>
                  <a:pt x="19256" y="16103"/>
                </a:cubicBezTo>
                <a:cubicBezTo>
                  <a:pt x="19443" y="15826"/>
                  <a:pt x="19505" y="15437"/>
                  <a:pt x="19443" y="14993"/>
                </a:cubicBezTo>
                <a:cubicBezTo>
                  <a:pt x="19661" y="14326"/>
                  <a:pt x="19693" y="13549"/>
                  <a:pt x="19911" y="12827"/>
                </a:cubicBezTo>
                <a:cubicBezTo>
                  <a:pt x="19942" y="12494"/>
                  <a:pt x="20036" y="12105"/>
                  <a:pt x="20098" y="11716"/>
                </a:cubicBezTo>
                <a:cubicBezTo>
                  <a:pt x="20130" y="11550"/>
                  <a:pt x="20161" y="11383"/>
                  <a:pt x="20161" y="11161"/>
                </a:cubicBezTo>
                <a:cubicBezTo>
                  <a:pt x="20192" y="10994"/>
                  <a:pt x="20348" y="10883"/>
                  <a:pt x="20254" y="10606"/>
                </a:cubicBezTo>
                <a:cubicBezTo>
                  <a:pt x="20535" y="10050"/>
                  <a:pt x="20473" y="9106"/>
                  <a:pt x="20723" y="8496"/>
                </a:cubicBezTo>
                <a:cubicBezTo>
                  <a:pt x="20879" y="7718"/>
                  <a:pt x="21066" y="6996"/>
                  <a:pt x="21159" y="6219"/>
                </a:cubicBezTo>
                <a:cubicBezTo>
                  <a:pt x="21159" y="5997"/>
                  <a:pt x="21284" y="5886"/>
                  <a:pt x="21253" y="5664"/>
                </a:cubicBezTo>
                <a:cubicBezTo>
                  <a:pt x="21378" y="5552"/>
                  <a:pt x="21191" y="5164"/>
                  <a:pt x="21347" y="5108"/>
                </a:cubicBezTo>
                <a:cubicBezTo>
                  <a:pt x="21347" y="4886"/>
                  <a:pt x="21440" y="4775"/>
                  <a:pt x="21440" y="4497"/>
                </a:cubicBezTo>
                <a:cubicBezTo>
                  <a:pt x="21534" y="4442"/>
                  <a:pt x="21378" y="4053"/>
                  <a:pt x="21534" y="3942"/>
                </a:cubicBezTo>
                <a:cubicBezTo>
                  <a:pt x="21534" y="3553"/>
                  <a:pt x="21659" y="3220"/>
                  <a:pt x="21596" y="2720"/>
                </a:cubicBezTo>
                <a:cubicBezTo>
                  <a:pt x="21721" y="2443"/>
                  <a:pt x="21659" y="1943"/>
                  <a:pt x="21752" y="1610"/>
                </a:cubicBezTo>
                <a:cubicBezTo>
                  <a:pt x="21565" y="1055"/>
                  <a:pt x="21971" y="999"/>
                  <a:pt x="21815" y="388"/>
                </a:cubicBezTo>
                <a:cubicBezTo>
                  <a:pt x="21877" y="277"/>
                  <a:pt x="21877" y="166"/>
                  <a:pt x="21908" y="55"/>
                </a:cubicBezTo>
                <a:cubicBezTo>
                  <a:pt x="21628" y="55"/>
                  <a:pt x="21628" y="55"/>
                  <a:pt x="21628" y="55"/>
                </a:cubicBezTo>
                <a:cubicBezTo>
                  <a:pt x="21596" y="277"/>
                  <a:pt x="21565" y="555"/>
                  <a:pt x="21628" y="888"/>
                </a:cubicBezTo>
                <a:cubicBezTo>
                  <a:pt x="21315" y="1554"/>
                  <a:pt x="21409" y="2609"/>
                  <a:pt x="21222" y="3442"/>
                </a:cubicBezTo>
                <a:cubicBezTo>
                  <a:pt x="21066" y="3831"/>
                  <a:pt x="21128" y="4386"/>
                  <a:pt x="21003" y="4775"/>
                </a:cubicBezTo>
                <a:cubicBezTo>
                  <a:pt x="20941" y="4942"/>
                  <a:pt x="21066" y="5330"/>
                  <a:pt x="20816" y="5386"/>
                </a:cubicBezTo>
                <a:cubicBezTo>
                  <a:pt x="20879" y="5664"/>
                  <a:pt x="20847" y="5830"/>
                  <a:pt x="20723" y="5941"/>
                </a:cubicBezTo>
                <a:cubicBezTo>
                  <a:pt x="20723" y="6885"/>
                  <a:pt x="20348" y="7552"/>
                  <a:pt x="20348" y="8551"/>
                </a:cubicBezTo>
                <a:cubicBezTo>
                  <a:pt x="20098" y="8829"/>
                  <a:pt x="20254" y="9440"/>
                  <a:pt x="20005" y="9773"/>
                </a:cubicBezTo>
                <a:cubicBezTo>
                  <a:pt x="20130" y="10106"/>
                  <a:pt x="19880" y="10161"/>
                  <a:pt x="19942" y="10439"/>
                </a:cubicBezTo>
                <a:cubicBezTo>
                  <a:pt x="20067" y="10772"/>
                  <a:pt x="19817" y="10772"/>
                  <a:pt x="19849" y="10994"/>
                </a:cubicBezTo>
                <a:cubicBezTo>
                  <a:pt x="19880" y="11550"/>
                  <a:pt x="19661" y="11883"/>
                  <a:pt x="19630" y="12327"/>
                </a:cubicBezTo>
                <a:cubicBezTo>
                  <a:pt x="19412" y="12605"/>
                  <a:pt x="19505" y="13160"/>
                  <a:pt x="19349" y="13493"/>
                </a:cubicBezTo>
                <a:cubicBezTo>
                  <a:pt x="19349" y="13993"/>
                  <a:pt x="19256" y="14437"/>
                  <a:pt x="19131" y="14826"/>
                </a:cubicBezTo>
                <a:cubicBezTo>
                  <a:pt x="18975" y="15159"/>
                  <a:pt x="19162" y="15770"/>
                  <a:pt x="18850" y="15992"/>
                </a:cubicBezTo>
                <a:cubicBezTo>
                  <a:pt x="18944" y="16992"/>
                  <a:pt x="18600" y="17658"/>
                  <a:pt x="18788" y="18769"/>
                </a:cubicBezTo>
                <a:cubicBezTo>
                  <a:pt x="18444" y="19546"/>
                  <a:pt x="18600" y="20879"/>
                  <a:pt x="18288" y="21712"/>
                </a:cubicBezTo>
                <a:cubicBezTo>
                  <a:pt x="18382" y="22100"/>
                  <a:pt x="18351" y="22378"/>
                  <a:pt x="18257" y="22600"/>
                </a:cubicBezTo>
                <a:cubicBezTo>
                  <a:pt x="18319" y="22822"/>
                  <a:pt x="18226" y="22933"/>
                  <a:pt x="18257" y="23100"/>
                </a:cubicBezTo>
                <a:cubicBezTo>
                  <a:pt x="18351" y="23100"/>
                  <a:pt x="18351" y="23267"/>
                  <a:pt x="18288" y="23267"/>
                </a:cubicBezTo>
                <a:cubicBezTo>
                  <a:pt x="18319" y="23822"/>
                  <a:pt x="18319" y="24433"/>
                  <a:pt x="18195" y="24821"/>
                </a:cubicBezTo>
                <a:cubicBezTo>
                  <a:pt x="18475" y="25321"/>
                  <a:pt x="18382" y="26432"/>
                  <a:pt x="18288" y="26987"/>
                </a:cubicBezTo>
                <a:cubicBezTo>
                  <a:pt x="18351" y="27098"/>
                  <a:pt x="18413" y="27098"/>
                  <a:pt x="18444" y="27265"/>
                </a:cubicBezTo>
                <a:cubicBezTo>
                  <a:pt x="18444" y="27431"/>
                  <a:pt x="18382" y="27376"/>
                  <a:pt x="18351" y="27265"/>
                </a:cubicBezTo>
                <a:cubicBezTo>
                  <a:pt x="17976" y="26987"/>
                  <a:pt x="18163" y="25876"/>
                  <a:pt x="17914" y="25321"/>
                </a:cubicBezTo>
                <a:cubicBezTo>
                  <a:pt x="18039" y="25043"/>
                  <a:pt x="17882" y="24488"/>
                  <a:pt x="17976" y="24099"/>
                </a:cubicBezTo>
                <a:cubicBezTo>
                  <a:pt x="18039" y="23766"/>
                  <a:pt x="17820" y="23211"/>
                  <a:pt x="17945" y="22933"/>
                </a:cubicBezTo>
                <a:cubicBezTo>
                  <a:pt x="17851" y="22656"/>
                  <a:pt x="17945" y="22489"/>
                  <a:pt x="17914" y="22267"/>
                </a:cubicBezTo>
                <a:cubicBezTo>
                  <a:pt x="17882" y="22045"/>
                  <a:pt x="17758" y="21712"/>
                  <a:pt x="17882" y="21656"/>
                </a:cubicBezTo>
                <a:cubicBezTo>
                  <a:pt x="18007" y="21323"/>
                  <a:pt x="17726" y="20712"/>
                  <a:pt x="17976" y="20546"/>
                </a:cubicBezTo>
                <a:cubicBezTo>
                  <a:pt x="17789" y="19935"/>
                  <a:pt x="18039" y="19768"/>
                  <a:pt x="18039" y="19324"/>
                </a:cubicBezTo>
                <a:cubicBezTo>
                  <a:pt x="18070" y="18991"/>
                  <a:pt x="18070" y="18602"/>
                  <a:pt x="18132" y="18269"/>
                </a:cubicBezTo>
                <a:cubicBezTo>
                  <a:pt x="18319" y="17658"/>
                  <a:pt x="18163" y="16770"/>
                  <a:pt x="18538" y="16325"/>
                </a:cubicBezTo>
                <a:cubicBezTo>
                  <a:pt x="18444" y="14937"/>
                  <a:pt x="18912" y="14049"/>
                  <a:pt x="18944" y="12716"/>
                </a:cubicBezTo>
                <a:cubicBezTo>
                  <a:pt x="19037" y="12383"/>
                  <a:pt x="19162" y="12105"/>
                  <a:pt x="19224" y="11716"/>
                </a:cubicBezTo>
                <a:cubicBezTo>
                  <a:pt x="19224" y="11272"/>
                  <a:pt x="19349" y="10994"/>
                  <a:pt x="19287" y="10495"/>
                </a:cubicBezTo>
                <a:cubicBezTo>
                  <a:pt x="19599" y="9551"/>
                  <a:pt x="19817" y="8496"/>
                  <a:pt x="19849" y="7274"/>
                </a:cubicBezTo>
                <a:cubicBezTo>
                  <a:pt x="20036" y="7218"/>
                  <a:pt x="19849" y="6830"/>
                  <a:pt x="20005" y="6719"/>
                </a:cubicBezTo>
                <a:cubicBezTo>
                  <a:pt x="20161" y="6552"/>
                  <a:pt x="20161" y="6330"/>
                  <a:pt x="20067" y="5997"/>
                </a:cubicBezTo>
                <a:cubicBezTo>
                  <a:pt x="20317" y="5941"/>
                  <a:pt x="20192" y="5552"/>
                  <a:pt x="20254" y="5386"/>
                </a:cubicBezTo>
                <a:cubicBezTo>
                  <a:pt x="20348" y="5219"/>
                  <a:pt x="20379" y="5053"/>
                  <a:pt x="20348" y="4831"/>
                </a:cubicBezTo>
                <a:cubicBezTo>
                  <a:pt x="20473" y="4442"/>
                  <a:pt x="20598" y="3998"/>
                  <a:pt x="20566" y="3498"/>
                </a:cubicBezTo>
                <a:cubicBezTo>
                  <a:pt x="20785" y="3220"/>
                  <a:pt x="20691" y="2665"/>
                  <a:pt x="20941" y="2443"/>
                </a:cubicBezTo>
                <a:cubicBezTo>
                  <a:pt x="20847" y="1943"/>
                  <a:pt x="21128" y="1721"/>
                  <a:pt x="21003" y="1221"/>
                </a:cubicBezTo>
                <a:cubicBezTo>
                  <a:pt x="21253" y="1055"/>
                  <a:pt x="21035" y="444"/>
                  <a:pt x="21347" y="333"/>
                </a:cubicBezTo>
                <a:cubicBezTo>
                  <a:pt x="21315" y="222"/>
                  <a:pt x="21315" y="111"/>
                  <a:pt x="21315" y="55"/>
                </a:cubicBezTo>
                <a:cubicBezTo>
                  <a:pt x="20941" y="55"/>
                  <a:pt x="20941" y="55"/>
                  <a:pt x="20941" y="55"/>
                </a:cubicBezTo>
                <a:cubicBezTo>
                  <a:pt x="20941" y="222"/>
                  <a:pt x="20972" y="444"/>
                  <a:pt x="20785" y="499"/>
                </a:cubicBezTo>
                <a:cubicBezTo>
                  <a:pt x="20785" y="832"/>
                  <a:pt x="20691" y="1110"/>
                  <a:pt x="20660" y="1388"/>
                </a:cubicBezTo>
                <a:cubicBezTo>
                  <a:pt x="20723" y="1776"/>
                  <a:pt x="20410" y="1888"/>
                  <a:pt x="20566" y="2332"/>
                </a:cubicBezTo>
                <a:cubicBezTo>
                  <a:pt x="20442" y="2387"/>
                  <a:pt x="20348" y="2498"/>
                  <a:pt x="20442" y="2720"/>
                </a:cubicBezTo>
                <a:cubicBezTo>
                  <a:pt x="20473" y="2943"/>
                  <a:pt x="20317" y="2943"/>
                  <a:pt x="20317" y="3109"/>
                </a:cubicBezTo>
                <a:cubicBezTo>
                  <a:pt x="20036" y="4275"/>
                  <a:pt x="19942" y="5608"/>
                  <a:pt x="19537" y="6663"/>
                </a:cubicBezTo>
                <a:cubicBezTo>
                  <a:pt x="19630" y="7385"/>
                  <a:pt x="19318" y="7829"/>
                  <a:pt x="19412" y="8551"/>
                </a:cubicBezTo>
                <a:cubicBezTo>
                  <a:pt x="19162" y="8940"/>
                  <a:pt x="19193" y="9551"/>
                  <a:pt x="19006" y="9995"/>
                </a:cubicBezTo>
                <a:cubicBezTo>
                  <a:pt x="19100" y="10384"/>
                  <a:pt x="18944" y="10550"/>
                  <a:pt x="18850" y="10772"/>
                </a:cubicBezTo>
                <a:cubicBezTo>
                  <a:pt x="19006" y="11217"/>
                  <a:pt x="18819" y="11328"/>
                  <a:pt x="18819" y="11605"/>
                </a:cubicBezTo>
                <a:cubicBezTo>
                  <a:pt x="18850" y="11938"/>
                  <a:pt x="18507" y="11938"/>
                  <a:pt x="18663" y="12383"/>
                </a:cubicBezTo>
                <a:cubicBezTo>
                  <a:pt x="18631" y="12605"/>
                  <a:pt x="18631" y="12938"/>
                  <a:pt x="18538" y="13160"/>
                </a:cubicBezTo>
                <a:cubicBezTo>
                  <a:pt x="18382" y="13604"/>
                  <a:pt x="18444" y="14215"/>
                  <a:pt x="18226" y="14659"/>
                </a:cubicBezTo>
                <a:cubicBezTo>
                  <a:pt x="18288" y="15326"/>
                  <a:pt x="18070" y="15659"/>
                  <a:pt x="18070" y="16270"/>
                </a:cubicBezTo>
                <a:cubicBezTo>
                  <a:pt x="17851" y="16658"/>
                  <a:pt x="17914" y="17380"/>
                  <a:pt x="17758" y="17825"/>
                </a:cubicBezTo>
                <a:cubicBezTo>
                  <a:pt x="17851" y="18158"/>
                  <a:pt x="17726" y="18380"/>
                  <a:pt x="17726" y="18658"/>
                </a:cubicBezTo>
                <a:cubicBezTo>
                  <a:pt x="17477" y="18769"/>
                  <a:pt x="17758" y="19268"/>
                  <a:pt x="17602" y="19435"/>
                </a:cubicBezTo>
                <a:cubicBezTo>
                  <a:pt x="17602" y="20101"/>
                  <a:pt x="17539" y="20657"/>
                  <a:pt x="17446" y="21212"/>
                </a:cubicBezTo>
                <a:cubicBezTo>
                  <a:pt x="17602" y="21767"/>
                  <a:pt x="17414" y="21934"/>
                  <a:pt x="17570" y="22489"/>
                </a:cubicBezTo>
                <a:cubicBezTo>
                  <a:pt x="17352" y="22656"/>
                  <a:pt x="17633" y="23322"/>
                  <a:pt x="17477" y="23544"/>
                </a:cubicBezTo>
                <a:cubicBezTo>
                  <a:pt x="17570" y="24044"/>
                  <a:pt x="17602" y="24433"/>
                  <a:pt x="17508" y="24710"/>
                </a:cubicBezTo>
                <a:cubicBezTo>
                  <a:pt x="17539" y="25155"/>
                  <a:pt x="17633" y="25599"/>
                  <a:pt x="17539" y="25876"/>
                </a:cubicBezTo>
                <a:cubicBezTo>
                  <a:pt x="17508" y="25266"/>
                  <a:pt x="17227" y="25488"/>
                  <a:pt x="17102" y="25155"/>
                </a:cubicBezTo>
                <a:cubicBezTo>
                  <a:pt x="16977" y="24766"/>
                  <a:pt x="16759" y="24655"/>
                  <a:pt x="16665" y="24211"/>
                </a:cubicBezTo>
                <a:cubicBezTo>
                  <a:pt x="16509" y="23433"/>
                  <a:pt x="16572" y="22767"/>
                  <a:pt x="16447" y="21989"/>
                </a:cubicBezTo>
                <a:cubicBezTo>
                  <a:pt x="16603" y="21601"/>
                  <a:pt x="16447" y="20990"/>
                  <a:pt x="16540" y="20546"/>
                </a:cubicBezTo>
                <a:cubicBezTo>
                  <a:pt x="16697" y="20157"/>
                  <a:pt x="16540" y="19546"/>
                  <a:pt x="16572" y="18991"/>
                </a:cubicBezTo>
                <a:cubicBezTo>
                  <a:pt x="16697" y="18658"/>
                  <a:pt x="16634" y="18158"/>
                  <a:pt x="16697" y="17769"/>
                </a:cubicBezTo>
                <a:cubicBezTo>
                  <a:pt x="16821" y="17380"/>
                  <a:pt x="16603" y="16714"/>
                  <a:pt x="16853" y="16492"/>
                </a:cubicBezTo>
                <a:cubicBezTo>
                  <a:pt x="16853" y="15992"/>
                  <a:pt x="16821" y="15492"/>
                  <a:pt x="17009" y="15215"/>
                </a:cubicBezTo>
                <a:cubicBezTo>
                  <a:pt x="16946" y="14881"/>
                  <a:pt x="17196" y="14881"/>
                  <a:pt x="17071" y="14493"/>
                </a:cubicBezTo>
                <a:cubicBezTo>
                  <a:pt x="17133" y="14271"/>
                  <a:pt x="17165" y="14104"/>
                  <a:pt x="17227" y="13882"/>
                </a:cubicBezTo>
                <a:cubicBezTo>
                  <a:pt x="17446" y="12161"/>
                  <a:pt x="17976" y="10717"/>
                  <a:pt x="18039" y="8829"/>
                </a:cubicBezTo>
                <a:cubicBezTo>
                  <a:pt x="18319" y="8440"/>
                  <a:pt x="18288" y="7829"/>
                  <a:pt x="18538" y="7385"/>
                </a:cubicBezTo>
                <a:cubicBezTo>
                  <a:pt x="18600" y="6830"/>
                  <a:pt x="18663" y="6219"/>
                  <a:pt x="18788" y="5719"/>
                </a:cubicBezTo>
                <a:cubicBezTo>
                  <a:pt x="18944" y="5219"/>
                  <a:pt x="19100" y="4720"/>
                  <a:pt x="19162" y="4109"/>
                </a:cubicBezTo>
                <a:cubicBezTo>
                  <a:pt x="19349" y="3664"/>
                  <a:pt x="19287" y="2943"/>
                  <a:pt x="19537" y="2554"/>
                </a:cubicBezTo>
                <a:cubicBezTo>
                  <a:pt x="19505" y="2221"/>
                  <a:pt x="19724" y="2110"/>
                  <a:pt x="19693" y="1776"/>
                </a:cubicBezTo>
                <a:cubicBezTo>
                  <a:pt x="19661" y="1610"/>
                  <a:pt x="19817" y="1554"/>
                  <a:pt x="19817" y="1388"/>
                </a:cubicBezTo>
                <a:cubicBezTo>
                  <a:pt x="19786" y="1221"/>
                  <a:pt x="19880" y="1110"/>
                  <a:pt x="19942" y="999"/>
                </a:cubicBezTo>
                <a:cubicBezTo>
                  <a:pt x="19942" y="832"/>
                  <a:pt x="19880" y="666"/>
                  <a:pt x="19973" y="610"/>
                </a:cubicBezTo>
                <a:cubicBezTo>
                  <a:pt x="20067" y="555"/>
                  <a:pt x="20005" y="333"/>
                  <a:pt x="20067" y="222"/>
                </a:cubicBezTo>
                <a:cubicBezTo>
                  <a:pt x="20067" y="166"/>
                  <a:pt x="20067" y="111"/>
                  <a:pt x="20067" y="55"/>
                </a:cubicBezTo>
                <a:cubicBezTo>
                  <a:pt x="19661" y="55"/>
                  <a:pt x="19661" y="55"/>
                  <a:pt x="19661" y="55"/>
                </a:cubicBezTo>
                <a:cubicBezTo>
                  <a:pt x="19661" y="55"/>
                  <a:pt x="19661" y="111"/>
                  <a:pt x="19661" y="111"/>
                </a:cubicBezTo>
                <a:cubicBezTo>
                  <a:pt x="19443" y="777"/>
                  <a:pt x="19443" y="1610"/>
                  <a:pt x="19193" y="2276"/>
                </a:cubicBezTo>
                <a:cubicBezTo>
                  <a:pt x="18944" y="2887"/>
                  <a:pt x="19006" y="3831"/>
                  <a:pt x="18663" y="4442"/>
                </a:cubicBezTo>
                <a:cubicBezTo>
                  <a:pt x="18569" y="5219"/>
                  <a:pt x="18382" y="5886"/>
                  <a:pt x="18195" y="6552"/>
                </a:cubicBezTo>
                <a:cubicBezTo>
                  <a:pt x="18101" y="7385"/>
                  <a:pt x="18007" y="8162"/>
                  <a:pt x="17758" y="8829"/>
                </a:cubicBezTo>
                <a:cubicBezTo>
                  <a:pt x="17758" y="9106"/>
                  <a:pt x="17664" y="9217"/>
                  <a:pt x="17664" y="9384"/>
                </a:cubicBezTo>
                <a:cubicBezTo>
                  <a:pt x="17508" y="9495"/>
                  <a:pt x="17695" y="9884"/>
                  <a:pt x="17570" y="9995"/>
                </a:cubicBezTo>
                <a:cubicBezTo>
                  <a:pt x="17446" y="10273"/>
                  <a:pt x="17383" y="10661"/>
                  <a:pt x="17383" y="11105"/>
                </a:cubicBezTo>
                <a:cubicBezTo>
                  <a:pt x="17227" y="11383"/>
                  <a:pt x="17165" y="11716"/>
                  <a:pt x="17227" y="12216"/>
                </a:cubicBezTo>
                <a:cubicBezTo>
                  <a:pt x="17040" y="12494"/>
                  <a:pt x="16977" y="12938"/>
                  <a:pt x="16946" y="13382"/>
                </a:cubicBezTo>
                <a:cubicBezTo>
                  <a:pt x="16853" y="13493"/>
                  <a:pt x="16915" y="13771"/>
                  <a:pt x="16884" y="13937"/>
                </a:cubicBezTo>
                <a:cubicBezTo>
                  <a:pt x="16759" y="14049"/>
                  <a:pt x="16728" y="14215"/>
                  <a:pt x="16790" y="14493"/>
                </a:cubicBezTo>
                <a:cubicBezTo>
                  <a:pt x="16665" y="14826"/>
                  <a:pt x="16447" y="15048"/>
                  <a:pt x="16603" y="15603"/>
                </a:cubicBezTo>
                <a:cubicBezTo>
                  <a:pt x="16509" y="15937"/>
                  <a:pt x="16447" y="16325"/>
                  <a:pt x="16416" y="16714"/>
                </a:cubicBezTo>
                <a:cubicBezTo>
                  <a:pt x="16260" y="17047"/>
                  <a:pt x="16416" y="17658"/>
                  <a:pt x="16291" y="17991"/>
                </a:cubicBezTo>
                <a:cubicBezTo>
                  <a:pt x="16384" y="18991"/>
                  <a:pt x="16135" y="19657"/>
                  <a:pt x="16197" y="20601"/>
                </a:cubicBezTo>
                <a:cubicBezTo>
                  <a:pt x="16041" y="20879"/>
                  <a:pt x="16104" y="21378"/>
                  <a:pt x="16104" y="21823"/>
                </a:cubicBezTo>
                <a:cubicBezTo>
                  <a:pt x="15916" y="22100"/>
                  <a:pt x="16228" y="22822"/>
                  <a:pt x="16072" y="23211"/>
                </a:cubicBezTo>
                <a:cubicBezTo>
                  <a:pt x="15947" y="23155"/>
                  <a:pt x="15979" y="22600"/>
                  <a:pt x="15791" y="22656"/>
                </a:cubicBezTo>
                <a:cubicBezTo>
                  <a:pt x="15823" y="22322"/>
                  <a:pt x="15448" y="22322"/>
                  <a:pt x="15698" y="22045"/>
                </a:cubicBezTo>
                <a:cubicBezTo>
                  <a:pt x="15698" y="21823"/>
                  <a:pt x="15760" y="21601"/>
                  <a:pt x="15760" y="21323"/>
                </a:cubicBezTo>
                <a:cubicBezTo>
                  <a:pt x="15698" y="21045"/>
                  <a:pt x="15479" y="21267"/>
                  <a:pt x="15479" y="20823"/>
                </a:cubicBezTo>
                <a:cubicBezTo>
                  <a:pt x="15635" y="20601"/>
                  <a:pt x="15479" y="20101"/>
                  <a:pt x="15542" y="19768"/>
                </a:cubicBezTo>
                <a:cubicBezTo>
                  <a:pt x="15542" y="19324"/>
                  <a:pt x="15667" y="18991"/>
                  <a:pt x="15604" y="18546"/>
                </a:cubicBezTo>
                <a:cubicBezTo>
                  <a:pt x="15823" y="17936"/>
                  <a:pt x="15791" y="17103"/>
                  <a:pt x="16010" y="16436"/>
                </a:cubicBezTo>
                <a:cubicBezTo>
                  <a:pt x="15885" y="15992"/>
                  <a:pt x="16041" y="15714"/>
                  <a:pt x="16104" y="15381"/>
                </a:cubicBezTo>
                <a:cubicBezTo>
                  <a:pt x="16072" y="15159"/>
                  <a:pt x="16166" y="15048"/>
                  <a:pt x="16072" y="14715"/>
                </a:cubicBezTo>
                <a:cubicBezTo>
                  <a:pt x="16228" y="14659"/>
                  <a:pt x="16197" y="14437"/>
                  <a:pt x="16260" y="14271"/>
                </a:cubicBezTo>
                <a:cubicBezTo>
                  <a:pt x="16353" y="13493"/>
                  <a:pt x="16478" y="12771"/>
                  <a:pt x="16634" y="12049"/>
                </a:cubicBezTo>
                <a:cubicBezTo>
                  <a:pt x="16790" y="11827"/>
                  <a:pt x="16603" y="11272"/>
                  <a:pt x="16821" y="11105"/>
                </a:cubicBezTo>
                <a:cubicBezTo>
                  <a:pt x="16884" y="10717"/>
                  <a:pt x="16946" y="10328"/>
                  <a:pt x="17009" y="9939"/>
                </a:cubicBezTo>
                <a:cubicBezTo>
                  <a:pt x="17102" y="9828"/>
                  <a:pt x="17040" y="9551"/>
                  <a:pt x="17102" y="9384"/>
                </a:cubicBezTo>
                <a:cubicBezTo>
                  <a:pt x="17196" y="9273"/>
                  <a:pt x="17227" y="9106"/>
                  <a:pt x="17165" y="8829"/>
                </a:cubicBezTo>
                <a:cubicBezTo>
                  <a:pt x="17477" y="8718"/>
                  <a:pt x="17352" y="8162"/>
                  <a:pt x="17477" y="7829"/>
                </a:cubicBezTo>
                <a:cubicBezTo>
                  <a:pt x="17758" y="7274"/>
                  <a:pt x="17789" y="6496"/>
                  <a:pt x="17976" y="5830"/>
                </a:cubicBezTo>
                <a:cubicBezTo>
                  <a:pt x="18132" y="5164"/>
                  <a:pt x="18132" y="4275"/>
                  <a:pt x="18538" y="3831"/>
                </a:cubicBezTo>
                <a:cubicBezTo>
                  <a:pt x="18507" y="3609"/>
                  <a:pt x="18538" y="3442"/>
                  <a:pt x="18538" y="3331"/>
                </a:cubicBezTo>
                <a:cubicBezTo>
                  <a:pt x="18507" y="3054"/>
                  <a:pt x="18756" y="3054"/>
                  <a:pt x="18631" y="2776"/>
                </a:cubicBezTo>
                <a:cubicBezTo>
                  <a:pt x="18725" y="2443"/>
                  <a:pt x="18788" y="2054"/>
                  <a:pt x="18819" y="1610"/>
                </a:cubicBezTo>
                <a:cubicBezTo>
                  <a:pt x="19068" y="1499"/>
                  <a:pt x="18850" y="888"/>
                  <a:pt x="19131" y="777"/>
                </a:cubicBezTo>
                <a:cubicBezTo>
                  <a:pt x="19100" y="499"/>
                  <a:pt x="19100" y="222"/>
                  <a:pt x="19162" y="55"/>
                </a:cubicBezTo>
                <a:cubicBezTo>
                  <a:pt x="18819" y="55"/>
                  <a:pt x="18819" y="55"/>
                  <a:pt x="18819" y="55"/>
                </a:cubicBezTo>
                <a:cubicBezTo>
                  <a:pt x="18694" y="499"/>
                  <a:pt x="18631" y="1055"/>
                  <a:pt x="18507" y="1499"/>
                </a:cubicBezTo>
                <a:cubicBezTo>
                  <a:pt x="18569" y="1999"/>
                  <a:pt x="18257" y="2110"/>
                  <a:pt x="18319" y="2609"/>
                </a:cubicBezTo>
                <a:cubicBezTo>
                  <a:pt x="18226" y="2943"/>
                  <a:pt x="18163" y="3331"/>
                  <a:pt x="18132" y="3720"/>
                </a:cubicBezTo>
                <a:cubicBezTo>
                  <a:pt x="18039" y="3776"/>
                  <a:pt x="17945" y="3887"/>
                  <a:pt x="18039" y="4109"/>
                </a:cubicBezTo>
                <a:cubicBezTo>
                  <a:pt x="17914" y="4220"/>
                  <a:pt x="17820" y="4275"/>
                  <a:pt x="17914" y="4553"/>
                </a:cubicBezTo>
                <a:cubicBezTo>
                  <a:pt x="17726" y="4720"/>
                  <a:pt x="17758" y="5164"/>
                  <a:pt x="17602" y="5386"/>
                </a:cubicBezTo>
                <a:cubicBezTo>
                  <a:pt x="17664" y="5830"/>
                  <a:pt x="17508" y="6052"/>
                  <a:pt x="17383" y="6330"/>
                </a:cubicBezTo>
                <a:cubicBezTo>
                  <a:pt x="17414" y="6774"/>
                  <a:pt x="17446" y="7163"/>
                  <a:pt x="17196" y="7329"/>
                </a:cubicBezTo>
                <a:cubicBezTo>
                  <a:pt x="17133" y="7607"/>
                  <a:pt x="17227" y="8051"/>
                  <a:pt x="16946" y="8107"/>
                </a:cubicBezTo>
                <a:cubicBezTo>
                  <a:pt x="17040" y="8607"/>
                  <a:pt x="16853" y="8829"/>
                  <a:pt x="16759" y="9106"/>
                </a:cubicBezTo>
                <a:cubicBezTo>
                  <a:pt x="16665" y="9773"/>
                  <a:pt x="16540" y="10439"/>
                  <a:pt x="16353" y="10994"/>
                </a:cubicBezTo>
                <a:cubicBezTo>
                  <a:pt x="16384" y="11383"/>
                  <a:pt x="16384" y="11716"/>
                  <a:pt x="16228" y="11938"/>
                </a:cubicBezTo>
                <a:cubicBezTo>
                  <a:pt x="16135" y="12216"/>
                  <a:pt x="16291" y="12771"/>
                  <a:pt x="16010" y="12882"/>
                </a:cubicBezTo>
                <a:cubicBezTo>
                  <a:pt x="16104" y="13382"/>
                  <a:pt x="15885" y="13549"/>
                  <a:pt x="15916" y="13993"/>
                </a:cubicBezTo>
                <a:cubicBezTo>
                  <a:pt x="15698" y="14160"/>
                  <a:pt x="15885" y="14715"/>
                  <a:pt x="15729" y="14937"/>
                </a:cubicBezTo>
                <a:cubicBezTo>
                  <a:pt x="15698" y="15326"/>
                  <a:pt x="15542" y="15548"/>
                  <a:pt x="15635" y="15992"/>
                </a:cubicBezTo>
                <a:cubicBezTo>
                  <a:pt x="15355" y="16159"/>
                  <a:pt x="15698" y="16825"/>
                  <a:pt x="15417" y="16992"/>
                </a:cubicBezTo>
                <a:cubicBezTo>
                  <a:pt x="15448" y="17380"/>
                  <a:pt x="15448" y="17714"/>
                  <a:pt x="15323" y="18047"/>
                </a:cubicBezTo>
                <a:cubicBezTo>
                  <a:pt x="15355" y="18213"/>
                  <a:pt x="15386" y="18435"/>
                  <a:pt x="15230" y="18435"/>
                </a:cubicBezTo>
                <a:cubicBezTo>
                  <a:pt x="15261" y="18713"/>
                  <a:pt x="15230" y="18880"/>
                  <a:pt x="15136" y="18991"/>
                </a:cubicBezTo>
                <a:cubicBezTo>
                  <a:pt x="15198" y="19379"/>
                  <a:pt x="15230" y="19768"/>
                  <a:pt x="15136" y="19990"/>
                </a:cubicBezTo>
                <a:cubicBezTo>
                  <a:pt x="15167" y="20212"/>
                  <a:pt x="15136" y="20379"/>
                  <a:pt x="15136" y="20546"/>
                </a:cubicBezTo>
                <a:cubicBezTo>
                  <a:pt x="15011" y="20546"/>
                  <a:pt x="15042" y="20823"/>
                  <a:pt x="14949" y="20601"/>
                </a:cubicBezTo>
                <a:cubicBezTo>
                  <a:pt x="14637" y="20212"/>
                  <a:pt x="14855" y="19379"/>
                  <a:pt x="14574" y="18658"/>
                </a:cubicBezTo>
                <a:cubicBezTo>
                  <a:pt x="14824" y="17602"/>
                  <a:pt x="14605" y="16159"/>
                  <a:pt x="14918" y="15215"/>
                </a:cubicBezTo>
                <a:cubicBezTo>
                  <a:pt x="14824" y="14826"/>
                  <a:pt x="14949" y="14659"/>
                  <a:pt x="15074" y="14437"/>
                </a:cubicBezTo>
                <a:cubicBezTo>
                  <a:pt x="15011" y="14049"/>
                  <a:pt x="15136" y="13826"/>
                  <a:pt x="15167" y="13549"/>
                </a:cubicBezTo>
                <a:cubicBezTo>
                  <a:pt x="15105" y="13160"/>
                  <a:pt x="15230" y="12993"/>
                  <a:pt x="15323" y="12771"/>
                </a:cubicBezTo>
                <a:cubicBezTo>
                  <a:pt x="15261" y="12383"/>
                  <a:pt x="15386" y="12161"/>
                  <a:pt x="15448" y="11883"/>
                </a:cubicBezTo>
                <a:cubicBezTo>
                  <a:pt x="15448" y="11217"/>
                  <a:pt x="15542" y="10661"/>
                  <a:pt x="15698" y="10217"/>
                </a:cubicBezTo>
                <a:cubicBezTo>
                  <a:pt x="15729" y="9606"/>
                  <a:pt x="15885" y="9051"/>
                  <a:pt x="15979" y="8496"/>
                </a:cubicBezTo>
                <a:cubicBezTo>
                  <a:pt x="15947" y="8218"/>
                  <a:pt x="16166" y="8107"/>
                  <a:pt x="16135" y="7774"/>
                </a:cubicBezTo>
                <a:cubicBezTo>
                  <a:pt x="16322" y="7607"/>
                  <a:pt x="16228" y="7163"/>
                  <a:pt x="16353" y="6941"/>
                </a:cubicBezTo>
                <a:cubicBezTo>
                  <a:pt x="16416" y="6719"/>
                  <a:pt x="16322" y="6330"/>
                  <a:pt x="16509" y="6163"/>
                </a:cubicBezTo>
                <a:cubicBezTo>
                  <a:pt x="16603" y="5941"/>
                  <a:pt x="16540" y="5552"/>
                  <a:pt x="16634" y="5275"/>
                </a:cubicBezTo>
                <a:cubicBezTo>
                  <a:pt x="16697" y="4942"/>
                  <a:pt x="16946" y="4720"/>
                  <a:pt x="16915" y="4275"/>
                </a:cubicBezTo>
                <a:cubicBezTo>
                  <a:pt x="17133" y="3998"/>
                  <a:pt x="17165" y="3609"/>
                  <a:pt x="17321" y="3331"/>
                </a:cubicBezTo>
                <a:cubicBezTo>
                  <a:pt x="17477" y="2943"/>
                  <a:pt x="17289" y="2221"/>
                  <a:pt x="17633" y="1999"/>
                </a:cubicBezTo>
                <a:cubicBezTo>
                  <a:pt x="17570" y="1388"/>
                  <a:pt x="17914" y="1110"/>
                  <a:pt x="17851" y="499"/>
                </a:cubicBezTo>
                <a:cubicBezTo>
                  <a:pt x="18039" y="499"/>
                  <a:pt x="18007" y="222"/>
                  <a:pt x="18007" y="55"/>
                </a:cubicBezTo>
                <a:cubicBezTo>
                  <a:pt x="17570" y="55"/>
                  <a:pt x="17570" y="55"/>
                  <a:pt x="17570" y="55"/>
                </a:cubicBezTo>
                <a:cubicBezTo>
                  <a:pt x="17539" y="277"/>
                  <a:pt x="17508" y="444"/>
                  <a:pt x="17508" y="721"/>
                </a:cubicBezTo>
                <a:cubicBezTo>
                  <a:pt x="17258" y="777"/>
                  <a:pt x="17539" y="1332"/>
                  <a:pt x="17227" y="1388"/>
                </a:cubicBezTo>
                <a:cubicBezTo>
                  <a:pt x="17321" y="1999"/>
                  <a:pt x="16977" y="2221"/>
                  <a:pt x="17040" y="2832"/>
                </a:cubicBezTo>
                <a:cubicBezTo>
                  <a:pt x="16821" y="3165"/>
                  <a:pt x="16821" y="3720"/>
                  <a:pt x="16603" y="4109"/>
                </a:cubicBezTo>
                <a:cubicBezTo>
                  <a:pt x="16572" y="4608"/>
                  <a:pt x="16322" y="4942"/>
                  <a:pt x="16291" y="5497"/>
                </a:cubicBezTo>
                <a:cubicBezTo>
                  <a:pt x="16166" y="5608"/>
                  <a:pt x="16104" y="5830"/>
                  <a:pt x="16104" y="6052"/>
                </a:cubicBezTo>
                <a:cubicBezTo>
                  <a:pt x="16135" y="6385"/>
                  <a:pt x="15791" y="6385"/>
                  <a:pt x="15947" y="6830"/>
                </a:cubicBezTo>
                <a:cubicBezTo>
                  <a:pt x="15760" y="7218"/>
                  <a:pt x="15760" y="7774"/>
                  <a:pt x="15635" y="8218"/>
                </a:cubicBezTo>
                <a:cubicBezTo>
                  <a:pt x="15511" y="8662"/>
                  <a:pt x="15573" y="9273"/>
                  <a:pt x="15323" y="9606"/>
                </a:cubicBezTo>
                <a:cubicBezTo>
                  <a:pt x="15417" y="10217"/>
                  <a:pt x="15136" y="10550"/>
                  <a:pt x="15105" y="11050"/>
                </a:cubicBezTo>
                <a:cubicBezTo>
                  <a:pt x="15042" y="11550"/>
                  <a:pt x="15011" y="12049"/>
                  <a:pt x="14886" y="12549"/>
                </a:cubicBezTo>
                <a:cubicBezTo>
                  <a:pt x="14855" y="13049"/>
                  <a:pt x="14824" y="13549"/>
                  <a:pt x="14574" y="13882"/>
                </a:cubicBezTo>
                <a:cubicBezTo>
                  <a:pt x="14699" y="14548"/>
                  <a:pt x="14449" y="14881"/>
                  <a:pt x="14481" y="15492"/>
                </a:cubicBezTo>
                <a:cubicBezTo>
                  <a:pt x="14512" y="16048"/>
                  <a:pt x="14325" y="16436"/>
                  <a:pt x="14387" y="17047"/>
                </a:cubicBezTo>
                <a:cubicBezTo>
                  <a:pt x="14106" y="17325"/>
                  <a:pt x="14418" y="18213"/>
                  <a:pt x="14075" y="18435"/>
                </a:cubicBezTo>
                <a:cubicBezTo>
                  <a:pt x="13950" y="17714"/>
                  <a:pt x="14137" y="17269"/>
                  <a:pt x="13919" y="16492"/>
                </a:cubicBezTo>
                <a:cubicBezTo>
                  <a:pt x="14137" y="16325"/>
                  <a:pt x="13950" y="15826"/>
                  <a:pt x="14044" y="15548"/>
                </a:cubicBezTo>
                <a:cubicBezTo>
                  <a:pt x="14200" y="15215"/>
                  <a:pt x="13950" y="14770"/>
                  <a:pt x="14231" y="14604"/>
                </a:cubicBezTo>
                <a:cubicBezTo>
                  <a:pt x="14075" y="13993"/>
                  <a:pt x="14356" y="13771"/>
                  <a:pt x="14169" y="13105"/>
                </a:cubicBezTo>
                <a:cubicBezTo>
                  <a:pt x="14512" y="12383"/>
                  <a:pt x="14293" y="11105"/>
                  <a:pt x="14699" y="10439"/>
                </a:cubicBezTo>
                <a:cubicBezTo>
                  <a:pt x="14512" y="9995"/>
                  <a:pt x="14980" y="10161"/>
                  <a:pt x="14762" y="9717"/>
                </a:cubicBezTo>
                <a:cubicBezTo>
                  <a:pt x="14793" y="9495"/>
                  <a:pt x="14824" y="9273"/>
                  <a:pt x="14949" y="9106"/>
                </a:cubicBezTo>
                <a:cubicBezTo>
                  <a:pt x="15042" y="8662"/>
                  <a:pt x="15042" y="8107"/>
                  <a:pt x="15261" y="7774"/>
                </a:cubicBezTo>
                <a:cubicBezTo>
                  <a:pt x="15355" y="6774"/>
                  <a:pt x="15667" y="5997"/>
                  <a:pt x="15947" y="5164"/>
                </a:cubicBezTo>
                <a:cubicBezTo>
                  <a:pt x="15916" y="4886"/>
                  <a:pt x="16166" y="4886"/>
                  <a:pt x="16010" y="4442"/>
                </a:cubicBezTo>
                <a:cubicBezTo>
                  <a:pt x="16228" y="4331"/>
                  <a:pt x="16228" y="4053"/>
                  <a:pt x="16260" y="3776"/>
                </a:cubicBezTo>
                <a:cubicBezTo>
                  <a:pt x="16166" y="3442"/>
                  <a:pt x="16478" y="3498"/>
                  <a:pt x="16416" y="3165"/>
                </a:cubicBezTo>
                <a:cubicBezTo>
                  <a:pt x="16384" y="2832"/>
                  <a:pt x="16603" y="2720"/>
                  <a:pt x="16697" y="2498"/>
                </a:cubicBezTo>
                <a:cubicBezTo>
                  <a:pt x="16603" y="1999"/>
                  <a:pt x="16884" y="1776"/>
                  <a:pt x="16853" y="1277"/>
                </a:cubicBezTo>
                <a:cubicBezTo>
                  <a:pt x="16946" y="888"/>
                  <a:pt x="17040" y="499"/>
                  <a:pt x="17102" y="111"/>
                </a:cubicBezTo>
                <a:cubicBezTo>
                  <a:pt x="17133" y="55"/>
                  <a:pt x="17165" y="55"/>
                  <a:pt x="17196" y="55"/>
                </a:cubicBezTo>
                <a:cubicBezTo>
                  <a:pt x="16759" y="55"/>
                  <a:pt x="16759" y="55"/>
                  <a:pt x="16759" y="55"/>
                </a:cubicBezTo>
                <a:cubicBezTo>
                  <a:pt x="16728" y="277"/>
                  <a:pt x="16697" y="499"/>
                  <a:pt x="16634" y="666"/>
                </a:cubicBezTo>
                <a:cubicBezTo>
                  <a:pt x="16447" y="1055"/>
                  <a:pt x="16509" y="1665"/>
                  <a:pt x="16197" y="1943"/>
                </a:cubicBezTo>
                <a:cubicBezTo>
                  <a:pt x="16353" y="2332"/>
                  <a:pt x="16104" y="2387"/>
                  <a:pt x="16135" y="2665"/>
                </a:cubicBezTo>
                <a:cubicBezTo>
                  <a:pt x="15979" y="2832"/>
                  <a:pt x="16197" y="3276"/>
                  <a:pt x="15885" y="3331"/>
                </a:cubicBezTo>
                <a:cubicBezTo>
                  <a:pt x="16010" y="3998"/>
                  <a:pt x="15542" y="4109"/>
                  <a:pt x="15573" y="4720"/>
                </a:cubicBezTo>
                <a:cubicBezTo>
                  <a:pt x="15417" y="4831"/>
                  <a:pt x="15604" y="5219"/>
                  <a:pt x="15386" y="5330"/>
                </a:cubicBezTo>
                <a:cubicBezTo>
                  <a:pt x="15323" y="5497"/>
                  <a:pt x="15261" y="5719"/>
                  <a:pt x="15230" y="5941"/>
                </a:cubicBezTo>
                <a:cubicBezTo>
                  <a:pt x="15167" y="6441"/>
                  <a:pt x="14918" y="6774"/>
                  <a:pt x="14886" y="7274"/>
                </a:cubicBezTo>
                <a:cubicBezTo>
                  <a:pt x="14637" y="8162"/>
                  <a:pt x="14543" y="9162"/>
                  <a:pt x="14262" y="10050"/>
                </a:cubicBezTo>
                <a:cubicBezTo>
                  <a:pt x="14387" y="10384"/>
                  <a:pt x="14137" y="10439"/>
                  <a:pt x="14200" y="10717"/>
                </a:cubicBezTo>
                <a:cubicBezTo>
                  <a:pt x="14013" y="10883"/>
                  <a:pt x="14293" y="11439"/>
                  <a:pt x="14044" y="11494"/>
                </a:cubicBezTo>
                <a:cubicBezTo>
                  <a:pt x="13919" y="11938"/>
                  <a:pt x="14013" y="12549"/>
                  <a:pt x="13825" y="12993"/>
                </a:cubicBezTo>
                <a:cubicBezTo>
                  <a:pt x="13888" y="13549"/>
                  <a:pt x="13763" y="13993"/>
                  <a:pt x="13732" y="14548"/>
                </a:cubicBezTo>
                <a:cubicBezTo>
                  <a:pt x="13607" y="14659"/>
                  <a:pt x="13794" y="15104"/>
                  <a:pt x="13700" y="15270"/>
                </a:cubicBezTo>
                <a:cubicBezTo>
                  <a:pt x="13638" y="15326"/>
                  <a:pt x="13607" y="15437"/>
                  <a:pt x="13669" y="15603"/>
                </a:cubicBezTo>
                <a:cubicBezTo>
                  <a:pt x="13544" y="15659"/>
                  <a:pt x="13576" y="15937"/>
                  <a:pt x="13482" y="15714"/>
                </a:cubicBezTo>
                <a:cubicBezTo>
                  <a:pt x="13263" y="14715"/>
                  <a:pt x="13451" y="14104"/>
                  <a:pt x="13420" y="13216"/>
                </a:cubicBezTo>
                <a:cubicBezTo>
                  <a:pt x="13451" y="12438"/>
                  <a:pt x="13482" y="11550"/>
                  <a:pt x="13638" y="10883"/>
                </a:cubicBezTo>
                <a:cubicBezTo>
                  <a:pt x="13513" y="9884"/>
                  <a:pt x="13794" y="9273"/>
                  <a:pt x="13888" y="8551"/>
                </a:cubicBezTo>
                <a:cubicBezTo>
                  <a:pt x="13981" y="7774"/>
                  <a:pt x="14169" y="7107"/>
                  <a:pt x="14231" y="6330"/>
                </a:cubicBezTo>
                <a:cubicBezTo>
                  <a:pt x="14325" y="6219"/>
                  <a:pt x="14293" y="5997"/>
                  <a:pt x="14231" y="5775"/>
                </a:cubicBezTo>
                <a:cubicBezTo>
                  <a:pt x="14387" y="5719"/>
                  <a:pt x="14449" y="5552"/>
                  <a:pt x="14449" y="5330"/>
                </a:cubicBezTo>
                <a:cubicBezTo>
                  <a:pt x="14481" y="4942"/>
                  <a:pt x="14574" y="4608"/>
                  <a:pt x="14637" y="4220"/>
                </a:cubicBezTo>
                <a:cubicBezTo>
                  <a:pt x="14824" y="3998"/>
                  <a:pt x="14793" y="3553"/>
                  <a:pt x="14918" y="3220"/>
                </a:cubicBezTo>
                <a:cubicBezTo>
                  <a:pt x="14855" y="2998"/>
                  <a:pt x="15011" y="3054"/>
                  <a:pt x="15042" y="2943"/>
                </a:cubicBezTo>
                <a:cubicBezTo>
                  <a:pt x="15074" y="2887"/>
                  <a:pt x="14980" y="2720"/>
                  <a:pt x="15011" y="2665"/>
                </a:cubicBezTo>
                <a:cubicBezTo>
                  <a:pt x="15042" y="2498"/>
                  <a:pt x="15167" y="2387"/>
                  <a:pt x="15198" y="2221"/>
                </a:cubicBezTo>
                <a:cubicBezTo>
                  <a:pt x="15386" y="1499"/>
                  <a:pt x="15448" y="721"/>
                  <a:pt x="15791" y="166"/>
                </a:cubicBezTo>
                <a:cubicBezTo>
                  <a:pt x="15791" y="111"/>
                  <a:pt x="15791" y="55"/>
                  <a:pt x="15823" y="55"/>
                </a:cubicBezTo>
                <a:cubicBezTo>
                  <a:pt x="15292" y="55"/>
                  <a:pt x="15292" y="55"/>
                  <a:pt x="15292" y="55"/>
                </a:cubicBezTo>
                <a:cubicBezTo>
                  <a:pt x="15292" y="55"/>
                  <a:pt x="15292" y="111"/>
                  <a:pt x="15292" y="111"/>
                </a:cubicBezTo>
                <a:cubicBezTo>
                  <a:pt x="15167" y="610"/>
                  <a:pt x="15230" y="1277"/>
                  <a:pt x="14886" y="1554"/>
                </a:cubicBezTo>
                <a:cubicBezTo>
                  <a:pt x="14918" y="1832"/>
                  <a:pt x="14793" y="2054"/>
                  <a:pt x="14730" y="2276"/>
                </a:cubicBezTo>
                <a:cubicBezTo>
                  <a:pt x="14793" y="2609"/>
                  <a:pt x="14574" y="2720"/>
                  <a:pt x="14481" y="2943"/>
                </a:cubicBezTo>
                <a:cubicBezTo>
                  <a:pt x="14481" y="3553"/>
                  <a:pt x="14356" y="3998"/>
                  <a:pt x="14293" y="4553"/>
                </a:cubicBezTo>
                <a:cubicBezTo>
                  <a:pt x="14013" y="4608"/>
                  <a:pt x="14293" y="5164"/>
                  <a:pt x="14044" y="5219"/>
                </a:cubicBezTo>
                <a:cubicBezTo>
                  <a:pt x="14137" y="5664"/>
                  <a:pt x="13888" y="5775"/>
                  <a:pt x="13825" y="6052"/>
                </a:cubicBezTo>
                <a:cubicBezTo>
                  <a:pt x="13888" y="6441"/>
                  <a:pt x="13763" y="6663"/>
                  <a:pt x="13700" y="6941"/>
                </a:cubicBezTo>
                <a:cubicBezTo>
                  <a:pt x="13825" y="7440"/>
                  <a:pt x="13700" y="7663"/>
                  <a:pt x="13576" y="7885"/>
                </a:cubicBezTo>
                <a:cubicBezTo>
                  <a:pt x="13700" y="8329"/>
                  <a:pt x="13420" y="8440"/>
                  <a:pt x="13451" y="8773"/>
                </a:cubicBezTo>
                <a:cubicBezTo>
                  <a:pt x="13357" y="9051"/>
                  <a:pt x="13482" y="9495"/>
                  <a:pt x="13232" y="9606"/>
                </a:cubicBezTo>
                <a:cubicBezTo>
                  <a:pt x="13357" y="10161"/>
                  <a:pt x="13139" y="10439"/>
                  <a:pt x="13201" y="10994"/>
                </a:cubicBezTo>
                <a:cubicBezTo>
                  <a:pt x="13201" y="11494"/>
                  <a:pt x="13107" y="11938"/>
                  <a:pt x="13076" y="12383"/>
                </a:cubicBezTo>
                <a:cubicBezTo>
                  <a:pt x="13045" y="12882"/>
                  <a:pt x="12983" y="13327"/>
                  <a:pt x="12951" y="13826"/>
                </a:cubicBezTo>
                <a:cubicBezTo>
                  <a:pt x="12983" y="14382"/>
                  <a:pt x="13107" y="14993"/>
                  <a:pt x="12951" y="15326"/>
                </a:cubicBezTo>
                <a:cubicBezTo>
                  <a:pt x="12920" y="14271"/>
                  <a:pt x="12733" y="13826"/>
                  <a:pt x="12764" y="12771"/>
                </a:cubicBezTo>
                <a:cubicBezTo>
                  <a:pt x="12702" y="11827"/>
                  <a:pt x="12639" y="10883"/>
                  <a:pt x="12733" y="10050"/>
                </a:cubicBezTo>
                <a:cubicBezTo>
                  <a:pt x="12764" y="9217"/>
                  <a:pt x="12889" y="8385"/>
                  <a:pt x="12951" y="7552"/>
                </a:cubicBezTo>
                <a:cubicBezTo>
                  <a:pt x="13076" y="7274"/>
                  <a:pt x="13014" y="6774"/>
                  <a:pt x="13014" y="6330"/>
                </a:cubicBezTo>
                <a:cubicBezTo>
                  <a:pt x="13232" y="6052"/>
                  <a:pt x="13170" y="5552"/>
                  <a:pt x="13170" y="5053"/>
                </a:cubicBezTo>
                <a:cubicBezTo>
                  <a:pt x="13420" y="4720"/>
                  <a:pt x="13326" y="3998"/>
                  <a:pt x="13576" y="3664"/>
                </a:cubicBezTo>
                <a:cubicBezTo>
                  <a:pt x="13420" y="3220"/>
                  <a:pt x="13825" y="3276"/>
                  <a:pt x="13607" y="2776"/>
                </a:cubicBezTo>
                <a:cubicBezTo>
                  <a:pt x="13763" y="2665"/>
                  <a:pt x="13700" y="2276"/>
                  <a:pt x="13856" y="2110"/>
                </a:cubicBezTo>
                <a:cubicBezTo>
                  <a:pt x="13856" y="1832"/>
                  <a:pt x="13763" y="1443"/>
                  <a:pt x="14013" y="1388"/>
                </a:cubicBezTo>
                <a:cubicBezTo>
                  <a:pt x="13919" y="999"/>
                  <a:pt x="14044" y="832"/>
                  <a:pt x="14137" y="610"/>
                </a:cubicBezTo>
                <a:cubicBezTo>
                  <a:pt x="14200" y="444"/>
                  <a:pt x="14231" y="222"/>
                  <a:pt x="14262" y="55"/>
                </a:cubicBezTo>
                <a:cubicBezTo>
                  <a:pt x="13856" y="55"/>
                  <a:pt x="13856" y="55"/>
                  <a:pt x="13856" y="55"/>
                </a:cubicBezTo>
                <a:cubicBezTo>
                  <a:pt x="13576" y="944"/>
                  <a:pt x="13388" y="1943"/>
                  <a:pt x="13263" y="2998"/>
                </a:cubicBezTo>
                <a:cubicBezTo>
                  <a:pt x="13139" y="3609"/>
                  <a:pt x="12983" y="4164"/>
                  <a:pt x="12920" y="4886"/>
                </a:cubicBezTo>
                <a:cubicBezTo>
                  <a:pt x="12702" y="5386"/>
                  <a:pt x="12827" y="6219"/>
                  <a:pt x="12608" y="6719"/>
                </a:cubicBezTo>
                <a:cubicBezTo>
                  <a:pt x="12671" y="7163"/>
                  <a:pt x="12546" y="7385"/>
                  <a:pt x="12483" y="7663"/>
                </a:cubicBezTo>
                <a:cubicBezTo>
                  <a:pt x="12514" y="8051"/>
                  <a:pt x="12483" y="8440"/>
                  <a:pt x="12390" y="8718"/>
                </a:cubicBezTo>
                <a:cubicBezTo>
                  <a:pt x="12421" y="9162"/>
                  <a:pt x="12421" y="9495"/>
                  <a:pt x="12296" y="9773"/>
                </a:cubicBezTo>
                <a:cubicBezTo>
                  <a:pt x="12327" y="10217"/>
                  <a:pt x="12327" y="10550"/>
                  <a:pt x="12234" y="10883"/>
                </a:cubicBezTo>
                <a:cubicBezTo>
                  <a:pt x="12421" y="11772"/>
                  <a:pt x="12171" y="12272"/>
                  <a:pt x="12358" y="13160"/>
                </a:cubicBezTo>
                <a:cubicBezTo>
                  <a:pt x="12265" y="13771"/>
                  <a:pt x="12639" y="14881"/>
                  <a:pt x="12358" y="15326"/>
                </a:cubicBezTo>
                <a:cubicBezTo>
                  <a:pt x="12265" y="15104"/>
                  <a:pt x="12202" y="14715"/>
                  <a:pt x="12046" y="14659"/>
                </a:cubicBezTo>
                <a:cubicBezTo>
                  <a:pt x="12046" y="14493"/>
                  <a:pt x="11953" y="14271"/>
                  <a:pt x="12046" y="14160"/>
                </a:cubicBezTo>
                <a:cubicBezTo>
                  <a:pt x="12046" y="13993"/>
                  <a:pt x="11890" y="13993"/>
                  <a:pt x="12015" y="13882"/>
                </a:cubicBezTo>
                <a:cubicBezTo>
                  <a:pt x="12015" y="13493"/>
                  <a:pt x="11734" y="12549"/>
                  <a:pt x="11953" y="12049"/>
                </a:cubicBezTo>
                <a:cubicBezTo>
                  <a:pt x="11734" y="11217"/>
                  <a:pt x="11921" y="10717"/>
                  <a:pt x="11890" y="10050"/>
                </a:cubicBezTo>
                <a:cubicBezTo>
                  <a:pt x="11828" y="9217"/>
                  <a:pt x="11921" y="8829"/>
                  <a:pt x="11828" y="8218"/>
                </a:cubicBezTo>
                <a:cubicBezTo>
                  <a:pt x="11984" y="7829"/>
                  <a:pt x="11890" y="7274"/>
                  <a:pt x="11953" y="6774"/>
                </a:cubicBezTo>
                <a:cubicBezTo>
                  <a:pt x="12109" y="6663"/>
                  <a:pt x="11921" y="6219"/>
                  <a:pt x="12015" y="6052"/>
                </a:cubicBezTo>
                <a:cubicBezTo>
                  <a:pt x="11984" y="5775"/>
                  <a:pt x="12140" y="5608"/>
                  <a:pt x="12046" y="5219"/>
                </a:cubicBezTo>
                <a:cubicBezTo>
                  <a:pt x="12265" y="4331"/>
                  <a:pt x="12327" y="3331"/>
                  <a:pt x="12358" y="2332"/>
                </a:cubicBezTo>
                <a:cubicBezTo>
                  <a:pt x="12452" y="1888"/>
                  <a:pt x="12608" y="1499"/>
                  <a:pt x="12483" y="888"/>
                </a:cubicBezTo>
                <a:cubicBezTo>
                  <a:pt x="12671" y="721"/>
                  <a:pt x="12639" y="333"/>
                  <a:pt x="12671" y="55"/>
                </a:cubicBezTo>
                <a:cubicBezTo>
                  <a:pt x="12296" y="55"/>
                  <a:pt x="12296" y="55"/>
                  <a:pt x="12296" y="55"/>
                </a:cubicBezTo>
                <a:cubicBezTo>
                  <a:pt x="12296" y="55"/>
                  <a:pt x="12296" y="111"/>
                  <a:pt x="12265" y="166"/>
                </a:cubicBezTo>
                <a:cubicBezTo>
                  <a:pt x="12327" y="1166"/>
                  <a:pt x="11984" y="1776"/>
                  <a:pt x="12078" y="2832"/>
                </a:cubicBezTo>
                <a:cubicBezTo>
                  <a:pt x="11765" y="2943"/>
                  <a:pt x="12046" y="3664"/>
                  <a:pt x="11797" y="3831"/>
                </a:cubicBezTo>
                <a:cubicBezTo>
                  <a:pt x="11859" y="4331"/>
                  <a:pt x="11734" y="4720"/>
                  <a:pt x="11641" y="5108"/>
                </a:cubicBezTo>
                <a:cubicBezTo>
                  <a:pt x="11828" y="5719"/>
                  <a:pt x="11485" y="5886"/>
                  <a:pt x="11609" y="6496"/>
                </a:cubicBezTo>
                <a:cubicBezTo>
                  <a:pt x="11453" y="6552"/>
                  <a:pt x="11641" y="6941"/>
                  <a:pt x="11516" y="7052"/>
                </a:cubicBezTo>
                <a:cubicBezTo>
                  <a:pt x="11609" y="7385"/>
                  <a:pt x="11422" y="7440"/>
                  <a:pt x="11578" y="7829"/>
                </a:cubicBezTo>
                <a:cubicBezTo>
                  <a:pt x="11453" y="8273"/>
                  <a:pt x="11453" y="8662"/>
                  <a:pt x="11422" y="9106"/>
                </a:cubicBezTo>
                <a:cubicBezTo>
                  <a:pt x="11422" y="9495"/>
                  <a:pt x="11360" y="10050"/>
                  <a:pt x="11516" y="10606"/>
                </a:cubicBezTo>
                <a:cubicBezTo>
                  <a:pt x="11360" y="10939"/>
                  <a:pt x="11547" y="11605"/>
                  <a:pt x="11485" y="11994"/>
                </a:cubicBezTo>
                <a:cubicBezTo>
                  <a:pt x="11609" y="12549"/>
                  <a:pt x="11547" y="12993"/>
                  <a:pt x="11422" y="13327"/>
                </a:cubicBezTo>
                <a:cubicBezTo>
                  <a:pt x="11391" y="12716"/>
                  <a:pt x="11110" y="12882"/>
                  <a:pt x="11048" y="12216"/>
                </a:cubicBezTo>
                <a:cubicBezTo>
                  <a:pt x="11141" y="12161"/>
                  <a:pt x="11110" y="12049"/>
                  <a:pt x="11172" y="11994"/>
                </a:cubicBezTo>
                <a:cubicBezTo>
                  <a:pt x="11235" y="12049"/>
                  <a:pt x="11235" y="12272"/>
                  <a:pt x="11328" y="12216"/>
                </a:cubicBezTo>
                <a:cubicBezTo>
                  <a:pt x="10954" y="11494"/>
                  <a:pt x="11110" y="10495"/>
                  <a:pt x="10923" y="9551"/>
                </a:cubicBezTo>
                <a:cubicBezTo>
                  <a:pt x="11079" y="8995"/>
                  <a:pt x="10985" y="8162"/>
                  <a:pt x="10923" y="7385"/>
                </a:cubicBezTo>
                <a:cubicBezTo>
                  <a:pt x="11048" y="6830"/>
                  <a:pt x="10954" y="6163"/>
                  <a:pt x="11172" y="5719"/>
                </a:cubicBezTo>
                <a:cubicBezTo>
                  <a:pt x="10954" y="4886"/>
                  <a:pt x="11391" y="4608"/>
                  <a:pt x="11204" y="3831"/>
                </a:cubicBezTo>
                <a:cubicBezTo>
                  <a:pt x="11297" y="3276"/>
                  <a:pt x="11360" y="2665"/>
                  <a:pt x="11485" y="2165"/>
                </a:cubicBezTo>
                <a:cubicBezTo>
                  <a:pt x="11485" y="1499"/>
                  <a:pt x="11609" y="999"/>
                  <a:pt x="11641" y="388"/>
                </a:cubicBezTo>
                <a:cubicBezTo>
                  <a:pt x="11672" y="277"/>
                  <a:pt x="11672" y="166"/>
                  <a:pt x="11703" y="55"/>
                </a:cubicBezTo>
                <a:cubicBezTo>
                  <a:pt x="11391" y="55"/>
                  <a:pt x="11391" y="55"/>
                  <a:pt x="11391" y="55"/>
                </a:cubicBezTo>
                <a:cubicBezTo>
                  <a:pt x="11391" y="277"/>
                  <a:pt x="11110" y="277"/>
                  <a:pt x="11204" y="610"/>
                </a:cubicBezTo>
                <a:cubicBezTo>
                  <a:pt x="11297" y="1332"/>
                  <a:pt x="10892" y="1610"/>
                  <a:pt x="11048" y="2387"/>
                </a:cubicBezTo>
                <a:cubicBezTo>
                  <a:pt x="10892" y="2832"/>
                  <a:pt x="10798" y="3387"/>
                  <a:pt x="10860" y="3998"/>
                </a:cubicBezTo>
                <a:cubicBezTo>
                  <a:pt x="10829" y="4109"/>
                  <a:pt x="10798" y="4220"/>
                  <a:pt x="10829" y="4386"/>
                </a:cubicBezTo>
                <a:cubicBezTo>
                  <a:pt x="10736" y="4442"/>
                  <a:pt x="10642" y="4553"/>
                  <a:pt x="10736" y="4775"/>
                </a:cubicBezTo>
                <a:cubicBezTo>
                  <a:pt x="10985" y="4775"/>
                  <a:pt x="10548" y="5219"/>
                  <a:pt x="10767" y="5608"/>
                </a:cubicBezTo>
                <a:cubicBezTo>
                  <a:pt x="10673" y="6052"/>
                  <a:pt x="10548" y="6496"/>
                  <a:pt x="10579" y="7052"/>
                </a:cubicBezTo>
                <a:cubicBezTo>
                  <a:pt x="10517" y="7329"/>
                  <a:pt x="10579" y="7663"/>
                  <a:pt x="10642" y="8051"/>
                </a:cubicBezTo>
                <a:cubicBezTo>
                  <a:pt x="10486" y="8162"/>
                  <a:pt x="10548" y="8551"/>
                  <a:pt x="10611" y="8884"/>
                </a:cubicBezTo>
                <a:cubicBezTo>
                  <a:pt x="10423" y="9384"/>
                  <a:pt x="10673" y="10217"/>
                  <a:pt x="10486" y="10661"/>
                </a:cubicBezTo>
                <a:cubicBezTo>
                  <a:pt x="10205" y="9995"/>
                  <a:pt x="10517" y="9384"/>
                  <a:pt x="10267" y="9106"/>
                </a:cubicBezTo>
                <a:cubicBezTo>
                  <a:pt x="10299" y="8551"/>
                  <a:pt x="10143" y="7885"/>
                  <a:pt x="10018" y="7218"/>
                </a:cubicBezTo>
                <a:cubicBezTo>
                  <a:pt x="9955" y="5830"/>
                  <a:pt x="10174" y="4720"/>
                  <a:pt x="9955" y="3220"/>
                </a:cubicBezTo>
                <a:cubicBezTo>
                  <a:pt x="10111" y="2665"/>
                  <a:pt x="10080" y="1943"/>
                  <a:pt x="10080" y="1277"/>
                </a:cubicBezTo>
                <a:cubicBezTo>
                  <a:pt x="10174" y="999"/>
                  <a:pt x="10143" y="666"/>
                  <a:pt x="10080" y="222"/>
                </a:cubicBezTo>
                <a:cubicBezTo>
                  <a:pt x="10143" y="166"/>
                  <a:pt x="10174" y="111"/>
                  <a:pt x="10174" y="55"/>
                </a:cubicBezTo>
                <a:cubicBezTo>
                  <a:pt x="9799" y="55"/>
                  <a:pt x="9799" y="55"/>
                  <a:pt x="9799" y="55"/>
                </a:cubicBezTo>
                <a:cubicBezTo>
                  <a:pt x="9737" y="1221"/>
                  <a:pt x="9643" y="2387"/>
                  <a:pt x="9674" y="3720"/>
                </a:cubicBezTo>
                <a:cubicBezTo>
                  <a:pt x="9581" y="3942"/>
                  <a:pt x="9768" y="4442"/>
                  <a:pt x="9674" y="4720"/>
                </a:cubicBezTo>
                <a:cubicBezTo>
                  <a:pt x="9862" y="5275"/>
                  <a:pt x="9487" y="5330"/>
                  <a:pt x="9706" y="5886"/>
                </a:cubicBezTo>
                <a:cubicBezTo>
                  <a:pt x="9674" y="6274"/>
                  <a:pt x="9612" y="6608"/>
                  <a:pt x="9706" y="7052"/>
                </a:cubicBezTo>
                <a:cubicBezTo>
                  <a:pt x="9643" y="7385"/>
                  <a:pt x="9924" y="7996"/>
                  <a:pt x="9612" y="8107"/>
                </a:cubicBezTo>
                <a:cubicBezTo>
                  <a:pt x="9612" y="7163"/>
                  <a:pt x="9331" y="5997"/>
                  <a:pt x="9362" y="5053"/>
                </a:cubicBezTo>
                <a:cubicBezTo>
                  <a:pt x="9331" y="4664"/>
                  <a:pt x="9331" y="4497"/>
                  <a:pt x="9331" y="3887"/>
                </a:cubicBezTo>
                <a:cubicBezTo>
                  <a:pt x="9300" y="3442"/>
                  <a:pt x="9487" y="2832"/>
                  <a:pt x="9269" y="2554"/>
                </a:cubicBezTo>
                <a:cubicBezTo>
                  <a:pt x="9456" y="2276"/>
                  <a:pt x="9237" y="1610"/>
                  <a:pt x="9425" y="1277"/>
                </a:cubicBezTo>
                <a:cubicBezTo>
                  <a:pt x="9425" y="888"/>
                  <a:pt x="9487" y="499"/>
                  <a:pt x="9456" y="55"/>
                </a:cubicBezTo>
                <a:cubicBezTo>
                  <a:pt x="9081" y="55"/>
                  <a:pt x="9081" y="55"/>
                  <a:pt x="9081" y="55"/>
                </a:cubicBezTo>
                <a:cubicBezTo>
                  <a:pt x="9081" y="166"/>
                  <a:pt x="9081" y="277"/>
                  <a:pt x="9050" y="333"/>
                </a:cubicBezTo>
                <a:cubicBezTo>
                  <a:pt x="9019" y="721"/>
                  <a:pt x="9050" y="1166"/>
                  <a:pt x="8988" y="1554"/>
                </a:cubicBezTo>
                <a:cubicBezTo>
                  <a:pt x="8988" y="2387"/>
                  <a:pt x="8832" y="2998"/>
                  <a:pt x="8957" y="3942"/>
                </a:cubicBezTo>
                <a:cubicBezTo>
                  <a:pt x="8863" y="4275"/>
                  <a:pt x="8988" y="4831"/>
                  <a:pt x="8894" y="5164"/>
                </a:cubicBezTo>
                <a:cubicBezTo>
                  <a:pt x="8957" y="5664"/>
                  <a:pt x="9206" y="6274"/>
                  <a:pt x="8957" y="6496"/>
                </a:cubicBezTo>
                <a:cubicBezTo>
                  <a:pt x="8769" y="6219"/>
                  <a:pt x="8644" y="5719"/>
                  <a:pt x="8457" y="5441"/>
                </a:cubicBezTo>
                <a:cubicBezTo>
                  <a:pt x="8364" y="5053"/>
                  <a:pt x="8676" y="5108"/>
                  <a:pt x="8644" y="4831"/>
                </a:cubicBezTo>
                <a:cubicBezTo>
                  <a:pt x="8738" y="4664"/>
                  <a:pt x="8551" y="4220"/>
                  <a:pt x="8707" y="4109"/>
                </a:cubicBezTo>
                <a:cubicBezTo>
                  <a:pt x="8426" y="2498"/>
                  <a:pt x="8644" y="1388"/>
                  <a:pt x="8613" y="55"/>
                </a:cubicBezTo>
                <a:cubicBezTo>
                  <a:pt x="8208" y="55"/>
                  <a:pt x="8208" y="55"/>
                  <a:pt x="8208" y="55"/>
                </a:cubicBezTo>
                <a:cubicBezTo>
                  <a:pt x="8176" y="388"/>
                  <a:pt x="8176" y="721"/>
                  <a:pt x="8239" y="1110"/>
                </a:cubicBezTo>
                <a:cubicBezTo>
                  <a:pt x="8114" y="1277"/>
                  <a:pt x="8301" y="1665"/>
                  <a:pt x="8208" y="1832"/>
                </a:cubicBezTo>
                <a:cubicBezTo>
                  <a:pt x="8052" y="1943"/>
                  <a:pt x="8239" y="2387"/>
                  <a:pt x="8145" y="2554"/>
                </a:cubicBezTo>
                <a:cubicBezTo>
                  <a:pt x="8145" y="2832"/>
                  <a:pt x="8083" y="2998"/>
                  <a:pt x="8083" y="3276"/>
                </a:cubicBezTo>
                <a:cubicBezTo>
                  <a:pt x="8145" y="3387"/>
                  <a:pt x="8364" y="3720"/>
                  <a:pt x="8083" y="3776"/>
                </a:cubicBezTo>
                <a:cubicBezTo>
                  <a:pt x="7708" y="2498"/>
                  <a:pt x="7864" y="1610"/>
                  <a:pt x="7646" y="444"/>
                </a:cubicBezTo>
                <a:cubicBezTo>
                  <a:pt x="7739" y="388"/>
                  <a:pt x="7708" y="222"/>
                  <a:pt x="7708" y="55"/>
                </a:cubicBezTo>
                <a:cubicBezTo>
                  <a:pt x="7271" y="55"/>
                  <a:pt x="7271" y="55"/>
                  <a:pt x="7271" y="55"/>
                </a:cubicBezTo>
                <a:cubicBezTo>
                  <a:pt x="7271" y="222"/>
                  <a:pt x="7271" y="444"/>
                  <a:pt x="7209" y="555"/>
                </a:cubicBezTo>
                <a:cubicBezTo>
                  <a:pt x="7146" y="333"/>
                  <a:pt x="7146" y="166"/>
                  <a:pt x="7146" y="55"/>
                </a:cubicBezTo>
                <a:cubicBezTo>
                  <a:pt x="4962" y="55"/>
                  <a:pt x="4962" y="55"/>
                  <a:pt x="4962" y="55"/>
                </a:cubicBezTo>
                <a:cubicBezTo>
                  <a:pt x="5087" y="166"/>
                  <a:pt x="5305" y="0"/>
                  <a:pt x="5368" y="444"/>
                </a:cubicBezTo>
                <a:cubicBezTo>
                  <a:pt x="5524" y="610"/>
                  <a:pt x="5773" y="499"/>
                  <a:pt x="5898" y="777"/>
                </a:cubicBezTo>
                <a:cubicBezTo>
                  <a:pt x="6023" y="1166"/>
                  <a:pt x="6304" y="944"/>
                  <a:pt x="6335" y="1554"/>
                </a:cubicBezTo>
                <a:cubicBezTo>
                  <a:pt x="6460" y="1554"/>
                  <a:pt x="6553" y="1665"/>
                  <a:pt x="6585" y="1943"/>
                </a:cubicBezTo>
                <a:cubicBezTo>
                  <a:pt x="6741" y="1832"/>
                  <a:pt x="6834" y="1943"/>
                  <a:pt x="6834" y="2276"/>
                </a:cubicBezTo>
                <a:cubicBezTo>
                  <a:pt x="6522" y="2276"/>
                  <a:pt x="6335" y="1888"/>
                  <a:pt x="6148" y="1499"/>
                </a:cubicBezTo>
                <a:cubicBezTo>
                  <a:pt x="6054" y="1499"/>
                  <a:pt x="5960" y="1610"/>
                  <a:pt x="5929" y="1443"/>
                </a:cubicBezTo>
                <a:cubicBezTo>
                  <a:pt x="5898" y="1277"/>
                  <a:pt x="5773" y="1388"/>
                  <a:pt x="5711" y="1277"/>
                </a:cubicBezTo>
                <a:cubicBezTo>
                  <a:pt x="5617" y="944"/>
                  <a:pt x="5430" y="1055"/>
                  <a:pt x="5274" y="999"/>
                </a:cubicBezTo>
                <a:cubicBezTo>
                  <a:pt x="4868" y="610"/>
                  <a:pt x="4431" y="388"/>
                  <a:pt x="4026" y="55"/>
                </a:cubicBezTo>
                <a:cubicBezTo>
                  <a:pt x="2278" y="55"/>
                  <a:pt x="2278" y="55"/>
                  <a:pt x="2278" y="55"/>
                </a:cubicBezTo>
                <a:cubicBezTo>
                  <a:pt x="2403" y="111"/>
                  <a:pt x="2559" y="111"/>
                  <a:pt x="2746" y="111"/>
                </a:cubicBezTo>
                <a:cubicBezTo>
                  <a:pt x="2902" y="333"/>
                  <a:pt x="3120" y="444"/>
                  <a:pt x="3370" y="388"/>
                </a:cubicBezTo>
                <a:cubicBezTo>
                  <a:pt x="3713" y="888"/>
                  <a:pt x="4182" y="944"/>
                  <a:pt x="4556" y="1221"/>
                </a:cubicBezTo>
                <a:cubicBezTo>
                  <a:pt x="4743" y="1443"/>
                  <a:pt x="4931" y="1610"/>
                  <a:pt x="5118" y="1776"/>
                </a:cubicBezTo>
                <a:cubicBezTo>
                  <a:pt x="5305" y="1610"/>
                  <a:pt x="5336" y="1888"/>
                  <a:pt x="5461" y="1888"/>
                </a:cubicBezTo>
                <a:cubicBezTo>
                  <a:pt x="5461" y="2221"/>
                  <a:pt x="5617" y="2165"/>
                  <a:pt x="5711" y="2276"/>
                </a:cubicBezTo>
                <a:cubicBezTo>
                  <a:pt x="5898" y="2387"/>
                  <a:pt x="6148" y="2387"/>
                  <a:pt x="6273" y="2776"/>
                </a:cubicBezTo>
                <a:cubicBezTo>
                  <a:pt x="6335" y="2998"/>
                  <a:pt x="6460" y="2943"/>
                  <a:pt x="6522" y="3165"/>
                </a:cubicBezTo>
                <a:cubicBezTo>
                  <a:pt x="6616" y="3109"/>
                  <a:pt x="6772" y="3276"/>
                  <a:pt x="6678" y="3387"/>
                </a:cubicBezTo>
                <a:cubicBezTo>
                  <a:pt x="6616" y="3109"/>
                  <a:pt x="6366" y="3442"/>
                  <a:pt x="6335" y="3109"/>
                </a:cubicBezTo>
                <a:cubicBezTo>
                  <a:pt x="6148" y="3165"/>
                  <a:pt x="6085" y="2776"/>
                  <a:pt x="5898" y="2832"/>
                </a:cubicBezTo>
                <a:cubicBezTo>
                  <a:pt x="5586" y="2720"/>
                  <a:pt x="5274" y="2720"/>
                  <a:pt x="5055" y="2332"/>
                </a:cubicBezTo>
                <a:cubicBezTo>
                  <a:pt x="4806" y="2110"/>
                  <a:pt x="4494" y="2110"/>
                  <a:pt x="4275" y="1721"/>
                </a:cubicBezTo>
                <a:cubicBezTo>
                  <a:pt x="4026" y="1999"/>
                  <a:pt x="4026" y="1443"/>
                  <a:pt x="3776" y="1665"/>
                </a:cubicBezTo>
                <a:cubicBezTo>
                  <a:pt x="3713" y="1388"/>
                  <a:pt x="3433" y="1721"/>
                  <a:pt x="3370" y="1443"/>
                </a:cubicBezTo>
                <a:cubicBezTo>
                  <a:pt x="2964" y="1665"/>
                  <a:pt x="2871" y="944"/>
                  <a:pt x="2465" y="1277"/>
                </a:cubicBezTo>
                <a:cubicBezTo>
                  <a:pt x="2247" y="888"/>
                  <a:pt x="1872" y="999"/>
                  <a:pt x="1622" y="721"/>
                </a:cubicBezTo>
                <a:cubicBezTo>
                  <a:pt x="1310" y="721"/>
                  <a:pt x="1029" y="666"/>
                  <a:pt x="780" y="388"/>
                </a:cubicBezTo>
                <a:cubicBezTo>
                  <a:pt x="468" y="555"/>
                  <a:pt x="280" y="333"/>
                  <a:pt x="0" y="388"/>
                </a:cubicBezTo>
                <a:cubicBezTo>
                  <a:pt x="0" y="1166"/>
                  <a:pt x="0" y="1166"/>
                  <a:pt x="0" y="1166"/>
                </a:cubicBezTo>
                <a:cubicBezTo>
                  <a:pt x="405" y="999"/>
                  <a:pt x="592" y="1388"/>
                  <a:pt x="967" y="1277"/>
                </a:cubicBezTo>
                <a:cubicBezTo>
                  <a:pt x="1310" y="1332"/>
                  <a:pt x="1654" y="1554"/>
                  <a:pt x="1997" y="1721"/>
                </a:cubicBezTo>
                <a:cubicBezTo>
                  <a:pt x="2715" y="1888"/>
                  <a:pt x="3308" y="2387"/>
                  <a:pt x="4088" y="2332"/>
                </a:cubicBezTo>
                <a:cubicBezTo>
                  <a:pt x="4182" y="2665"/>
                  <a:pt x="4400" y="2498"/>
                  <a:pt x="4462" y="2832"/>
                </a:cubicBezTo>
                <a:cubicBezTo>
                  <a:pt x="4775" y="2443"/>
                  <a:pt x="4712" y="3331"/>
                  <a:pt x="4993" y="2998"/>
                </a:cubicBezTo>
                <a:cubicBezTo>
                  <a:pt x="5055" y="3331"/>
                  <a:pt x="5274" y="3220"/>
                  <a:pt x="5399" y="3276"/>
                </a:cubicBezTo>
                <a:cubicBezTo>
                  <a:pt x="5524" y="3276"/>
                  <a:pt x="5586" y="3387"/>
                  <a:pt x="5648" y="3498"/>
                </a:cubicBezTo>
                <a:cubicBezTo>
                  <a:pt x="5680" y="3720"/>
                  <a:pt x="5804" y="3553"/>
                  <a:pt x="5867" y="3720"/>
                </a:cubicBezTo>
                <a:cubicBezTo>
                  <a:pt x="6273" y="3553"/>
                  <a:pt x="6460" y="4164"/>
                  <a:pt x="6803" y="4164"/>
                </a:cubicBezTo>
                <a:cubicBezTo>
                  <a:pt x="7053" y="4553"/>
                  <a:pt x="7396" y="4664"/>
                  <a:pt x="7583" y="5275"/>
                </a:cubicBezTo>
                <a:cubicBezTo>
                  <a:pt x="7396" y="5219"/>
                  <a:pt x="7271" y="4997"/>
                  <a:pt x="7053" y="5053"/>
                </a:cubicBezTo>
                <a:cubicBezTo>
                  <a:pt x="6959" y="4608"/>
                  <a:pt x="6710" y="4775"/>
                  <a:pt x="6585" y="4497"/>
                </a:cubicBezTo>
                <a:cubicBezTo>
                  <a:pt x="6397" y="4497"/>
                  <a:pt x="6241" y="4331"/>
                  <a:pt x="6054" y="4275"/>
                </a:cubicBezTo>
                <a:cubicBezTo>
                  <a:pt x="6023" y="4053"/>
                  <a:pt x="5898" y="4220"/>
                  <a:pt x="5836" y="4053"/>
                </a:cubicBezTo>
                <a:cubicBezTo>
                  <a:pt x="5773" y="3887"/>
                  <a:pt x="5680" y="3831"/>
                  <a:pt x="5524" y="3887"/>
                </a:cubicBezTo>
                <a:cubicBezTo>
                  <a:pt x="5430" y="3553"/>
                  <a:pt x="5180" y="3720"/>
                  <a:pt x="5055" y="3498"/>
                </a:cubicBezTo>
                <a:cubicBezTo>
                  <a:pt x="4931" y="3276"/>
                  <a:pt x="4681" y="3331"/>
                  <a:pt x="4525" y="3109"/>
                </a:cubicBezTo>
                <a:cubicBezTo>
                  <a:pt x="4119" y="3054"/>
                  <a:pt x="3776" y="2776"/>
                  <a:pt x="3339" y="2776"/>
                </a:cubicBezTo>
                <a:cubicBezTo>
                  <a:pt x="3152" y="2720"/>
                  <a:pt x="3027" y="2498"/>
                  <a:pt x="2808" y="2609"/>
                </a:cubicBezTo>
                <a:cubicBezTo>
                  <a:pt x="2590" y="2609"/>
                  <a:pt x="2527" y="2110"/>
                  <a:pt x="2278" y="2221"/>
                </a:cubicBezTo>
                <a:cubicBezTo>
                  <a:pt x="1841" y="2221"/>
                  <a:pt x="1529" y="1776"/>
                  <a:pt x="1061" y="1888"/>
                </a:cubicBezTo>
                <a:cubicBezTo>
                  <a:pt x="936" y="1665"/>
                  <a:pt x="717" y="1776"/>
                  <a:pt x="561" y="1665"/>
                </a:cubicBezTo>
                <a:cubicBezTo>
                  <a:pt x="436" y="1499"/>
                  <a:pt x="187" y="1665"/>
                  <a:pt x="0" y="1554"/>
                </a:cubicBezTo>
                <a:cubicBezTo>
                  <a:pt x="0" y="2332"/>
                  <a:pt x="0" y="2332"/>
                  <a:pt x="0" y="2332"/>
                </a:cubicBezTo>
                <a:cubicBezTo>
                  <a:pt x="436" y="2387"/>
                  <a:pt x="873" y="2498"/>
                  <a:pt x="1310" y="2609"/>
                </a:cubicBezTo>
                <a:cubicBezTo>
                  <a:pt x="1778" y="2776"/>
                  <a:pt x="2247" y="2998"/>
                  <a:pt x="2715" y="3165"/>
                </a:cubicBezTo>
                <a:cubicBezTo>
                  <a:pt x="3214" y="3331"/>
                  <a:pt x="3651" y="3720"/>
                  <a:pt x="4244" y="3609"/>
                </a:cubicBezTo>
                <a:cubicBezTo>
                  <a:pt x="4618" y="4164"/>
                  <a:pt x="5149" y="4164"/>
                  <a:pt x="5555" y="4553"/>
                </a:cubicBezTo>
                <a:cubicBezTo>
                  <a:pt x="5680" y="4497"/>
                  <a:pt x="5742" y="4720"/>
                  <a:pt x="5867" y="4720"/>
                </a:cubicBezTo>
                <a:cubicBezTo>
                  <a:pt x="6023" y="4664"/>
                  <a:pt x="6023" y="5164"/>
                  <a:pt x="6210" y="5053"/>
                </a:cubicBezTo>
                <a:cubicBezTo>
                  <a:pt x="6397" y="5330"/>
                  <a:pt x="6647" y="5330"/>
                  <a:pt x="6866" y="5497"/>
                </a:cubicBezTo>
                <a:cubicBezTo>
                  <a:pt x="7022" y="5830"/>
                  <a:pt x="7271" y="5941"/>
                  <a:pt x="7521" y="5941"/>
                </a:cubicBezTo>
                <a:cubicBezTo>
                  <a:pt x="7708" y="6163"/>
                  <a:pt x="7864" y="6552"/>
                  <a:pt x="8176" y="6441"/>
                </a:cubicBezTo>
                <a:cubicBezTo>
                  <a:pt x="8301" y="6941"/>
                  <a:pt x="8551" y="6941"/>
                  <a:pt x="8769" y="7107"/>
                </a:cubicBezTo>
                <a:cubicBezTo>
                  <a:pt x="8832" y="7329"/>
                  <a:pt x="8832" y="7663"/>
                  <a:pt x="8957" y="7663"/>
                </a:cubicBezTo>
                <a:cubicBezTo>
                  <a:pt x="8925" y="8051"/>
                  <a:pt x="9300" y="8107"/>
                  <a:pt x="9081" y="8273"/>
                </a:cubicBezTo>
                <a:cubicBezTo>
                  <a:pt x="8832" y="8218"/>
                  <a:pt x="8644" y="7940"/>
                  <a:pt x="8488" y="7607"/>
                </a:cubicBezTo>
                <a:cubicBezTo>
                  <a:pt x="8332" y="7774"/>
                  <a:pt x="8270" y="7496"/>
                  <a:pt x="8176" y="7440"/>
                </a:cubicBezTo>
                <a:cubicBezTo>
                  <a:pt x="7989" y="7607"/>
                  <a:pt x="7989" y="7052"/>
                  <a:pt x="7833" y="7163"/>
                </a:cubicBezTo>
                <a:cubicBezTo>
                  <a:pt x="7708" y="7163"/>
                  <a:pt x="7615" y="7052"/>
                  <a:pt x="7583" y="6774"/>
                </a:cubicBezTo>
                <a:cubicBezTo>
                  <a:pt x="7365" y="7052"/>
                  <a:pt x="7334" y="6552"/>
                  <a:pt x="7178" y="6663"/>
                </a:cubicBezTo>
                <a:cubicBezTo>
                  <a:pt x="7022" y="6330"/>
                  <a:pt x="6741" y="6330"/>
                  <a:pt x="6585" y="5997"/>
                </a:cubicBezTo>
                <a:cubicBezTo>
                  <a:pt x="6429" y="6108"/>
                  <a:pt x="6335" y="5997"/>
                  <a:pt x="6273" y="5830"/>
                </a:cubicBezTo>
                <a:cubicBezTo>
                  <a:pt x="6117" y="5886"/>
                  <a:pt x="5960" y="6052"/>
                  <a:pt x="5960" y="5664"/>
                </a:cubicBezTo>
                <a:cubicBezTo>
                  <a:pt x="5617" y="5941"/>
                  <a:pt x="5524" y="5330"/>
                  <a:pt x="5180" y="5608"/>
                </a:cubicBezTo>
                <a:cubicBezTo>
                  <a:pt x="5087" y="4997"/>
                  <a:pt x="4712" y="5441"/>
                  <a:pt x="4587" y="4942"/>
                </a:cubicBezTo>
                <a:cubicBezTo>
                  <a:pt x="4275" y="5053"/>
                  <a:pt x="4119" y="4720"/>
                  <a:pt x="3869" y="4664"/>
                </a:cubicBezTo>
                <a:cubicBezTo>
                  <a:pt x="3620" y="4664"/>
                  <a:pt x="3433" y="4331"/>
                  <a:pt x="3152" y="4442"/>
                </a:cubicBezTo>
                <a:cubicBezTo>
                  <a:pt x="2902" y="4220"/>
                  <a:pt x="2652" y="4164"/>
                  <a:pt x="2403" y="3998"/>
                </a:cubicBezTo>
                <a:cubicBezTo>
                  <a:pt x="1810" y="4164"/>
                  <a:pt x="1466" y="3498"/>
                  <a:pt x="842" y="3720"/>
                </a:cubicBezTo>
                <a:cubicBezTo>
                  <a:pt x="686" y="3276"/>
                  <a:pt x="280" y="3776"/>
                  <a:pt x="124" y="3442"/>
                </a:cubicBezTo>
                <a:cubicBezTo>
                  <a:pt x="93" y="3498"/>
                  <a:pt x="62" y="3498"/>
                  <a:pt x="0" y="3498"/>
                </a:cubicBezTo>
                <a:cubicBezTo>
                  <a:pt x="0" y="4220"/>
                  <a:pt x="0" y="4220"/>
                  <a:pt x="0" y="4220"/>
                </a:cubicBezTo>
                <a:cubicBezTo>
                  <a:pt x="374" y="4386"/>
                  <a:pt x="811" y="4220"/>
                  <a:pt x="1154" y="4386"/>
                </a:cubicBezTo>
                <a:cubicBezTo>
                  <a:pt x="1529" y="4553"/>
                  <a:pt x="1903" y="4775"/>
                  <a:pt x="2340" y="4720"/>
                </a:cubicBezTo>
                <a:cubicBezTo>
                  <a:pt x="2527" y="4942"/>
                  <a:pt x="2777" y="4886"/>
                  <a:pt x="2964" y="5053"/>
                </a:cubicBezTo>
                <a:cubicBezTo>
                  <a:pt x="3058" y="5108"/>
                  <a:pt x="3183" y="5108"/>
                  <a:pt x="3339" y="4997"/>
                </a:cubicBezTo>
                <a:cubicBezTo>
                  <a:pt x="3370" y="5275"/>
                  <a:pt x="3464" y="5219"/>
                  <a:pt x="3589" y="5219"/>
                </a:cubicBezTo>
                <a:cubicBezTo>
                  <a:pt x="3932" y="5441"/>
                  <a:pt x="4369" y="5441"/>
                  <a:pt x="4650" y="5941"/>
                </a:cubicBezTo>
                <a:cubicBezTo>
                  <a:pt x="4899" y="5775"/>
                  <a:pt x="5055" y="6108"/>
                  <a:pt x="5211" y="6274"/>
                </a:cubicBezTo>
                <a:cubicBezTo>
                  <a:pt x="5336" y="6163"/>
                  <a:pt x="5430" y="6385"/>
                  <a:pt x="5586" y="6219"/>
                </a:cubicBezTo>
                <a:cubicBezTo>
                  <a:pt x="5586" y="6496"/>
                  <a:pt x="5680" y="6496"/>
                  <a:pt x="5804" y="6441"/>
                </a:cubicBezTo>
                <a:cubicBezTo>
                  <a:pt x="5898" y="6830"/>
                  <a:pt x="6210" y="6496"/>
                  <a:pt x="6335" y="6830"/>
                </a:cubicBezTo>
                <a:cubicBezTo>
                  <a:pt x="6585" y="6719"/>
                  <a:pt x="6678" y="7107"/>
                  <a:pt x="6928" y="6996"/>
                </a:cubicBezTo>
                <a:cubicBezTo>
                  <a:pt x="7178" y="7440"/>
                  <a:pt x="7459" y="7663"/>
                  <a:pt x="7771" y="7829"/>
                </a:cubicBezTo>
                <a:cubicBezTo>
                  <a:pt x="7833" y="8218"/>
                  <a:pt x="7490" y="8051"/>
                  <a:pt x="7490" y="7829"/>
                </a:cubicBezTo>
                <a:cubicBezTo>
                  <a:pt x="7302" y="7996"/>
                  <a:pt x="7240" y="7885"/>
                  <a:pt x="7115" y="7885"/>
                </a:cubicBezTo>
                <a:cubicBezTo>
                  <a:pt x="6959" y="7607"/>
                  <a:pt x="6741" y="7440"/>
                  <a:pt x="6553" y="7385"/>
                </a:cubicBezTo>
                <a:cubicBezTo>
                  <a:pt x="6304" y="7385"/>
                  <a:pt x="6117" y="7107"/>
                  <a:pt x="5898" y="7052"/>
                </a:cubicBezTo>
                <a:cubicBezTo>
                  <a:pt x="5711" y="6885"/>
                  <a:pt x="5461" y="6941"/>
                  <a:pt x="5274" y="6719"/>
                </a:cubicBezTo>
                <a:cubicBezTo>
                  <a:pt x="4837" y="6663"/>
                  <a:pt x="4494" y="6219"/>
                  <a:pt x="3963" y="6330"/>
                </a:cubicBezTo>
                <a:cubicBezTo>
                  <a:pt x="3589" y="5941"/>
                  <a:pt x="3058" y="6163"/>
                  <a:pt x="2715" y="5664"/>
                </a:cubicBezTo>
                <a:cubicBezTo>
                  <a:pt x="1716" y="5886"/>
                  <a:pt x="842" y="5719"/>
                  <a:pt x="62" y="5219"/>
                </a:cubicBezTo>
                <a:cubicBezTo>
                  <a:pt x="31" y="5219"/>
                  <a:pt x="31" y="5219"/>
                  <a:pt x="0" y="5219"/>
                </a:cubicBezTo>
                <a:cubicBezTo>
                  <a:pt x="0" y="5886"/>
                  <a:pt x="0" y="5886"/>
                  <a:pt x="0" y="5886"/>
                </a:cubicBezTo>
                <a:cubicBezTo>
                  <a:pt x="31" y="5886"/>
                  <a:pt x="62" y="5886"/>
                  <a:pt x="93" y="5886"/>
                </a:cubicBezTo>
                <a:cubicBezTo>
                  <a:pt x="468" y="6274"/>
                  <a:pt x="967" y="6274"/>
                  <a:pt x="1435" y="6441"/>
                </a:cubicBezTo>
                <a:cubicBezTo>
                  <a:pt x="1934" y="6441"/>
                  <a:pt x="2371" y="6608"/>
                  <a:pt x="2871" y="6608"/>
                </a:cubicBezTo>
                <a:cubicBezTo>
                  <a:pt x="3058" y="6830"/>
                  <a:pt x="3370" y="6552"/>
                  <a:pt x="3495" y="6941"/>
                </a:cubicBezTo>
                <a:cubicBezTo>
                  <a:pt x="3869" y="6608"/>
                  <a:pt x="3963" y="7163"/>
                  <a:pt x="4275" y="6996"/>
                </a:cubicBezTo>
                <a:cubicBezTo>
                  <a:pt x="4712" y="7274"/>
                  <a:pt x="5211" y="7440"/>
                  <a:pt x="5648" y="7718"/>
                </a:cubicBezTo>
                <a:cubicBezTo>
                  <a:pt x="6117" y="7885"/>
                  <a:pt x="6553" y="8051"/>
                  <a:pt x="6928" y="8496"/>
                </a:cubicBezTo>
                <a:cubicBezTo>
                  <a:pt x="7084" y="8329"/>
                  <a:pt x="7146" y="8607"/>
                  <a:pt x="7240" y="8662"/>
                </a:cubicBezTo>
                <a:cubicBezTo>
                  <a:pt x="7396" y="8662"/>
                  <a:pt x="7490" y="8773"/>
                  <a:pt x="7583" y="8940"/>
                </a:cubicBezTo>
                <a:cubicBezTo>
                  <a:pt x="7739" y="8884"/>
                  <a:pt x="7895" y="8773"/>
                  <a:pt x="7895" y="9106"/>
                </a:cubicBezTo>
                <a:cubicBezTo>
                  <a:pt x="8114" y="8884"/>
                  <a:pt x="8145" y="9329"/>
                  <a:pt x="8301" y="9217"/>
                </a:cubicBezTo>
                <a:cubicBezTo>
                  <a:pt x="8457" y="9495"/>
                  <a:pt x="8676" y="9662"/>
                  <a:pt x="8863" y="9773"/>
                </a:cubicBezTo>
                <a:cubicBezTo>
                  <a:pt x="8925" y="9939"/>
                  <a:pt x="9050" y="9939"/>
                  <a:pt x="9144" y="10106"/>
                </a:cubicBezTo>
                <a:cubicBezTo>
                  <a:pt x="9331" y="9939"/>
                  <a:pt x="9300" y="10495"/>
                  <a:pt x="9487" y="10439"/>
                </a:cubicBezTo>
                <a:cubicBezTo>
                  <a:pt x="9518" y="10606"/>
                  <a:pt x="9674" y="10606"/>
                  <a:pt x="9737" y="10772"/>
                </a:cubicBezTo>
                <a:cubicBezTo>
                  <a:pt x="9924" y="10606"/>
                  <a:pt x="9893" y="11161"/>
                  <a:pt x="10080" y="11105"/>
                </a:cubicBezTo>
                <a:cubicBezTo>
                  <a:pt x="10299" y="11217"/>
                  <a:pt x="10423" y="11661"/>
                  <a:pt x="10548" y="12161"/>
                </a:cubicBezTo>
                <a:cubicBezTo>
                  <a:pt x="10018" y="11716"/>
                  <a:pt x="9550" y="11161"/>
                  <a:pt x="9050" y="10661"/>
                </a:cubicBezTo>
                <a:cubicBezTo>
                  <a:pt x="8426" y="10439"/>
                  <a:pt x="7989" y="9717"/>
                  <a:pt x="7459" y="9217"/>
                </a:cubicBezTo>
                <a:cubicBezTo>
                  <a:pt x="7240" y="9106"/>
                  <a:pt x="6959" y="9273"/>
                  <a:pt x="6834" y="8884"/>
                </a:cubicBezTo>
                <a:cubicBezTo>
                  <a:pt x="6647" y="8607"/>
                  <a:pt x="6335" y="8773"/>
                  <a:pt x="6148" y="8440"/>
                </a:cubicBezTo>
                <a:cubicBezTo>
                  <a:pt x="5960" y="8273"/>
                  <a:pt x="5711" y="8329"/>
                  <a:pt x="5524" y="8107"/>
                </a:cubicBezTo>
                <a:cubicBezTo>
                  <a:pt x="5336" y="7940"/>
                  <a:pt x="4962" y="8218"/>
                  <a:pt x="4806" y="7885"/>
                </a:cubicBezTo>
                <a:cubicBezTo>
                  <a:pt x="4338" y="7829"/>
                  <a:pt x="3901" y="7607"/>
                  <a:pt x="3370" y="7663"/>
                </a:cubicBezTo>
                <a:cubicBezTo>
                  <a:pt x="2933" y="7385"/>
                  <a:pt x="2371" y="7496"/>
                  <a:pt x="1997" y="6941"/>
                </a:cubicBezTo>
                <a:cubicBezTo>
                  <a:pt x="1466" y="7218"/>
                  <a:pt x="1123" y="6830"/>
                  <a:pt x="592" y="7107"/>
                </a:cubicBezTo>
                <a:cubicBezTo>
                  <a:pt x="405" y="6996"/>
                  <a:pt x="218" y="6830"/>
                  <a:pt x="0" y="6830"/>
                </a:cubicBezTo>
                <a:cubicBezTo>
                  <a:pt x="0" y="7607"/>
                  <a:pt x="0" y="7607"/>
                  <a:pt x="0" y="7607"/>
                </a:cubicBezTo>
                <a:cubicBezTo>
                  <a:pt x="187" y="7607"/>
                  <a:pt x="374" y="7663"/>
                  <a:pt x="530" y="7774"/>
                </a:cubicBezTo>
                <a:cubicBezTo>
                  <a:pt x="905" y="7718"/>
                  <a:pt x="1217" y="7940"/>
                  <a:pt x="1654" y="7663"/>
                </a:cubicBezTo>
                <a:cubicBezTo>
                  <a:pt x="1872" y="7940"/>
                  <a:pt x="2215" y="7829"/>
                  <a:pt x="2465" y="8051"/>
                </a:cubicBezTo>
                <a:cubicBezTo>
                  <a:pt x="2715" y="8218"/>
                  <a:pt x="3089" y="8107"/>
                  <a:pt x="3308" y="8385"/>
                </a:cubicBezTo>
                <a:cubicBezTo>
                  <a:pt x="3557" y="8162"/>
                  <a:pt x="3651" y="8496"/>
                  <a:pt x="3932" y="8218"/>
                </a:cubicBezTo>
                <a:cubicBezTo>
                  <a:pt x="4244" y="8607"/>
                  <a:pt x="4712" y="8496"/>
                  <a:pt x="5087" y="8718"/>
                </a:cubicBezTo>
                <a:cubicBezTo>
                  <a:pt x="5492" y="8773"/>
                  <a:pt x="5804" y="9162"/>
                  <a:pt x="6210" y="9273"/>
                </a:cubicBezTo>
                <a:cubicBezTo>
                  <a:pt x="6273" y="9440"/>
                  <a:pt x="6366" y="9440"/>
                  <a:pt x="6429" y="9440"/>
                </a:cubicBezTo>
                <a:cubicBezTo>
                  <a:pt x="6585" y="9384"/>
                  <a:pt x="6585" y="9828"/>
                  <a:pt x="6772" y="9606"/>
                </a:cubicBezTo>
                <a:cubicBezTo>
                  <a:pt x="6866" y="10050"/>
                  <a:pt x="7084" y="9939"/>
                  <a:pt x="7302" y="9995"/>
                </a:cubicBezTo>
                <a:cubicBezTo>
                  <a:pt x="7490" y="10106"/>
                  <a:pt x="7646" y="10273"/>
                  <a:pt x="7833" y="10328"/>
                </a:cubicBezTo>
                <a:cubicBezTo>
                  <a:pt x="7864" y="10661"/>
                  <a:pt x="8020" y="10606"/>
                  <a:pt x="8114" y="10717"/>
                </a:cubicBezTo>
                <a:cubicBezTo>
                  <a:pt x="8208" y="10661"/>
                  <a:pt x="8364" y="10828"/>
                  <a:pt x="8239" y="10939"/>
                </a:cubicBezTo>
                <a:cubicBezTo>
                  <a:pt x="7677" y="10661"/>
                  <a:pt x="7053" y="10606"/>
                  <a:pt x="6553" y="10050"/>
                </a:cubicBezTo>
                <a:cubicBezTo>
                  <a:pt x="6179" y="10217"/>
                  <a:pt x="5929" y="9939"/>
                  <a:pt x="5586" y="9939"/>
                </a:cubicBezTo>
                <a:cubicBezTo>
                  <a:pt x="5492" y="9662"/>
                  <a:pt x="5243" y="9995"/>
                  <a:pt x="5149" y="9717"/>
                </a:cubicBezTo>
                <a:cubicBezTo>
                  <a:pt x="4868" y="10106"/>
                  <a:pt x="4899" y="9384"/>
                  <a:pt x="4681" y="9662"/>
                </a:cubicBezTo>
                <a:cubicBezTo>
                  <a:pt x="4213" y="9662"/>
                  <a:pt x="3838" y="9384"/>
                  <a:pt x="3339" y="9551"/>
                </a:cubicBezTo>
                <a:cubicBezTo>
                  <a:pt x="3276" y="9384"/>
                  <a:pt x="3152" y="9495"/>
                  <a:pt x="3089" y="9384"/>
                </a:cubicBezTo>
                <a:cubicBezTo>
                  <a:pt x="2933" y="9495"/>
                  <a:pt x="2902" y="9273"/>
                  <a:pt x="2777" y="9217"/>
                </a:cubicBezTo>
                <a:cubicBezTo>
                  <a:pt x="2746" y="9606"/>
                  <a:pt x="2340" y="9273"/>
                  <a:pt x="2215" y="9217"/>
                </a:cubicBezTo>
                <a:cubicBezTo>
                  <a:pt x="1934" y="9384"/>
                  <a:pt x="1778" y="9273"/>
                  <a:pt x="1560" y="9217"/>
                </a:cubicBezTo>
                <a:cubicBezTo>
                  <a:pt x="1404" y="9384"/>
                  <a:pt x="1342" y="9162"/>
                  <a:pt x="1185" y="9273"/>
                </a:cubicBezTo>
                <a:cubicBezTo>
                  <a:pt x="1123" y="9051"/>
                  <a:pt x="936" y="9329"/>
                  <a:pt x="873" y="9106"/>
                </a:cubicBezTo>
                <a:cubicBezTo>
                  <a:pt x="624" y="9217"/>
                  <a:pt x="468" y="9051"/>
                  <a:pt x="218" y="9162"/>
                </a:cubicBezTo>
                <a:cubicBezTo>
                  <a:pt x="156" y="9106"/>
                  <a:pt x="93" y="9106"/>
                  <a:pt x="0" y="9106"/>
                </a:cubicBezTo>
                <a:cubicBezTo>
                  <a:pt x="0" y="9773"/>
                  <a:pt x="0" y="9773"/>
                  <a:pt x="0" y="9773"/>
                </a:cubicBezTo>
                <a:cubicBezTo>
                  <a:pt x="530" y="9828"/>
                  <a:pt x="1092" y="9773"/>
                  <a:pt x="1591" y="9884"/>
                </a:cubicBezTo>
                <a:cubicBezTo>
                  <a:pt x="1778" y="10161"/>
                  <a:pt x="2153" y="9884"/>
                  <a:pt x="2434" y="9939"/>
                </a:cubicBezTo>
                <a:cubicBezTo>
                  <a:pt x="2684" y="10161"/>
                  <a:pt x="3027" y="10050"/>
                  <a:pt x="3308" y="10050"/>
                </a:cubicBezTo>
                <a:cubicBezTo>
                  <a:pt x="3589" y="10273"/>
                  <a:pt x="3963" y="10050"/>
                  <a:pt x="4213" y="10217"/>
                </a:cubicBezTo>
                <a:cubicBezTo>
                  <a:pt x="4525" y="10273"/>
                  <a:pt x="4806" y="10328"/>
                  <a:pt x="5024" y="10606"/>
                </a:cubicBezTo>
                <a:cubicBezTo>
                  <a:pt x="5680" y="10439"/>
                  <a:pt x="6179" y="10828"/>
                  <a:pt x="6710" y="10994"/>
                </a:cubicBezTo>
                <a:cubicBezTo>
                  <a:pt x="6803" y="11272"/>
                  <a:pt x="7022" y="10939"/>
                  <a:pt x="7115" y="11105"/>
                </a:cubicBezTo>
                <a:cubicBezTo>
                  <a:pt x="7209" y="11383"/>
                  <a:pt x="7396" y="11272"/>
                  <a:pt x="7552" y="11383"/>
                </a:cubicBezTo>
                <a:cubicBezTo>
                  <a:pt x="7802" y="11550"/>
                  <a:pt x="8052" y="11772"/>
                  <a:pt x="8395" y="11716"/>
                </a:cubicBezTo>
                <a:cubicBezTo>
                  <a:pt x="8957" y="12438"/>
                  <a:pt x="9643" y="12827"/>
                  <a:pt x="10299" y="13327"/>
                </a:cubicBezTo>
                <a:cubicBezTo>
                  <a:pt x="10392" y="13660"/>
                  <a:pt x="10642" y="13438"/>
                  <a:pt x="10704" y="13937"/>
                </a:cubicBezTo>
                <a:cubicBezTo>
                  <a:pt x="10923" y="13882"/>
                  <a:pt x="11048" y="14160"/>
                  <a:pt x="11172" y="14493"/>
                </a:cubicBezTo>
                <a:cubicBezTo>
                  <a:pt x="11360" y="14548"/>
                  <a:pt x="11485" y="14770"/>
                  <a:pt x="11578" y="15104"/>
                </a:cubicBezTo>
                <a:cubicBezTo>
                  <a:pt x="11672" y="15104"/>
                  <a:pt x="11734" y="15215"/>
                  <a:pt x="11797" y="15326"/>
                </a:cubicBezTo>
                <a:cubicBezTo>
                  <a:pt x="11890" y="15326"/>
                  <a:pt x="12046" y="15492"/>
                  <a:pt x="11953" y="15603"/>
                </a:cubicBezTo>
                <a:cubicBezTo>
                  <a:pt x="11765" y="15659"/>
                  <a:pt x="11703" y="15270"/>
                  <a:pt x="11578" y="15104"/>
                </a:cubicBezTo>
                <a:cubicBezTo>
                  <a:pt x="11422" y="14937"/>
                  <a:pt x="11172" y="15159"/>
                  <a:pt x="11110" y="14715"/>
                </a:cubicBezTo>
                <a:cubicBezTo>
                  <a:pt x="10860" y="14937"/>
                  <a:pt x="10798" y="14437"/>
                  <a:pt x="10611" y="14493"/>
                </a:cubicBezTo>
                <a:cubicBezTo>
                  <a:pt x="10517" y="14160"/>
                  <a:pt x="10267" y="14326"/>
                  <a:pt x="10143" y="14104"/>
                </a:cubicBezTo>
                <a:cubicBezTo>
                  <a:pt x="9830" y="13882"/>
                  <a:pt x="9518" y="13604"/>
                  <a:pt x="9237" y="13271"/>
                </a:cubicBezTo>
                <a:cubicBezTo>
                  <a:pt x="8801" y="13438"/>
                  <a:pt x="8613" y="12771"/>
                  <a:pt x="8208" y="12827"/>
                </a:cubicBezTo>
                <a:cubicBezTo>
                  <a:pt x="7895" y="12549"/>
                  <a:pt x="7583" y="12327"/>
                  <a:pt x="7240" y="12216"/>
                </a:cubicBezTo>
                <a:cubicBezTo>
                  <a:pt x="6928" y="11883"/>
                  <a:pt x="6491" y="12105"/>
                  <a:pt x="6210" y="11772"/>
                </a:cubicBezTo>
                <a:cubicBezTo>
                  <a:pt x="5836" y="11772"/>
                  <a:pt x="5524" y="11494"/>
                  <a:pt x="5118" y="11605"/>
                </a:cubicBezTo>
                <a:cubicBezTo>
                  <a:pt x="4837" y="11272"/>
                  <a:pt x="4400" y="11383"/>
                  <a:pt x="4150" y="10939"/>
                </a:cubicBezTo>
                <a:cubicBezTo>
                  <a:pt x="3589" y="11105"/>
                  <a:pt x="3089" y="11050"/>
                  <a:pt x="2590" y="10828"/>
                </a:cubicBezTo>
                <a:cubicBezTo>
                  <a:pt x="2340" y="10828"/>
                  <a:pt x="2153" y="10550"/>
                  <a:pt x="1903" y="10550"/>
                </a:cubicBezTo>
                <a:cubicBezTo>
                  <a:pt x="1685" y="10384"/>
                  <a:pt x="1342" y="10717"/>
                  <a:pt x="1185" y="10328"/>
                </a:cubicBezTo>
                <a:cubicBezTo>
                  <a:pt x="1092" y="10384"/>
                  <a:pt x="1029" y="10717"/>
                  <a:pt x="905" y="10439"/>
                </a:cubicBezTo>
                <a:cubicBezTo>
                  <a:pt x="811" y="10273"/>
                  <a:pt x="592" y="10606"/>
                  <a:pt x="530" y="10328"/>
                </a:cubicBezTo>
                <a:cubicBezTo>
                  <a:pt x="343" y="10384"/>
                  <a:pt x="187" y="10384"/>
                  <a:pt x="0" y="10328"/>
                </a:cubicBezTo>
                <a:cubicBezTo>
                  <a:pt x="0" y="11105"/>
                  <a:pt x="0" y="11105"/>
                  <a:pt x="0" y="11105"/>
                </a:cubicBezTo>
                <a:cubicBezTo>
                  <a:pt x="124" y="11105"/>
                  <a:pt x="249" y="11105"/>
                  <a:pt x="374" y="11105"/>
                </a:cubicBezTo>
                <a:cubicBezTo>
                  <a:pt x="873" y="10994"/>
                  <a:pt x="1248" y="11383"/>
                  <a:pt x="1810" y="11105"/>
                </a:cubicBezTo>
                <a:cubicBezTo>
                  <a:pt x="1903" y="11661"/>
                  <a:pt x="2247" y="11217"/>
                  <a:pt x="2434" y="11439"/>
                </a:cubicBezTo>
                <a:cubicBezTo>
                  <a:pt x="2621" y="11550"/>
                  <a:pt x="2933" y="11383"/>
                  <a:pt x="3058" y="11772"/>
                </a:cubicBezTo>
                <a:cubicBezTo>
                  <a:pt x="3308" y="11772"/>
                  <a:pt x="3589" y="11605"/>
                  <a:pt x="3745" y="11883"/>
                </a:cubicBezTo>
                <a:cubicBezTo>
                  <a:pt x="4088" y="11550"/>
                  <a:pt x="4182" y="12161"/>
                  <a:pt x="4525" y="11938"/>
                </a:cubicBezTo>
                <a:cubicBezTo>
                  <a:pt x="4931" y="12272"/>
                  <a:pt x="5430" y="12216"/>
                  <a:pt x="5867" y="12494"/>
                </a:cubicBezTo>
                <a:cubicBezTo>
                  <a:pt x="6335" y="12549"/>
                  <a:pt x="6741" y="12993"/>
                  <a:pt x="7271" y="12882"/>
                </a:cubicBezTo>
                <a:cubicBezTo>
                  <a:pt x="7708" y="13382"/>
                  <a:pt x="8239" y="13604"/>
                  <a:pt x="8769" y="13882"/>
                </a:cubicBezTo>
                <a:cubicBezTo>
                  <a:pt x="8957" y="14215"/>
                  <a:pt x="9300" y="14049"/>
                  <a:pt x="9456" y="14493"/>
                </a:cubicBezTo>
                <a:cubicBezTo>
                  <a:pt x="9799" y="14382"/>
                  <a:pt x="9955" y="14937"/>
                  <a:pt x="10299" y="14881"/>
                </a:cubicBezTo>
                <a:cubicBezTo>
                  <a:pt x="10299" y="15326"/>
                  <a:pt x="10517" y="15048"/>
                  <a:pt x="10611" y="15159"/>
                </a:cubicBezTo>
                <a:cubicBezTo>
                  <a:pt x="10704" y="15381"/>
                  <a:pt x="10829" y="15437"/>
                  <a:pt x="10954" y="15492"/>
                </a:cubicBezTo>
                <a:cubicBezTo>
                  <a:pt x="11172" y="15881"/>
                  <a:pt x="11485" y="15881"/>
                  <a:pt x="11672" y="16270"/>
                </a:cubicBezTo>
                <a:cubicBezTo>
                  <a:pt x="11953" y="16436"/>
                  <a:pt x="12109" y="16881"/>
                  <a:pt x="12390" y="17047"/>
                </a:cubicBezTo>
                <a:cubicBezTo>
                  <a:pt x="12421" y="17491"/>
                  <a:pt x="12608" y="17214"/>
                  <a:pt x="12671" y="17547"/>
                </a:cubicBezTo>
                <a:cubicBezTo>
                  <a:pt x="12702" y="17658"/>
                  <a:pt x="12733" y="17825"/>
                  <a:pt x="12827" y="17769"/>
                </a:cubicBezTo>
                <a:cubicBezTo>
                  <a:pt x="12827" y="17991"/>
                  <a:pt x="12983" y="17936"/>
                  <a:pt x="12889" y="18102"/>
                </a:cubicBezTo>
                <a:cubicBezTo>
                  <a:pt x="12608" y="18213"/>
                  <a:pt x="12577" y="17436"/>
                  <a:pt x="12234" y="17769"/>
                </a:cubicBezTo>
                <a:cubicBezTo>
                  <a:pt x="11984" y="17269"/>
                  <a:pt x="11578" y="17269"/>
                  <a:pt x="11360" y="16603"/>
                </a:cubicBezTo>
                <a:cubicBezTo>
                  <a:pt x="11048" y="16658"/>
                  <a:pt x="10892" y="16270"/>
                  <a:pt x="10548" y="16381"/>
                </a:cubicBezTo>
                <a:cubicBezTo>
                  <a:pt x="10392" y="15937"/>
                  <a:pt x="10080" y="16103"/>
                  <a:pt x="9893" y="15770"/>
                </a:cubicBezTo>
                <a:cubicBezTo>
                  <a:pt x="9550" y="15937"/>
                  <a:pt x="9425" y="15326"/>
                  <a:pt x="9144" y="15326"/>
                </a:cubicBezTo>
                <a:cubicBezTo>
                  <a:pt x="8894" y="15159"/>
                  <a:pt x="8644" y="15104"/>
                  <a:pt x="8395" y="14937"/>
                </a:cubicBezTo>
                <a:cubicBezTo>
                  <a:pt x="7895" y="14659"/>
                  <a:pt x="7334" y="14659"/>
                  <a:pt x="6897" y="14104"/>
                </a:cubicBezTo>
                <a:cubicBezTo>
                  <a:pt x="6335" y="14160"/>
                  <a:pt x="5836" y="13882"/>
                  <a:pt x="5368" y="13493"/>
                </a:cubicBezTo>
                <a:cubicBezTo>
                  <a:pt x="5024" y="13549"/>
                  <a:pt x="4525" y="13382"/>
                  <a:pt x="4369" y="13216"/>
                </a:cubicBezTo>
                <a:cubicBezTo>
                  <a:pt x="4338" y="13160"/>
                  <a:pt x="4244" y="13327"/>
                  <a:pt x="4182" y="13271"/>
                </a:cubicBezTo>
                <a:cubicBezTo>
                  <a:pt x="4088" y="13271"/>
                  <a:pt x="3963" y="13271"/>
                  <a:pt x="3869" y="13160"/>
                </a:cubicBezTo>
                <a:cubicBezTo>
                  <a:pt x="3838" y="13049"/>
                  <a:pt x="3807" y="13327"/>
                  <a:pt x="3838" y="13327"/>
                </a:cubicBezTo>
                <a:cubicBezTo>
                  <a:pt x="3713" y="13382"/>
                  <a:pt x="3682" y="13216"/>
                  <a:pt x="3526" y="13327"/>
                </a:cubicBezTo>
                <a:cubicBezTo>
                  <a:pt x="3276" y="13105"/>
                  <a:pt x="2933" y="13160"/>
                  <a:pt x="2621" y="13049"/>
                </a:cubicBezTo>
                <a:cubicBezTo>
                  <a:pt x="2371" y="12660"/>
                  <a:pt x="1903" y="12993"/>
                  <a:pt x="1622" y="12771"/>
                </a:cubicBezTo>
                <a:cubicBezTo>
                  <a:pt x="1061" y="12771"/>
                  <a:pt x="561" y="12549"/>
                  <a:pt x="0" y="12438"/>
                </a:cubicBezTo>
                <a:cubicBezTo>
                  <a:pt x="0" y="12993"/>
                  <a:pt x="0" y="12993"/>
                  <a:pt x="0" y="12993"/>
                </a:cubicBezTo>
                <a:cubicBezTo>
                  <a:pt x="93" y="13049"/>
                  <a:pt x="156" y="13049"/>
                  <a:pt x="249" y="13049"/>
                </a:cubicBezTo>
                <a:cubicBezTo>
                  <a:pt x="1123" y="13549"/>
                  <a:pt x="2278" y="13160"/>
                  <a:pt x="3089" y="13937"/>
                </a:cubicBezTo>
                <a:cubicBezTo>
                  <a:pt x="3589" y="13715"/>
                  <a:pt x="3838" y="14271"/>
                  <a:pt x="4400" y="13882"/>
                </a:cubicBezTo>
                <a:cubicBezTo>
                  <a:pt x="4462" y="14271"/>
                  <a:pt x="4775" y="13937"/>
                  <a:pt x="4899" y="14049"/>
                </a:cubicBezTo>
                <a:cubicBezTo>
                  <a:pt x="4993" y="14382"/>
                  <a:pt x="5243" y="14049"/>
                  <a:pt x="5336" y="14326"/>
                </a:cubicBezTo>
                <a:cubicBezTo>
                  <a:pt x="5648" y="14437"/>
                  <a:pt x="5960" y="14493"/>
                  <a:pt x="6241" y="14659"/>
                </a:cubicBezTo>
                <a:cubicBezTo>
                  <a:pt x="6522" y="14437"/>
                  <a:pt x="6553" y="14937"/>
                  <a:pt x="6772" y="14881"/>
                </a:cubicBezTo>
                <a:cubicBezTo>
                  <a:pt x="6897" y="14937"/>
                  <a:pt x="7084" y="14937"/>
                  <a:pt x="7178" y="15104"/>
                </a:cubicBezTo>
                <a:cubicBezTo>
                  <a:pt x="7490" y="15215"/>
                  <a:pt x="7833" y="15270"/>
                  <a:pt x="8052" y="15659"/>
                </a:cubicBezTo>
                <a:cubicBezTo>
                  <a:pt x="8176" y="15492"/>
                  <a:pt x="8239" y="15659"/>
                  <a:pt x="8270" y="15826"/>
                </a:cubicBezTo>
                <a:cubicBezTo>
                  <a:pt x="8395" y="15770"/>
                  <a:pt x="8520" y="15659"/>
                  <a:pt x="8551" y="15826"/>
                </a:cubicBezTo>
                <a:cubicBezTo>
                  <a:pt x="8707" y="15937"/>
                  <a:pt x="8863" y="15937"/>
                  <a:pt x="8988" y="16103"/>
                </a:cubicBezTo>
                <a:cubicBezTo>
                  <a:pt x="9269" y="16325"/>
                  <a:pt x="9643" y="16214"/>
                  <a:pt x="9862" y="16658"/>
                </a:cubicBezTo>
                <a:cubicBezTo>
                  <a:pt x="10111" y="16381"/>
                  <a:pt x="10143" y="16936"/>
                  <a:pt x="10361" y="16825"/>
                </a:cubicBezTo>
                <a:cubicBezTo>
                  <a:pt x="10423" y="17269"/>
                  <a:pt x="10704" y="16770"/>
                  <a:pt x="10736" y="17325"/>
                </a:cubicBezTo>
                <a:cubicBezTo>
                  <a:pt x="11016" y="17325"/>
                  <a:pt x="11516" y="17380"/>
                  <a:pt x="11422" y="17936"/>
                </a:cubicBezTo>
                <a:cubicBezTo>
                  <a:pt x="11266" y="17825"/>
                  <a:pt x="11110" y="17825"/>
                  <a:pt x="10985" y="17658"/>
                </a:cubicBezTo>
                <a:cubicBezTo>
                  <a:pt x="10860" y="17491"/>
                  <a:pt x="10673" y="17602"/>
                  <a:pt x="10486" y="17602"/>
                </a:cubicBezTo>
                <a:cubicBezTo>
                  <a:pt x="10455" y="17103"/>
                  <a:pt x="10205" y="17325"/>
                  <a:pt x="10049" y="17214"/>
                </a:cubicBezTo>
                <a:cubicBezTo>
                  <a:pt x="9862" y="17158"/>
                  <a:pt x="9737" y="16881"/>
                  <a:pt x="9487" y="17214"/>
                </a:cubicBezTo>
                <a:cubicBezTo>
                  <a:pt x="9394" y="16658"/>
                  <a:pt x="9081" y="17047"/>
                  <a:pt x="8988" y="16603"/>
                </a:cubicBezTo>
                <a:cubicBezTo>
                  <a:pt x="8769" y="16714"/>
                  <a:pt x="8644" y="16492"/>
                  <a:pt x="8488" y="16436"/>
                </a:cubicBezTo>
                <a:cubicBezTo>
                  <a:pt x="8114" y="16270"/>
                  <a:pt x="7771" y="16159"/>
                  <a:pt x="7490" y="15770"/>
                </a:cubicBezTo>
                <a:cubicBezTo>
                  <a:pt x="7178" y="15770"/>
                  <a:pt x="6834" y="15826"/>
                  <a:pt x="6585" y="15492"/>
                </a:cubicBezTo>
                <a:cubicBezTo>
                  <a:pt x="6241" y="15659"/>
                  <a:pt x="5992" y="15492"/>
                  <a:pt x="5742" y="15437"/>
                </a:cubicBezTo>
                <a:cubicBezTo>
                  <a:pt x="5586" y="15437"/>
                  <a:pt x="5461" y="15381"/>
                  <a:pt x="5336" y="15326"/>
                </a:cubicBezTo>
                <a:cubicBezTo>
                  <a:pt x="5274" y="15159"/>
                  <a:pt x="5055" y="15437"/>
                  <a:pt x="5024" y="15215"/>
                </a:cubicBezTo>
                <a:cubicBezTo>
                  <a:pt x="4743" y="15215"/>
                  <a:pt x="4525" y="15048"/>
                  <a:pt x="4244" y="15104"/>
                </a:cubicBezTo>
                <a:cubicBezTo>
                  <a:pt x="4088" y="14770"/>
                  <a:pt x="3682" y="15215"/>
                  <a:pt x="3526" y="14881"/>
                </a:cubicBezTo>
                <a:cubicBezTo>
                  <a:pt x="3433" y="14659"/>
                  <a:pt x="3183" y="15048"/>
                  <a:pt x="3120" y="14770"/>
                </a:cubicBezTo>
                <a:cubicBezTo>
                  <a:pt x="3058" y="14493"/>
                  <a:pt x="2808" y="14826"/>
                  <a:pt x="2746" y="14659"/>
                </a:cubicBezTo>
                <a:cubicBezTo>
                  <a:pt x="2465" y="14659"/>
                  <a:pt x="2278" y="14382"/>
                  <a:pt x="2028" y="14382"/>
                </a:cubicBezTo>
                <a:cubicBezTo>
                  <a:pt x="1529" y="14326"/>
                  <a:pt x="1061" y="14049"/>
                  <a:pt x="530" y="14049"/>
                </a:cubicBezTo>
                <a:cubicBezTo>
                  <a:pt x="374" y="13826"/>
                  <a:pt x="187" y="13771"/>
                  <a:pt x="0" y="13715"/>
                </a:cubicBezTo>
                <a:cubicBezTo>
                  <a:pt x="0" y="14437"/>
                  <a:pt x="0" y="14437"/>
                  <a:pt x="0" y="14437"/>
                </a:cubicBezTo>
                <a:cubicBezTo>
                  <a:pt x="187" y="14493"/>
                  <a:pt x="343" y="14604"/>
                  <a:pt x="530" y="14548"/>
                </a:cubicBezTo>
                <a:cubicBezTo>
                  <a:pt x="655" y="14770"/>
                  <a:pt x="811" y="14881"/>
                  <a:pt x="936" y="15159"/>
                </a:cubicBezTo>
                <a:cubicBezTo>
                  <a:pt x="1373" y="15159"/>
                  <a:pt x="1685" y="15659"/>
                  <a:pt x="2091" y="15881"/>
                </a:cubicBezTo>
                <a:cubicBezTo>
                  <a:pt x="2309" y="15881"/>
                  <a:pt x="2403" y="16325"/>
                  <a:pt x="2652" y="16214"/>
                </a:cubicBezTo>
                <a:cubicBezTo>
                  <a:pt x="2777" y="16547"/>
                  <a:pt x="2996" y="16436"/>
                  <a:pt x="3183" y="16603"/>
                </a:cubicBezTo>
                <a:cubicBezTo>
                  <a:pt x="3464" y="17047"/>
                  <a:pt x="3963" y="16936"/>
                  <a:pt x="4275" y="17325"/>
                </a:cubicBezTo>
                <a:cubicBezTo>
                  <a:pt x="4494" y="17269"/>
                  <a:pt x="4712" y="17325"/>
                  <a:pt x="4868" y="17491"/>
                </a:cubicBezTo>
                <a:cubicBezTo>
                  <a:pt x="5024" y="17658"/>
                  <a:pt x="5305" y="17491"/>
                  <a:pt x="5461" y="17658"/>
                </a:cubicBezTo>
                <a:cubicBezTo>
                  <a:pt x="5586" y="17991"/>
                  <a:pt x="5929" y="17714"/>
                  <a:pt x="6085" y="17936"/>
                </a:cubicBezTo>
                <a:cubicBezTo>
                  <a:pt x="6148" y="18158"/>
                  <a:pt x="6366" y="17880"/>
                  <a:pt x="6397" y="18102"/>
                </a:cubicBezTo>
                <a:cubicBezTo>
                  <a:pt x="6522" y="18102"/>
                  <a:pt x="6522" y="18380"/>
                  <a:pt x="6647" y="18324"/>
                </a:cubicBezTo>
                <a:cubicBezTo>
                  <a:pt x="6928" y="18047"/>
                  <a:pt x="6959" y="18713"/>
                  <a:pt x="7240" y="18491"/>
                </a:cubicBezTo>
                <a:cubicBezTo>
                  <a:pt x="7396" y="18713"/>
                  <a:pt x="7615" y="18602"/>
                  <a:pt x="7771" y="18824"/>
                </a:cubicBezTo>
                <a:cubicBezTo>
                  <a:pt x="8208" y="18880"/>
                  <a:pt x="8582" y="19046"/>
                  <a:pt x="8988" y="19157"/>
                </a:cubicBezTo>
                <a:cubicBezTo>
                  <a:pt x="9113" y="19490"/>
                  <a:pt x="9425" y="19157"/>
                  <a:pt x="9518" y="19546"/>
                </a:cubicBezTo>
                <a:cubicBezTo>
                  <a:pt x="9581" y="19768"/>
                  <a:pt x="9799" y="19435"/>
                  <a:pt x="9830" y="19713"/>
                </a:cubicBezTo>
                <a:cubicBezTo>
                  <a:pt x="9924" y="19713"/>
                  <a:pt x="10018" y="19768"/>
                  <a:pt x="10111" y="19713"/>
                </a:cubicBezTo>
                <a:cubicBezTo>
                  <a:pt x="10267" y="20157"/>
                  <a:pt x="10611" y="19879"/>
                  <a:pt x="10704" y="20379"/>
                </a:cubicBezTo>
                <a:cubicBezTo>
                  <a:pt x="10923" y="20101"/>
                  <a:pt x="10954" y="20546"/>
                  <a:pt x="11110" y="20490"/>
                </a:cubicBezTo>
                <a:cubicBezTo>
                  <a:pt x="11297" y="20268"/>
                  <a:pt x="11297" y="20712"/>
                  <a:pt x="11422" y="20601"/>
                </a:cubicBezTo>
                <a:cubicBezTo>
                  <a:pt x="11641" y="20879"/>
                  <a:pt x="11921" y="20768"/>
                  <a:pt x="12140" y="20879"/>
                </a:cubicBezTo>
                <a:cubicBezTo>
                  <a:pt x="12202" y="20990"/>
                  <a:pt x="12265" y="21101"/>
                  <a:pt x="12390" y="21101"/>
                </a:cubicBezTo>
                <a:cubicBezTo>
                  <a:pt x="12483" y="21101"/>
                  <a:pt x="12483" y="21378"/>
                  <a:pt x="12608" y="21323"/>
                </a:cubicBezTo>
                <a:cubicBezTo>
                  <a:pt x="12671" y="21601"/>
                  <a:pt x="12889" y="21490"/>
                  <a:pt x="12983" y="21767"/>
                </a:cubicBezTo>
                <a:cubicBezTo>
                  <a:pt x="13295" y="21878"/>
                  <a:pt x="13513" y="22322"/>
                  <a:pt x="13856" y="22434"/>
                </a:cubicBezTo>
                <a:cubicBezTo>
                  <a:pt x="13950" y="22711"/>
                  <a:pt x="14106" y="22711"/>
                  <a:pt x="14169" y="23100"/>
                </a:cubicBezTo>
                <a:cubicBezTo>
                  <a:pt x="14574" y="23267"/>
                  <a:pt x="14886" y="23822"/>
                  <a:pt x="15292" y="23988"/>
                </a:cubicBezTo>
                <a:cubicBezTo>
                  <a:pt x="15323" y="24266"/>
                  <a:pt x="15417" y="24322"/>
                  <a:pt x="15542" y="24322"/>
                </a:cubicBezTo>
                <a:cubicBezTo>
                  <a:pt x="15635" y="24322"/>
                  <a:pt x="15635" y="24599"/>
                  <a:pt x="15760" y="24544"/>
                </a:cubicBezTo>
                <a:cubicBezTo>
                  <a:pt x="15885" y="24932"/>
                  <a:pt x="16104" y="24877"/>
                  <a:pt x="16197" y="25321"/>
                </a:cubicBezTo>
                <a:cubicBezTo>
                  <a:pt x="15823" y="25654"/>
                  <a:pt x="15791" y="24877"/>
                  <a:pt x="15542" y="24877"/>
                </a:cubicBezTo>
                <a:cubicBezTo>
                  <a:pt x="15355" y="24599"/>
                  <a:pt x="15167" y="24433"/>
                  <a:pt x="14949" y="24322"/>
                </a:cubicBezTo>
                <a:cubicBezTo>
                  <a:pt x="14637" y="23766"/>
                  <a:pt x="14169" y="23766"/>
                  <a:pt x="13825" y="23322"/>
                </a:cubicBezTo>
                <a:cubicBezTo>
                  <a:pt x="13763" y="23100"/>
                  <a:pt x="13544" y="23378"/>
                  <a:pt x="13513" y="23155"/>
                </a:cubicBezTo>
                <a:cubicBezTo>
                  <a:pt x="13388" y="23155"/>
                  <a:pt x="13326" y="22933"/>
                  <a:pt x="13201" y="22989"/>
                </a:cubicBezTo>
                <a:cubicBezTo>
                  <a:pt x="13076" y="22600"/>
                  <a:pt x="12733" y="22878"/>
                  <a:pt x="12639" y="22489"/>
                </a:cubicBezTo>
                <a:cubicBezTo>
                  <a:pt x="12140" y="22489"/>
                  <a:pt x="11828" y="21878"/>
                  <a:pt x="11297" y="22045"/>
                </a:cubicBezTo>
                <a:cubicBezTo>
                  <a:pt x="10923" y="21434"/>
                  <a:pt x="10361" y="21601"/>
                  <a:pt x="9986" y="20990"/>
                </a:cubicBezTo>
                <a:cubicBezTo>
                  <a:pt x="9550" y="21045"/>
                  <a:pt x="9269" y="20768"/>
                  <a:pt x="8957" y="20546"/>
                </a:cubicBezTo>
                <a:cubicBezTo>
                  <a:pt x="8644" y="20268"/>
                  <a:pt x="8239" y="20268"/>
                  <a:pt x="7958" y="19935"/>
                </a:cubicBezTo>
                <a:cubicBezTo>
                  <a:pt x="7615" y="19879"/>
                  <a:pt x="7271" y="19713"/>
                  <a:pt x="6990" y="19268"/>
                </a:cubicBezTo>
                <a:cubicBezTo>
                  <a:pt x="6585" y="19435"/>
                  <a:pt x="6335" y="18880"/>
                  <a:pt x="5929" y="19102"/>
                </a:cubicBezTo>
                <a:cubicBezTo>
                  <a:pt x="5804" y="18658"/>
                  <a:pt x="5524" y="18769"/>
                  <a:pt x="5336" y="18546"/>
                </a:cubicBezTo>
                <a:cubicBezTo>
                  <a:pt x="5180" y="18435"/>
                  <a:pt x="4993" y="18269"/>
                  <a:pt x="4806" y="18213"/>
                </a:cubicBezTo>
                <a:cubicBezTo>
                  <a:pt x="4650" y="18269"/>
                  <a:pt x="4556" y="18213"/>
                  <a:pt x="4494" y="18047"/>
                </a:cubicBezTo>
                <a:cubicBezTo>
                  <a:pt x="4400" y="17936"/>
                  <a:pt x="4244" y="18102"/>
                  <a:pt x="4182" y="17880"/>
                </a:cubicBezTo>
                <a:cubicBezTo>
                  <a:pt x="3932" y="17991"/>
                  <a:pt x="3807" y="17714"/>
                  <a:pt x="3620" y="17491"/>
                </a:cubicBezTo>
                <a:cubicBezTo>
                  <a:pt x="3339" y="17769"/>
                  <a:pt x="3308" y="17047"/>
                  <a:pt x="2933" y="17380"/>
                </a:cubicBezTo>
                <a:cubicBezTo>
                  <a:pt x="2808" y="17103"/>
                  <a:pt x="2590" y="17103"/>
                  <a:pt x="2403" y="17047"/>
                </a:cubicBezTo>
                <a:cubicBezTo>
                  <a:pt x="2247" y="16825"/>
                  <a:pt x="1997" y="16881"/>
                  <a:pt x="1872" y="16658"/>
                </a:cubicBezTo>
                <a:cubicBezTo>
                  <a:pt x="1654" y="16714"/>
                  <a:pt x="1529" y="16325"/>
                  <a:pt x="1310" y="16325"/>
                </a:cubicBezTo>
                <a:cubicBezTo>
                  <a:pt x="1123" y="15881"/>
                  <a:pt x="873" y="15659"/>
                  <a:pt x="717" y="15159"/>
                </a:cubicBezTo>
                <a:cubicBezTo>
                  <a:pt x="624" y="15270"/>
                  <a:pt x="717" y="15548"/>
                  <a:pt x="749" y="15770"/>
                </a:cubicBezTo>
                <a:cubicBezTo>
                  <a:pt x="499" y="15659"/>
                  <a:pt x="249" y="15437"/>
                  <a:pt x="0" y="15159"/>
                </a:cubicBezTo>
                <a:cubicBezTo>
                  <a:pt x="0" y="15770"/>
                  <a:pt x="0" y="15770"/>
                  <a:pt x="0" y="15770"/>
                </a:cubicBezTo>
                <a:cubicBezTo>
                  <a:pt x="530" y="16325"/>
                  <a:pt x="1061" y="16881"/>
                  <a:pt x="1654" y="17158"/>
                </a:cubicBezTo>
                <a:cubicBezTo>
                  <a:pt x="1872" y="17769"/>
                  <a:pt x="2278" y="17658"/>
                  <a:pt x="2465" y="18380"/>
                </a:cubicBezTo>
                <a:close/>
                <a:moveTo>
                  <a:pt x="18850" y="27875"/>
                </a:moveTo>
                <a:cubicBezTo>
                  <a:pt x="18975" y="27820"/>
                  <a:pt x="18975" y="28209"/>
                  <a:pt x="19037" y="28431"/>
                </a:cubicBezTo>
                <a:cubicBezTo>
                  <a:pt x="18819" y="28486"/>
                  <a:pt x="18756" y="28098"/>
                  <a:pt x="18850" y="27875"/>
                </a:cubicBezTo>
                <a:close/>
                <a:moveTo>
                  <a:pt x="12608" y="18769"/>
                </a:moveTo>
                <a:cubicBezTo>
                  <a:pt x="12671" y="19157"/>
                  <a:pt x="12327" y="18935"/>
                  <a:pt x="12327" y="18769"/>
                </a:cubicBezTo>
                <a:cubicBezTo>
                  <a:pt x="12234" y="18491"/>
                  <a:pt x="11984" y="18824"/>
                  <a:pt x="11953" y="18269"/>
                </a:cubicBezTo>
                <a:cubicBezTo>
                  <a:pt x="12265" y="18158"/>
                  <a:pt x="12327" y="18824"/>
                  <a:pt x="12608" y="18769"/>
                </a:cubicBezTo>
                <a:close/>
                <a:moveTo>
                  <a:pt x="14886" y="22878"/>
                </a:moveTo>
                <a:cubicBezTo>
                  <a:pt x="14793" y="22656"/>
                  <a:pt x="14668" y="22545"/>
                  <a:pt x="14543" y="22545"/>
                </a:cubicBezTo>
                <a:cubicBezTo>
                  <a:pt x="14543" y="22211"/>
                  <a:pt x="14387" y="22434"/>
                  <a:pt x="14325" y="22322"/>
                </a:cubicBezTo>
                <a:cubicBezTo>
                  <a:pt x="14262" y="22267"/>
                  <a:pt x="14293" y="21989"/>
                  <a:pt x="14169" y="22100"/>
                </a:cubicBezTo>
                <a:cubicBezTo>
                  <a:pt x="14106" y="21767"/>
                  <a:pt x="13888" y="22045"/>
                  <a:pt x="13888" y="21601"/>
                </a:cubicBezTo>
                <a:cubicBezTo>
                  <a:pt x="13732" y="21490"/>
                  <a:pt x="13576" y="21490"/>
                  <a:pt x="13451" y="21323"/>
                </a:cubicBezTo>
                <a:cubicBezTo>
                  <a:pt x="13420" y="20934"/>
                  <a:pt x="13170" y="21267"/>
                  <a:pt x="13107" y="20990"/>
                </a:cubicBezTo>
                <a:cubicBezTo>
                  <a:pt x="12889" y="20768"/>
                  <a:pt x="12577" y="20712"/>
                  <a:pt x="12421" y="20212"/>
                </a:cubicBezTo>
                <a:cubicBezTo>
                  <a:pt x="11953" y="20268"/>
                  <a:pt x="11641" y="19713"/>
                  <a:pt x="11172" y="19768"/>
                </a:cubicBezTo>
                <a:cubicBezTo>
                  <a:pt x="11016" y="19435"/>
                  <a:pt x="10704" y="19768"/>
                  <a:pt x="10611" y="19268"/>
                </a:cubicBezTo>
                <a:cubicBezTo>
                  <a:pt x="10361" y="19379"/>
                  <a:pt x="10205" y="19102"/>
                  <a:pt x="10018" y="19102"/>
                </a:cubicBezTo>
                <a:cubicBezTo>
                  <a:pt x="9830" y="18880"/>
                  <a:pt x="9612" y="18824"/>
                  <a:pt x="9394" y="18769"/>
                </a:cubicBezTo>
                <a:cubicBezTo>
                  <a:pt x="9206" y="18602"/>
                  <a:pt x="9050" y="18380"/>
                  <a:pt x="8832" y="18380"/>
                </a:cubicBezTo>
                <a:cubicBezTo>
                  <a:pt x="8644" y="18213"/>
                  <a:pt x="8364" y="18380"/>
                  <a:pt x="8208" y="18102"/>
                </a:cubicBezTo>
                <a:cubicBezTo>
                  <a:pt x="7958" y="18213"/>
                  <a:pt x="7802" y="17991"/>
                  <a:pt x="7552" y="18102"/>
                </a:cubicBezTo>
                <a:cubicBezTo>
                  <a:pt x="7115" y="17714"/>
                  <a:pt x="6553" y="17714"/>
                  <a:pt x="6148" y="17269"/>
                </a:cubicBezTo>
                <a:cubicBezTo>
                  <a:pt x="5992" y="17103"/>
                  <a:pt x="5742" y="17325"/>
                  <a:pt x="5555" y="17103"/>
                </a:cubicBezTo>
                <a:cubicBezTo>
                  <a:pt x="5524" y="17047"/>
                  <a:pt x="5524" y="16881"/>
                  <a:pt x="5430" y="16992"/>
                </a:cubicBezTo>
                <a:cubicBezTo>
                  <a:pt x="5211" y="17214"/>
                  <a:pt x="5211" y="16770"/>
                  <a:pt x="5024" y="16881"/>
                </a:cubicBezTo>
                <a:cubicBezTo>
                  <a:pt x="4931" y="16770"/>
                  <a:pt x="4775" y="16936"/>
                  <a:pt x="4712" y="16714"/>
                </a:cubicBezTo>
                <a:cubicBezTo>
                  <a:pt x="4182" y="16714"/>
                  <a:pt x="3807" y="16214"/>
                  <a:pt x="3308" y="16214"/>
                </a:cubicBezTo>
                <a:cubicBezTo>
                  <a:pt x="2902" y="15714"/>
                  <a:pt x="2403" y="15659"/>
                  <a:pt x="1997" y="15270"/>
                </a:cubicBezTo>
                <a:cubicBezTo>
                  <a:pt x="1903" y="15270"/>
                  <a:pt x="1872" y="15159"/>
                  <a:pt x="1778" y="15215"/>
                </a:cubicBezTo>
                <a:cubicBezTo>
                  <a:pt x="1810" y="14715"/>
                  <a:pt x="2153" y="15215"/>
                  <a:pt x="2278" y="15270"/>
                </a:cubicBezTo>
                <a:cubicBezTo>
                  <a:pt x="2465" y="15215"/>
                  <a:pt x="2684" y="15215"/>
                  <a:pt x="2777" y="15492"/>
                </a:cubicBezTo>
                <a:cubicBezTo>
                  <a:pt x="2996" y="15381"/>
                  <a:pt x="3152" y="15548"/>
                  <a:pt x="3308" y="15659"/>
                </a:cubicBezTo>
                <a:cubicBezTo>
                  <a:pt x="3557" y="15437"/>
                  <a:pt x="3682" y="15714"/>
                  <a:pt x="3869" y="15659"/>
                </a:cubicBezTo>
                <a:cubicBezTo>
                  <a:pt x="4213" y="15826"/>
                  <a:pt x="4618" y="15770"/>
                  <a:pt x="4962" y="15881"/>
                </a:cubicBezTo>
                <a:cubicBezTo>
                  <a:pt x="5305" y="16048"/>
                  <a:pt x="5680" y="16048"/>
                  <a:pt x="5992" y="16325"/>
                </a:cubicBezTo>
                <a:cubicBezTo>
                  <a:pt x="6366" y="15992"/>
                  <a:pt x="6553" y="16325"/>
                  <a:pt x="6834" y="16325"/>
                </a:cubicBezTo>
                <a:cubicBezTo>
                  <a:pt x="7115" y="16436"/>
                  <a:pt x="7396" y="16436"/>
                  <a:pt x="7583" y="16770"/>
                </a:cubicBezTo>
                <a:cubicBezTo>
                  <a:pt x="7802" y="16492"/>
                  <a:pt x="7802" y="16936"/>
                  <a:pt x="7989" y="16881"/>
                </a:cubicBezTo>
                <a:cubicBezTo>
                  <a:pt x="8020" y="17214"/>
                  <a:pt x="8270" y="16881"/>
                  <a:pt x="8332" y="17158"/>
                </a:cubicBezTo>
                <a:cubicBezTo>
                  <a:pt x="8613" y="17047"/>
                  <a:pt x="8769" y="17436"/>
                  <a:pt x="8988" y="17658"/>
                </a:cubicBezTo>
                <a:cubicBezTo>
                  <a:pt x="9144" y="17547"/>
                  <a:pt x="9237" y="17547"/>
                  <a:pt x="9362" y="17602"/>
                </a:cubicBezTo>
                <a:cubicBezTo>
                  <a:pt x="9425" y="17602"/>
                  <a:pt x="9518" y="17769"/>
                  <a:pt x="9581" y="17825"/>
                </a:cubicBezTo>
                <a:cubicBezTo>
                  <a:pt x="9706" y="17825"/>
                  <a:pt x="9768" y="17769"/>
                  <a:pt x="9862" y="17825"/>
                </a:cubicBezTo>
                <a:cubicBezTo>
                  <a:pt x="9893" y="17825"/>
                  <a:pt x="9955" y="17880"/>
                  <a:pt x="9986" y="17936"/>
                </a:cubicBezTo>
                <a:cubicBezTo>
                  <a:pt x="10049" y="17936"/>
                  <a:pt x="10080" y="17825"/>
                  <a:pt x="10111" y="17991"/>
                </a:cubicBezTo>
                <a:cubicBezTo>
                  <a:pt x="10486" y="18102"/>
                  <a:pt x="10798" y="18435"/>
                  <a:pt x="11141" y="18602"/>
                </a:cubicBezTo>
                <a:cubicBezTo>
                  <a:pt x="11328" y="18713"/>
                  <a:pt x="11516" y="18880"/>
                  <a:pt x="11703" y="18935"/>
                </a:cubicBezTo>
                <a:cubicBezTo>
                  <a:pt x="11797" y="19213"/>
                  <a:pt x="11953" y="19379"/>
                  <a:pt x="12140" y="19379"/>
                </a:cubicBezTo>
                <a:cubicBezTo>
                  <a:pt x="12296" y="19546"/>
                  <a:pt x="12452" y="19879"/>
                  <a:pt x="12702" y="19713"/>
                </a:cubicBezTo>
                <a:cubicBezTo>
                  <a:pt x="12733" y="20212"/>
                  <a:pt x="12983" y="20046"/>
                  <a:pt x="13139" y="20157"/>
                </a:cubicBezTo>
                <a:cubicBezTo>
                  <a:pt x="13451" y="20768"/>
                  <a:pt x="13888" y="20879"/>
                  <a:pt x="14169" y="21601"/>
                </a:cubicBezTo>
                <a:cubicBezTo>
                  <a:pt x="14418" y="21601"/>
                  <a:pt x="14543" y="21934"/>
                  <a:pt x="14730" y="22100"/>
                </a:cubicBezTo>
                <a:cubicBezTo>
                  <a:pt x="14762" y="22489"/>
                  <a:pt x="14949" y="22211"/>
                  <a:pt x="15011" y="22434"/>
                </a:cubicBezTo>
                <a:cubicBezTo>
                  <a:pt x="15105" y="22545"/>
                  <a:pt x="15136" y="22822"/>
                  <a:pt x="15261" y="22822"/>
                </a:cubicBezTo>
                <a:cubicBezTo>
                  <a:pt x="15261" y="23322"/>
                  <a:pt x="14980" y="22767"/>
                  <a:pt x="14886" y="22878"/>
                </a:cubicBezTo>
                <a:close/>
                <a:moveTo>
                  <a:pt x="17914" y="27542"/>
                </a:moveTo>
                <a:cubicBezTo>
                  <a:pt x="17726" y="27764"/>
                  <a:pt x="17695" y="27320"/>
                  <a:pt x="17570" y="27209"/>
                </a:cubicBezTo>
                <a:cubicBezTo>
                  <a:pt x="17539" y="26931"/>
                  <a:pt x="17321" y="27154"/>
                  <a:pt x="17289" y="26709"/>
                </a:cubicBezTo>
                <a:cubicBezTo>
                  <a:pt x="17508" y="26987"/>
                  <a:pt x="17820" y="26931"/>
                  <a:pt x="17914" y="27542"/>
                </a:cubicBezTo>
                <a:close/>
                <a:moveTo>
                  <a:pt x="3214" y="18269"/>
                </a:moveTo>
                <a:cubicBezTo>
                  <a:pt x="3401" y="18047"/>
                  <a:pt x="3433" y="18491"/>
                  <a:pt x="3589" y="18380"/>
                </a:cubicBezTo>
                <a:cubicBezTo>
                  <a:pt x="3838" y="18546"/>
                  <a:pt x="4119" y="18602"/>
                  <a:pt x="4338" y="18824"/>
                </a:cubicBezTo>
                <a:cubicBezTo>
                  <a:pt x="4525" y="19157"/>
                  <a:pt x="4899" y="18880"/>
                  <a:pt x="5087" y="19213"/>
                </a:cubicBezTo>
                <a:cubicBezTo>
                  <a:pt x="5336" y="19324"/>
                  <a:pt x="5617" y="19324"/>
                  <a:pt x="5836" y="19657"/>
                </a:cubicBezTo>
                <a:cubicBezTo>
                  <a:pt x="6023" y="19935"/>
                  <a:pt x="6366" y="19824"/>
                  <a:pt x="6585" y="20046"/>
                </a:cubicBezTo>
                <a:cubicBezTo>
                  <a:pt x="6803" y="20268"/>
                  <a:pt x="7146" y="20046"/>
                  <a:pt x="7302" y="20490"/>
                </a:cubicBezTo>
                <a:cubicBezTo>
                  <a:pt x="7864" y="20434"/>
                  <a:pt x="8239" y="21045"/>
                  <a:pt x="8769" y="21156"/>
                </a:cubicBezTo>
                <a:cubicBezTo>
                  <a:pt x="9206" y="21656"/>
                  <a:pt x="9768" y="21656"/>
                  <a:pt x="10267" y="21989"/>
                </a:cubicBezTo>
                <a:cubicBezTo>
                  <a:pt x="10548" y="21989"/>
                  <a:pt x="10673" y="22600"/>
                  <a:pt x="10985" y="22378"/>
                </a:cubicBezTo>
                <a:cubicBezTo>
                  <a:pt x="11048" y="22767"/>
                  <a:pt x="11266" y="22434"/>
                  <a:pt x="11328" y="22711"/>
                </a:cubicBezTo>
                <a:cubicBezTo>
                  <a:pt x="11516" y="22545"/>
                  <a:pt x="11516" y="22933"/>
                  <a:pt x="11641" y="22878"/>
                </a:cubicBezTo>
                <a:cubicBezTo>
                  <a:pt x="11921" y="22989"/>
                  <a:pt x="12202" y="22989"/>
                  <a:pt x="12390" y="23267"/>
                </a:cubicBezTo>
                <a:cubicBezTo>
                  <a:pt x="12639" y="22933"/>
                  <a:pt x="12546" y="23766"/>
                  <a:pt x="12795" y="23378"/>
                </a:cubicBezTo>
                <a:cubicBezTo>
                  <a:pt x="12858" y="23655"/>
                  <a:pt x="13107" y="23322"/>
                  <a:pt x="13139" y="23711"/>
                </a:cubicBezTo>
                <a:cubicBezTo>
                  <a:pt x="13357" y="23933"/>
                  <a:pt x="13544" y="24322"/>
                  <a:pt x="13888" y="24099"/>
                </a:cubicBezTo>
                <a:cubicBezTo>
                  <a:pt x="13888" y="24544"/>
                  <a:pt x="14106" y="24322"/>
                  <a:pt x="14231" y="24433"/>
                </a:cubicBezTo>
                <a:cubicBezTo>
                  <a:pt x="14293" y="24599"/>
                  <a:pt x="14387" y="24710"/>
                  <a:pt x="14543" y="24599"/>
                </a:cubicBezTo>
                <a:cubicBezTo>
                  <a:pt x="14637" y="25043"/>
                  <a:pt x="14949" y="24877"/>
                  <a:pt x="15042" y="25321"/>
                </a:cubicBezTo>
                <a:cubicBezTo>
                  <a:pt x="15230" y="25432"/>
                  <a:pt x="15448" y="25432"/>
                  <a:pt x="15542" y="25876"/>
                </a:cubicBezTo>
                <a:cubicBezTo>
                  <a:pt x="15947" y="25987"/>
                  <a:pt x="16260" y="26487"/>
                  <a:pt x="16634" y="26765"/>
                </a:cubicBezTo>
                <a:cubicBezTo>
                  <a:pt x="16853" y="27043"/>
                  <a:pt x="17009" y="27653"/>
                  <a:pt x="17289" y="27709"/>
                </a:cubicBezTo>
                <a:cubicBezTo>
                  <a:pt x="17508" y="28098"/>
                  <a:pt x="17726" y="28431"/>
                  <a:pt x="17945" y="28708"/>
                </a:cubicBezTo>
                <a:cubicBezTo>
                  <a:pt x="17945" y="28931"/>
                  <a:pt x="17882" y="28764"/>
                  <a:pt x="17789" y="28819"/>
                </a:cubicBezTo>
                <a:cubicBezTo>
                  <a:pt x="17726" y="28708"/>
                  <a:pt x="17664" y="28597"/>
                  <a:pt x="17539" y="28597"/>
                </a:cubicBezTo>
                <a:cubicBezTo>
                  <a:pt x="17414" y="28486"/>
                  <a:pt x="17196" y="28653"/>
                  <a:pt x="17133" y="28320"/>
                </a:cubicBezTo>
                <a:cubicBezTo>
                  <a:pt x="17009" y="28209"/>
                  <a:pt x="16821" y="28153"/>
                  <a:pt x="16697" y="28098"/>
                </a:cubicBezTo>
                <a:cubicBezTo>
                  <a:pt x="16509" y="28098"/>
                  <a:pt x="16509" y="27542"/>
                  <a:pt x="16260" y="27820"/>
                </a:cubicBezTo>
                <a:cubicBezTo>
                  <a:pt x="16010" y="27431"/>
                  <a:pt x="15698" y="27320"/>
                  <a:pt x="15386" y="27154"/>
                </a:cubicBezTo>
                <a:cubicBezTo>
                  <a:pt x="15167" y="26654"/>
                  <a:pt x="14730" y="27098"/>
                  <a:pt x="14512" y="26598"/>
                </a:cubicBezTo>
                <a:cubicBezTo>
                  <a:pt x="13856" y="26598"/>
                  <a:pt x="13357" y="25821"/>
                  <a:pt x="12733" y="25654"/>
                </a:cubicBezTo>
                <a:cubicBezTo>
                  <a:pt x="12608" y="25432"/>
                  <a:pt x="12358" y="25543"/>
                  <a:pt x="12202" y="25432"/>
                </a:cubicBezTo>
                <a:cubicBezTo>
                  <a:pt x="12140" y="25099"/>
                  <a:pt x="11921" y="25266"/>
                  <a:pt x="11797" y="25155"/>
                </a:cubicBezTo>
                <a:cubicBezTo>
                  <a:pt x="11516" y="24877"/>
                  <a:pt x="11204" y="24821"/>
                  <a:pt x="10985" y="24433"/>
                </a:cubicBezTo>
                <a:cubicBezTo>
                  <a:pt x="10174" y="24377"/>
                  <a:pt x="9456" y="23988"/>
                  <a:pt x="8801" y="23322"/>
                </a:cubicBezTo>
                <a:cubicBezTo>
                  <a:pt x="8364" y="23378"/>
                  <a:pt x="8145" y="22767"/>
                  <a:pt x="7739" y="22767"/>
                </a:cubicBezTo>
                <a:cubicBezTo>
                  <a:pt x="7583" y="22545"/>
                  <a:pt x="7459" y="22267"/>
                  <a:pt x="7178" y="22378"/>
                </a:cubicBezTo>
                <a:cubicBezTo>
                  <a:pt x="7084" y="22100"/>
                  <a:pt x="6928" y="21989"/>
                  <a:pt x="6741" y="21989"/>
                </a:cubicBezTo>
                <a:cubicBezTo>
                  <a:pt x="6397" y="21767"/>
                  <a:pt x="6054" y="21490"/>
                  <a:pt x="5742" y="21212"/>
                </a:cubicBezTo>
                <a:cubicBezTo>
                  <a:pt x="5648" y="21101"/>
                  <a:pt x="5524" y="21045"/>
                  <a:pt x="5430" y="21045"/>
                </a:cubicBezTo>
                <a:cubicBezTo>
                  <a:pt x="5399" y="20768"/>
                  <a:pt x="5305" y="20823"/>
                  <a:pt x="5180" y="20823"/>
                </a:cubicBezTo>
                <a:cubicBezTo>
                  <a:pt x="5055" y="20601"/>
                  <a:pt x="4899" y="20490"/>
                  <a:pt x="4743" y="20434"/>
                </a:cubicBezTo>
                <a:cubicBezTo>
                  <a:pt x="4494" y="19879"/>
                  <a:pt x="4150" y="19657"/>
                  <a:pt x="3807" y="19435"/>
                </a:cubicBezTo>
                <a:cubicBezTo>
                  <a:pt x="3713" y="18991"/>
                  <a:pt x="3495" y="18991"/>
                  <a:pt x="3308" y="18880"/>
                </a:cubicBezTo>
                <a:cubicBezTo>
                  <a:pt x="3245" y="18491"/>
                  <a:pt x="3058" y="18435"/>
                  <a:pt x="2902" y="18269"/>
                </a:cubicBezTo>
                <a:cubicBezTo>
                  <a:pt x="2871" y="17880"/>
                  <a:pt x="3183" y="18047"/>
                  <a:pt x="3214" y="18269"/>
                </a:cubicBezTo>
                <a:close/>
                <a:moveTo>
                  <a:pt x="119407" y="110171"/>
                </a:moveTo>
                <a:cubicBezTo>
                  <a:pt x="119407" y="110393"/>
                  <a:pt x="119438" y="110670"/>
                  <a:pt x="119188" y="111004"/>
                </a:cubicBezTo>
                <a:cubicBezTo>
                  <a:pt x="119250" y="111448"/>
                  <a:pt x="118782" y="111614"/>
                  <a:pt x="118907" y="112059"/>
                </a:cubicBezTo>
                <a:cubicBezTo>
                  <a:pt x="118689" y="112336"/>
                  <a:pt x="118657" y="112725"/>
                  <a:pt x="118501" y="113058"/>
                </a:cubicBezTo>
                <a:cubicBezTo>
                  <a:pt x="117940" y="114447"/>
                  <a:pt x="117534" y="115835"/>
                  <a:pt x="116847" y="117167"/>
                </a:cubicBezTo>
                <a:cubicBezTo>
                  <a:pt x="116785" y="117556"/>
                  <a:pt x="116566" y="117889"/>
                  <a:pt x="116379" y="118278"/>
                </a:cubicBezTo>
                <a:cubicBezTo>
                  <a:pt x="116317" y="118611"/>
                  <a:pt x="116005" y="118889"/>
                  <a:pt x="115973" y="119278"/>
                </a:cubicBezTo>
                <a:cubicBezTo>
                  <a:pt x="115817" y="119500"/>
                  <a:pt x="115693" y="119722"/>
                  <a:pt x="115568" y="120000"/>
                </a:cubicBezTo>
                <a:cubicBezTo>
                  <a:pt x="115880" y="120000"/>
                  <a:pt x="115880" y="120000"/>
                  <a:pt x="115880" y="120000"/>
                </a:cubicBezTo>
                <a:cubicBezTo>
                  <a:pt x="116098" y="119555"/>
                  <a:pt x="116317" y="119111"/>
                  <a:pt x="116535" y="118667"/>
                </a:cubicBezTo>
                <a:cubicBezTo>
                  <a:pt x="116566" y="118389"/>
                  <a:pt x="116754" y="118223"/>
                  <a:pt x="116816" y="117945"/>
                </a:cubicBezTo>
                <a:cubicBezTo>
                  <a:pt x="116910" y="117723"/>
                  <a:pt x="117097" y="117556"/>
                  <a:pt x="117097" y="117279"/>
                </a:cubicBezTo>
                <a:cubicBezTo>
                  <a:pt x="117409" y="116834"/>
                  <a:pt x="117596" y="116390"/>
                  <a:pt x="117690" y="115890"/>
                </a:cubicBezTo>
                <a:cubicBezTo>
                  <a:pt x="118501" y="114058"/>
                  <a:pt x="119126" y="112170"/>
                  <a:pt x="119781" y="110337"/>
                </a:cubicBezTo>
                <a:cubicBezTo>
                  <a:pt x="119812" y="110226"/>
                  <a:pt x="119843" y="110115"/>
                  <a:pt x="119843" y="110060"/>
                </a:cubicBezTo>
                <a:cubicBezTo>
                  <a:pt x="119843" y="109005"/>
                  <a:pt x="119843" y="109005"/>
                  <a:pt x="119843" y="109005"/>
                </a:cubicBezTo>
                <a:cubicBezTo>
                  <a:pt x="119750" y="109338"/>
                  <a:pt x="119656" y="109671"/>
                  <a:pt x="119563" y="110004"/>
                </a:cubicBezTo>
                <a:cubicBezTo>
                  <a:pt x="119563" y="110060"/>
                  <a:pt x="119407" y="110115"/>
                  <a:pt x="119407" y="110171"/>
                </a:cubicBezTo>
                <a:close/>
                <a:moveTo>
                  <a:pt x="118907" y="107505"/>
                </a:moveTo>
                <a:cubicBezTo>
                  <a:pt x="118533" y="108338"/>
                  <a:pt x="118314" y="109282"/>
                  <a:pt x="118033" y="110171"/>
                </a:cubicBezTo>
                <a:cubicBezTo>
                  <a:pt x="117721" y="111059"/>
                  <a:pt x="117534" y="112003"/>
                  <a:pt x="117284" y="112892"/>
                </a:cubicBezTo>
                <a:cubicBezTo>
                  <a:pt x="117003" y="113503"/>
                  <a:pt x="116847" y="114113"/>
                  <a:pt x="116660" y="114724"/>
                </a:cubicBezTo>
                <a:cubicBezTo>
                  <a:pt x="116535" y="115391"/>
                  <a:pt x="116254" y="116001"/>
                  <a:pt x="116130" y="116612"/>
                </a:cubicBezTo>
                <a:cubicBezTo>
                  <a:pt x="115942" y="117279"/>
                  <a:pt x="115661" y="117834"/>
                  <a:pt x="115630" y="118500"/>
                </a:cubicBezTo>
                <a:cubicBezTo>
                  <a:pt x="115381" y="118778"/>
                  <a:pt x="115287" y="119055"/>
                  <a:pt x="115318" y="119444"/>
                </a:cubicBezTo>
                <a:cubicBezTo>
                  <a:pt x="115100" y="119555"/>
                  <a:pt x="115037" y="119777"/>
                  <a:pt x="114975" y="120000"/>
                </a:cubicBezTo>
                <a:cubicBezTo>
                  <a:pt x="115381" y="120000"/>
                  <a:pt x="115381" y="120000"/>
                  <a:pt x="115381" y="120000"/>
                </a:cubicBezTo>
                <a:cubicBezTo>
                  <a:pt x="115599" y="119611"/>
                  <a:pt x="115786" y="119167"/>
                  <a:pt x="115786" y="118722"/>
                </a:cubicBezTo>
                <a:cubicBezTo>
                  <a:pt x="116161" y="118389"/>
                  <a:pt x="116067" y="117889"/>
                  <a:pt x="116223" y="117501"/>
                </a:cubicBezTo>
                <a:cubicBezTo>
                  <a:pt x="116379" y="117112"/>
                  <a:pt x="116410" y="116723"/>
                  <a:pt x="116566" y="116335"/>
                </a:cubicBezTo>
                <a:cubicBezTo>
                  <a:pt x="116629" y="115890"/>
                  <a:pt x="116879" y="115557"/>
                  <a:pt x="117003" y="115113"/>
                </a:cubicBezTo>
                <a:cubicBezTo>
                  <a:pt x="116941" y="114613"/>
                  <a:pt x="117315" y="114335"/>
                  <a:pt x="117284" y="113836"/>
                </a:cubicBezTo>
                <a:cubicBezTo>
                  <a:pt x="117565" y="113503"/>
                  <a:pt x="117503" y="113003"/>
                  <a:pt x="117721" y="112614"/>
                </a:cubicBezTo>
                <a:cubicBezTo>
                  <a:pt x="117784" y="112225"/>
                  <a:pt x="118002" y="111892"/>
                  <a:pt x="118065" y="111448"/>
                </a:cubicBezTo>
                <a:cubicBezTo>
                  <a:pt x="118221" y="110615"/>
                  <a:pt x="118501" y="109782"/>
                  <a:pt x="118782" y="108949"/>
                </a:cubicBezTo>
                <a:cubicBezTo>
                  <a:pt x="118595" y="108671"/>
                  <a:pt x="119188" y="108671"/>
                  <a:pt x="119001" y="108338"/>
                </a:cubicBezTo>
                <a:cubicBezTo>
                  <a:pt x="119094" y="108172"/>
                  <a:pt x="119126" y="107950"/>
                  <a:pt x="119219" y="107727"/>
                </a:cubicBezTo>
                <a:cubicBezTo>
                  <a:pt x="119250" y="107339"/>
                  <a:pt x="119469" y="107006"/>
                  <a:pt x="119563" y="106617"/>
                </a:cubicBezTo>
                <a:cubicBezTo>
                  <a:pt x="119594" y="106284"/>
                  <a:pt x="119750" y="106062"/>
                  <a:pt x="119843" y="105784"/>
                </a:cubicBezTo>
                <a:cubicBezTo>
                  <a:pt x="119843" y="104673"/>
                  <a:pt x="119843" y="104673"/>
                  <a:pt x="119843" y="104673"/>
                </a:cubicBezTo>
                <a:cubicBezTo>
                  <a:pt x="119843" y="104729"/>
                  <a:pt x="119812" y="104784"/>
                  <a:pt x="119781" y="104840"/>
                </a:cubicBezTo>
                <a:cubicBezTo>
                  <a:pt x="119469" y="105728"/>
                  <a:pt x="119094" y="106561"/>
                  <a:pt x="118907" y="107505"/>
                </a:cubicBezTo>
                <a:close/>
                <a:moveTo>
                  <a:pt x="119438" y="47366"/>
                </a:moveTo>
                <a:cubicBezTo>
                  <a:pt x="119001" y="47922"/>
                  <a:pt x="118533" y="47811"/>
                  <a:pt x="118096" y="48199"/>
                </a:cubicBezTo>
                <a:cubicBezTo>
                  <a:pt x="117846" y="48255"/>
                  <a:pt x="117628" y="48588"/>
                  <a:pt x="117409" y="48477"/>
                </a:cubicBezTo>
                <a:cubicBezTo>
                  <a:pt x="117315" y="48699"/>
                  <a:pt x="117191" y="48699"/>
                  <a:pt x="117097" y="48644"/>
                </a:cubicBezTo>
                <a:cubicBezTo>
                  <a:pt x="116941" y="48477"/>
                  <a:pt x="116847" y="49032"/>
                  <a:pt x="116723" y="48977"/>
                </a:cubicBezTo>
                <a:cubicBezTo>
                  <a:pt x="116473" y="48699"/>
                  <a:pt x="116254" y="49088"/>
                  <a:pt x="116005" y="49032"/>
                </a:cubicBezTo>
                <a:cubicBezTo>
                  <a:pt x="115786" y="49254"/>
                  <a:pt x="115568" y="49143"/>
                  <a:pt x="115349" y="49532"/>
                </a:cubicBezTo>
                <a:cubicBezTo>
                  <a:pt x="115100" y="49310"/>
                  <a:pt x="114881" y="49865"/>
                  <a:pt x="114663" y="49810"/>
                </a:cubicBezTo>
                <a:cubicBezTo>
                  <a:pt x="114569" y="49921"/>
                  <a:pt x="114444" y="50032"/>
                  <a:pt x="114351" y="50032"/>
                </a:cubicBezTo>
                <a:cubicBezTo>
                  <a:pt x="114195" y="49865"/>
                  <a:pt x="114132" y="50365"/>
                  <a:pt x="113976" y="50310"/>
                </a:cubicBezTo>
                <a:cubicBezTo>
                  <a:pt x="113758" y="50310"/>
                  <a:pt x="113539" y="50532"/>
                  <a:pt x="113289" y="50643"/>
                </a:cubicBezTo>
                <a:cubicBezTo>
                  <a:pt x="113102" y="51309"/>
                  <a:pt x="112821" y="50698"/>
                  <a:pt x="112634" y="51142"/>
                </a:cubicBezTo>
                <a:cubicBezTo>
                  <a:pt x="112416" y="51420"/>
                  <a:pt x="112166" y="51198"/>
                  <a:pt x="111979" y="51864"/>
                </a:cubicBezTo>
                <a:cubicBezTo>
                  <a:pt x="111729" y="51642"/>
                  <a:pt x="111511" y="52198"/>
                  <a:pt x="111292" y="52142"/>
                </a:cubicBezTo>
                <a:cubicBezTo>
                  <a:pt x="111074" y="52586"/>
                  <a:pt x="110824" y="52420"/>
                  <a:pt x="110637" y="52864"/>
                </a:cubicBezTo>
                <a:cubicBezTo>
                  <a:pt x="110387" y="52919"/>
                  <a:pt x="110200" y="53475"/>
                  <a:pt x="109950" y="53364"/>
                </a:cubicBezTo>
                <a:cubicBezTo>
                  <a:pt x="109888" y="53641"/>
                  <a:pt x="109763" y="53752"/>
                  <a:pt x="109669" y="53808"/>
                </a:cubicBezTo>
                <a:cubicBezTo>
                  <a:pt x="109544" y="53752"/>
                  <a:pt x="109451" y="54308"/>
                  <a:pt x="109295" y="54141"/>
                </a:cubicBezTo>
                <a:cubicBezTo>
                  <a:pt x="109201" y="54474"/>
                  <a:pt x="109076" y="54585"/>
                  <a:pt x="108951" y="54641"/>
                </a:cubicBezTo>
                <a:cubicBezTo>
                  <a:pt x="108827" y="54585"/>
                  <a:pt x="108733" y="55141"/>
                  <a:pt x="108608" y="54974"/>
                </a:cubicBezTo>
                <a:cubicBezTo>
                  <a:pt x="108483" y="55307"/>
                  <a:pt x="108358" y="55640"/>
                  <a:pt x="108202" y="55640"/>
                </a:cubicBezTo>
                <a:cubicBezTo>
                  <a:pt x="108140" y="55918"/>
                  <a:pt x="107797" y="56307"/>
                  <a:pt x="107953" y="56529"/>
                </a:cubicBezTo>
                <a:cubicBezTo>
                  <a:pt x="108296" y="55974"/>
                  <a:pt x="108671" y="55252"/>
                  <a:pt x="109076" y="55196"/>
                </a:cubicBezTo>
                <a:cubicBezTo>
                  <a:pt x="109232" y="54752"/>
                  <a:pt x="109451" y="54752"/>
                  <a:pt x="109638" y="54363"/>
                </a:cubicBezTo>
                <a:cubicBezTo>
                  <a:pt x="109856" y="54308"/>
                  <a:pt x="110044" y="53752"/>
                  <a:pt x="110262" y="53752"/>
                </a:cubicBezTo>
                <a:cubicBezTo>
                  <a:pt x="111011" y="52919"/>
                  <a:pt x="111823" y="52586"/>
                  <a:pt x="112603" y="51698"/>
                </a:cubicBezTo>
                <a:cubicBezTo>
                  <a:pt x="113414" y="51365"/>
                  <a:pt x="114195" y="50643"/>
                  <a:pt x="115006" y="50310"/>
                </a:cubicBezTo>
                <a:cubicBezTo>
                  <a:pt x="115193" y="50143"/>
                  <a:pt x="115381" y="49921"/>
                  <a:pt x="115568" y="50032"/>
                </a:cubicBezTo>
                <a:cubicBezTo>
                  <a:pt x="115786" y="49976"/>
                  <a:pt x="115973" y="49643"/>
                  <a:pt x="116192" y="49699"/>
                </a:cubicBezTo>
                <a:cubicBezTo>
                  <a:pt x="116598" y="49254"/>
                  <a:pt x="117035" y="49532"/>
                  <a:pt x="117440" y="48921"/>
                </a:cubicBezTo>
                <a:cubicBezTo>
                  <a:pt x="117628" y="48921"/>
                  <a:pt x="117815" y="49032"/>
                  <a:pt x="118002" y="48644"/>
                </a:cubicBezTo>
                <a:cubicBezTo>
                  <a:pt x="118221" y="48977"/>
                  <a:pt x="118408" y="48422"/>
                  <a:pt x="118626" y="48477"/>
                </a:cubicBezTo>
                <a:cubicBezTo>
                  <a:pt x="118720" y="48366"/>
                  <a:pt x="118845" y="48366"/>
                  <a:pt x="118938" y="48533"/>
                </a:cubicBezTo>
                <a:cubicBezTo>
                  <a:pt x="119032" y="48310"/>
                  <a:pt x="119157" y="48310"/>
                  <a:pt x="119250" y="48366"/>
                </a:cubicBezTo>
                <a:cubicBezTo>
                  <a:pt x="119438" y="47922"/>
                  <a:pt x="119656" y="48255"/>
                  <a:pt x="119843" y="47977"/>
                </a:cubicBezTo>
                <a:cubicBezTo>
                  <a:pt x="119843" y="47478"/>
                  <a:pt x="119843" y="47478"/>
                  <a:pt x="119843" y="47478"/>
                </a:cubicBezTo>
                <a:cubicBezTo>
                  <a:pt x="119719" y="47533"/>
                  <a:pt x="119594" y="47478"/>
                  <a:pt x="119438" y="47366"/>
                </a:cubicBezTo>
                <a:close/>
                <a:moveTo>
                  <a:pt x="79739" y="113447"/>
                </a:moveTo>
                <a:cubicBezTo>
                  <a:pt x="79771" y="115002"/>
                  <a:pt x="79490" y="116390"/>
                  <a:pt x="79615" y="118056"/>
                </a:cubicBezTo>
                <a:cubicBezTo>
                  <a:pt x="79459" y="118445"/>
                  <a:pt x="79396" y="118889"/>
                  <a:pt x="79365" y="119333"/>
                </a:cubicBezTo>
                <a:cubicBezTo>
                  <a:pt x="79146" y="119444"/>
                  <a:pt x="79396" y="119833"/>
                  <a:pt x="79240" y="120000"/>
                </a:cubicBezTo>
                <a:cubicBezTo>
                  <a:pt x="79708" y="120000"/>
                  <a:pt x="79708" y="120000"/>
                  <a:pt x="79708" y="120000"/>
                </a:cubicBezTo>
                <a:cubicBezTo>
                  <a:pt x="79677" y="119833"/>
                  <a:pt x="79646" y="119666"/>
                  <a:pt x="79615" y="119500"/>
                </a:cubicBezTo>
                <a:cubicBezTo>
                  <a:pt x="79895" y="118611"/>
                  <a:pt x="79677" y="117445"/>
                  <a:pt x="79895" y="116557"/>
                </a:cubicBezTo>
                <a:cubicBezTo>
                  <a:pt x="79739" y="115890"/>
                  <a:pt x="80020" y="115557"/>
                  <a:pt x="79864" y="114946"/>
                </a:cubicBezTo>
                <a:cubicBezTo>
                  <a:pt x="79927" y="114724"/>
                  <a:pt x="79927" y="114447"/>
                  <a:pt x="79958" y="114169"/>
                </a:cubicBezTo>
                <a:cubicBezTo>
                  <a:pt x="79833" y="113947"/>
                  <a:pt x="80020" y="113336"/>
                  <a:pt x="79739" y="113447"/>
                </a:cubicBezTo>
                <a:close/>
                <a:moveTo>
                  <a:pt x="118970" y="50365"/>
                </a:moveTo>
                <a:cubicBezTo>
                  <a:pt x="118689" y="50254"/>
                  <a:pt x="118408" y="50532"/>
                  <a:pt x="118158" y="50698"/>
                </a:cubicBezTo>
                <a:cubicBezTo>
                  <a:pt x="117877" y="50754"/>
                  <a:pt x="117596" y="50865"/>
                  <a:pt x="117347" y="50976"/>
                </a:cubicBezTo>
                <a:cubicBezTo>
                  <a:pt x="117066" y="51142"/>
                  <a:pt x="116816" y="51476"/>
                  <a:pt x="116535" y="51531"/>
                </a:cubicBezTo>
                <a:cubicBezTo>
                  <a:pt x="116379" y="51531"/>
                  <a:pt x="116223" y="51420"/>
                  <a:pt x="116098" y="51753"/>
                </a:cubicBezTo>
                <a:cubicBezTo>
                  <a:pt x="115942" y="51476"/>
                  <a:pt x="115786" y="51809"/>
                  <a:pt x="115661" y="51975"/>
                </a:cubicBezTo>
                <a:cubicBezTo>
                  <a:pt x="115381" y="51920"/>
                  <a:pt x="115100" y="52031"/>
                  <a:pt x="114850" y="52309"/>
                </a:cubicBezTo>
                <a:cubicBezTo>
                  <a:pt x="114600" y="52531"/>
                  <a:pt x="114288" y="52420"/>
                  <a:pt x="114039" y="52864"/>
                </a:cubicBezTo>
                <a:cubicBezTo>
                  <a:pt x="113758" y="52697"/>
                  <a:pt x="113539" y="53308"/>
                  <a:pt x="113227" y="53142"/>
                </a:cubicBezTo>
                <a:cubicBezTo>
                  <a:pt x="112977" y="53530"/>
                  <a:pt x="112665" y="53530"/>
                  <a:pt x="112416" y="54030"/>
                </a:cubicBezTo>
                <a:cubicBezTo>
                  <a:pt x="112135" y="54086"/>
                  <a:pt x="111854" y="54197"/>
                  <a:pt x="111604" y="54585"/>
                </a:cubicBezTo>
                <a:cubicBezTo>
                  <a:pt x="111323" y="54696"/>
                  <a:pt x="111042" y="54585"/>
                  <a:pt x="110793" y="55141"/>
                </a:cubicBezTo>
                <a:cubicBezTo>
                  <a:pt x="110668" y="55085"/>
                  <a:pt x="110543" y="55252"/>
                  <a:pt x="110449" y="55474"/>
                </a:cubicBezTo>
                <a:cubicBezTo>
                  <a:pt x="110262" y="55141"/>
                  <a:pt x="110137" y="55474"/>
                  <a:pt x="110013" y="55696"/>
                </a:cubicBezTo>
                <a:cubicBezTo>
                  <a:pt x="109700" y="55696"/>
                  <a:pt x="109451" y="56085"/>
                  <a:pt x="109139" y="56140"/>
                </a:cubicBezTo>
                <a:cubicBezTo>
                  <a:pt x="109045" y="56418"/>
                  <a:pt x="108920" y="56584"/>
                  <a:pt x="108764" y="56418"/>
                </a:cubicBezTo>
                <a:cubicBezTo>
                  <a:pt x="108639" y="56584"/>
                  <a:pt x="108514" y="56918"/>
                  <a:pt x="108358" y="56862"/>
                </a:cubicBezTo>
                <a:cubicBezTo>
                  <a:pt x="108109" y="57084"/>
                  <a:pt x="107828" y="57362"/>
                  <a:pt x="107578" y="57639"/>
                </a:cubicBezTo>
                <a:cubicBezTo>
                  <a:pt x="107048" y="58250"/>
                  <a:pt x="106548" y="59250"/>
                  <a:pt x="106018" y="59972"/>
                </a:cubicBezTo>
                <a:cubicBezTo>
                  <a:pt x="105862" y="60249"/>
                  <a:pt x="105830" y="60472"/>
                  <a:pt x="105830" y="60749"/>
                </a:cubicBezTo>
                <a:cubicBezTo>
                  <a:pt x="105706" y="60860"/>
                  <a:pt x="105550" y="60527"/>
                  <a:pt x="105456" y="61027"/>
                </a:cubicBezTo>
                <a:cubicBezTo>
                  <a:pt x="105550" y="61193"/>
                  <a:pt x="105643" y="61193"/>
                  <a:pt x="105737" y="61193"/>
                </a:cubicBezTo>
                <a:cubicBezTo>
                  <a:pt x="105768" y="61082"/>
                  <a:pt x="105830" y="60971"/>
                  <a:pt x="105893" y="60805"/>
                </a:cubicBezTo>
                <a:cubicBezTo>
                  <a:pt x="106205" y="60083"/>
                  <a:pt x="106548" y="59916"/>
                  <a:pt x="106860" y="59083"/>
                </a:cubicBezTo>
                <a:cubicBezTo>
                  <a:pt x="107328" y="58917"/>
                  <a:pt x="107765" y="58139"/>
                  <a:pt x="108202" y="57473"/>
                </a:cubicBezTo>
                <a:cubicBezTo>
                  <a:pt x="108483" y="57584"/>
                  <a:pt x="108702" y="56973"/>
                  <a:pt x="108951" y="57084"/>
                </a:cubicBezTo>
                <a:cubicBezTo>
                  <a:pt x="109170" y="56695"/>
                  <a:pt x="109451" y="56640"/>
                  <a:pt x="109669" y="56418"/>
                </a:cubicBezTo>
                <a:cubicBezTo>
                  <a:pt x="109825" y="56584"/>
                  <a:pt x="109919" y="56085"/>
                  <a:pt x="110044" y="56140"/>
                </a:cubicBezTo>
                <a:cubicBezTo>
                  <a:pt x="110200" y="56362"/>
                  <a:pt x="110293" y="55863"/>
                  <a:pt x="110418" y="56029"/>
                </a:cubicBezTo>
                <a:cubicBezTo>
                  <a:pt x="110668" y="55751"/>
                  <a:pt x="110949" y="55474"/>
                  <a:pt x="111230" y="55474"/>
                </a:cubicBezTo>
                <a:cubicBezTo>
                  <a:pt x="111448" y="55141"/>
                  <a:pt x="111729" y="55141"/>
                  <a:pt x="111947" y="54863"/>
                </a:cubicBezTo>
                <a:cubicBezTo>
                  <a:pt x="112197" y="54863"/>
                  <a:pt x="112447" y="54474"/>
                  <a:pt x="112697" y="54419"/>
                </a:cubicBezTo>
                <a:cubicBezTo>
                  <a:pt x="112884" y="53752"/>
                  <a:pt x="113196" y="54419"/>
                  <a:pt x="113414" y="53586"/>
                </a:cubicBezTo>
                <a:cubicBezTo>
                  <a:pt x="113539" y="53863"/>
                  <a:pt x="113633" y="53308"/>
                  <a:pt x="113789" y="53475"/>
                </a:cubicBezTo>
                <a:cubicBezTo>
                  <a:pt x="113945" y="53530"/>
                  <a:pt x="114070" y="53197"/>
                  <a:pt x="114195" y="53031"/>
                </a:cubicBezTo>
                <a:cubicBezTo>
                  <a:pt x="114319" y="53253"/>
                  <a:pt x="114413" y="53031"/>
                  <a:pt x="114538" y="53086"/>
                </a:cubicBezTo>
                <a:cubicBezTo>
                  <a:pt x="114631" y="52808"/>
                  <a:pt x="114788" y="53197"/>
                  <a:pt x="114881" y="52753"/>
                </a:cubicBezTo>
                <a:cubicBezTo>
                  <a:pt x="115162" y="52919"/>
                  <a:pt x="115381" y="52475"/>
                  <a:pt x="115661" y="52586"/>
                </a:cubicBezTo>
                <a:cubicBezTo>
                  <a:pt x="115880" y="52253"/>
                  <a:pt x="116161" y="52420"/>
                  <a:pt x="116379" y="52142"/>
                </a:cubicBezTo>
                <a:cubicBezTo>
                  <a:pt x="116504" y="51920"/>
                  <a:pt x="116660" y="52253"/>
                  <a:pt x="116754" y="51809"/>
                </a:cubicBezTo>
                <a:cubicBezTo>
                  <a:pt x="116847" y="51476"/>
                  <a:pt x="117035" y="52364"/>
                  <a:pt x="117128" y="51753"/>
                </a:cubicBezTo>
                <a:cubicBezTo>
                  <a:pt x="117253" y="51809"/>
                  <a:pt x="117347" y="51753"/>
                  <a:pt x="117440" y="51531"/>
                </a:cubicBezTo>
                <a:cubicBezTo>
                  <a:pt x="117534" y="51198"/>
                  <a:pt x="117721" y="51698"/>
                  <a:pt x="117815" y="51476"/>
                </a:cubicBezTo>
                <a:cubicBezTo>
                  <a:pt x="118065" y="51254"/>
                  <a:pt x="118345" y="51365"/>
                  <a:pt x="118564" y="51031"/>
                </a:cubicBezTo>
                <a:cubicBezTo>
                  <a:pt x="119001" y="50920"/>
                  <a:pt x="119438" y="50698"/>
                  <a:pt x="119843" y="50532"/>
                </a:cubicBezTo>
                <a:cubicBezTo>
                  <a:pt x="119843" y="49921"/>
                  <a:pt x="119843" y="49921"/>
                  <a:pt x="119843" y="49921"/>
                </a:cubicBezTo>
                <a:cubicBezTo>
                  <a:pt x="119843" y="49921"/>
                  <a:pt x="119843" y="49921"/>
                  <a:pt x="119843" y="49921"/>
                </a:cubicBezTo>
                <a:cubicBezTo>
                  <a:pt x="119531" y="49921"/>
                  <a:pt x="119219" y="49921"/>
                  <a:pt x="118970" y="50365"/>
                </a:cubicBezTo>
                <a:close/>
                <a:moveTo>
                  <a:pt x="561" y="55030"/>
                </a:moveTo>
                <a:cubicBezTo>
                  <a:pt x="592" y="54863"/>
                  <a:pt x="655" y="54807"/>
                  <a:pt x="749" y="54696"/>
                </a:cubicBezTo>
                <a:cubicBezTo>
                  <a:pt x="873" y="54696"/>
                  <a:pt x="811" y="54419"/>
                  <a:pt x="936" y="54419"/>
                </a:cubicBezTo>
                <a:cubicBezTo>
                  <a:pt x="998" y="54086"/>
                  <a:pt x="1123" y="53863"/>
                  <a:pt x="1279" y="53752"/>
                </a:cubicBezTo>
                <a:cubicBezTo>
                  <a:pt x="1279" y="52975"/>
                  <a:pt x="1622" y="52753"/>
                  <a:pt x="1716" y="52086"/>
                </a:cubicBezTo>
                <a:cubicBezTo>
                  <a:pt x="1966" y="52142"/>
                  <a:pt x="1934" y="51642"/>
                  <a:pt x="2059" y="51420"/>
                </a:cubicBezTo>
                <a:cubicBezTo>
                  <a:pt x="2122" y="51142"/>
                  <a:pt x="2278" y="50976"/>
                  <a:pt x="2309" y="50643"/>
                </a:cubicBezTo>
                <a:cubicBezTo>
                  <a:pt x="2403" y="50643"/>
                  <a:pt x="2371" y="50532"/>
                  <a:pt x="2403" y="50476"/>
                </a:cubicBezTo>
                <a:cubicBezTo>
                  <a:pt x="2434" y="50421"/>
                  <a:pt x="2465" y="50310"/>
                  <a:pt x="2496" y="50310"/>
                </a:cubicBezTo>
                <a:cubicBezTo>
                  <a:pt x="2527" y="50143"/>
                  <a:pt x="2527" y="49976"/>
                  <a:pt x="2559" y="49810"/>
                </a:cubicBezTo>
                <a:cubicBezTo>
                  <a:pt x="2652" y="49588"/>
                  <a:pt x="2840" y="49421"/>
                  <a:pt x="2933" y="49143"/>
                </a:cubicBezTo>
                <a:cubicBezTo>
                  <a:pt x="3027" y="48866"/>
                  <a:pt x="3089" y="48644"/>
                  <a:pt x="3183" y="48310"/>
                </a:cubicBezTo>
                <a:cubicBezTo>
                  <a:pt x="3276" y="48088"/>
                  <a:pt x="3464" y="47866"/>
                  <a:pt x="3433" y="47533"/>
                </a:cubicBezTo>
                <a:cubicBezTo>
                  <a:pt x="3651" y="47033"/>
                  <a:pt x="3901" y="46589"/>
                  <a:pt x="3963" y="45867"/>
                </a:cubicBezTo>
                <a:cubicBezTo>
                  <a:pt x="4182" y="45812"/>
                  <a:pt x="4150" y="45367"/>
                  <a:pt x="4306" y="45201"/>
                </a:cubicBezTo>
                <a:cubicBezTo>
                  <a:pt x="4338" y="45034"/>
                  <a:pt x="4338" y="44812"/>
                  <a:pt x="4494" y="44868"/>
                </a:cubicBezTo>
                <a:cubicBezTo>
                  <a:pt x="4494" y="44701"/>
                  <a:pt x="4462" y="44423"/>
                  <a:pt x="4587" y="44423"/>
                </a:cubicBezTo>
                <a:cubicBezTo>
                  <a:pt x="4899" y="43313"/>
                  <a:pt x="5274" y="42202"/>
                  <a:pt x="5617" y="41147"/>
                </a:cubicBezTo>
                <a:cubicBezTo>
                  <a:pt x="5836" y="40647"/>
                  <a:pt x="6085" y="40259"/>
                  <a:pt x="6148" y="39481"/>
                </a:cubicBezTo>
                <a:cubicBezTo>
                  <a:pt x="6491" y="39259"/>
                  <a:pt x="6491" y="38426"/>
                  <a:pt x="6834" y="38204"/>
                </a:cubicBezTo>
                <a:cubicBezTo>
                  <a:pt x="6897" y="37427"/>
                  <a:pt x="7302" y="37316"/>
                  <a:pt x="7459" y="36705"/>
                </a:cubicBezTo>
                <a:cubicBezTo>
                  <a:pt x="7739" y="36316"/>
                  <a:pt x="7958" y="35872"/>
                  <a:pt x="8145" y="35372"/>
                </a:cubicBezTo>
                <a:cubicBezTo>
                  <a:pt x="8426" y="34983"/>
                  <a:pt x="8676" y="34595"/>
                  <a:pt x="8863" y="34039"/>
                </a:cubicBezTo>
                <a:cubicBezTo>
                  <a:pt x="9050" y="33984"/>
                  <a:pt x="9144" y="33706"/>
                  <a:pt x="9300" y="33540"/>
                </a:cubicBezTo>
                <a:cubicBezTo>
                  <a:pt x="9300" y="33095"/>
                  <a:pt x="9550" y="33151"/>
                  <a:pt x="9674" y="32873"/>
                </a:cubicBezTo>
                <a:cubicBezTo>
                  <a:pt x="9768" y="32651"/>
                  <a:pt x="9924" y="32484"/>
                  <a:pt x="10018" y="32262"/>
                </a:cubicBezTo>
                <a:cubicBezTo>
                  <a:pt x="10236" y="32151"/>
                  <a:pt x="10174" y="31652"/>
                  <a:pt x="10455" y="31707"/>
                </a:cubicBezTo>
                <a:cubicBezTo>
                  <a:pt x="10548" y="31429"/>
                  <a:pt x="10642" y="31207"/>
                  <a:pt x="10798" y="31096"/>
                </a:cubicBezTo>
                <a:cubicBezTo>
                  <a:pt x="10829" y="30708"/>
                  <a:pt x="11204" y="30874"/>
                  <a:pt x="11266" y="30596"/>
                </a:cubicBezTo>
                <a:cubicBezTo>
                  <a:pt x="10923" y="30485"/>
                  <a:pt x="10704" y="30652"/>
                  <a:pt x="10642" y="31096"/>
                </a:cubicBezTo>
                <a:cubicBezTo>
                  <a:pt x="10517" y="31429"/>
                  <a:pt x="10143" y="31318"/>
                  <a:pt x="10111" y="31763"/>
                </a:cubicBezTo>
                <a:cubicBezTo>
                  <a:pt x="9706" y="32151"/>
                  <a:pt x="9425" y="32818"/>
                  <a:pt x="9019" y="33262"/>
                </a:cubicBezTo>
                <a:cubicBezTo>
                  <a:pt x="8894" y="33540"/>
                  <a:pt x="8676" y="33651"/>
                  <a:pt x="8582" y="34095"/>
                </a:cubicBezTo>
                <a:cubicBezTo>
                  <a:pt x="8395" y="34317"/>
                  <a:pt x="8239" y="34595"/>
                  <a:pt x="8052" y="34928"/>
                </a:cubicBezTo>
                <a:cubicBezTo>
                  <a:pt x="8052" y="35150"/>
                  <a:pt x="7833" y="35039"/>
                  <a:pt x="7895" y="35372"/>
                </a:cubicBezTo>
                <a:cubicBezTo>
                  <a:pt x="7739" y="35372"/>
                  <a:pt x="7646" y="35539"/>
                  <a:pt x="7615" y="35705"/>
                </a:cubicBezTo>
                <a:cubicBezTo>
                  <a:pt x="7396" y="35927"/>
                  <a:pt x="7334" y="36372"/>
                  <a:pt x="7084" y="36538"/>
                </a:cubicBezTo>
                <a:cubicBezTo>
                  <a:pt x="7053" y="36760"/>
                  <a:pt x="6990" y="36871"/>
                  <a:pt x="6834" y="36871"/>
                </a:cubicBezTo>
                <a:cubicBezTo>
                  <a:pt x="6834" y="37149"/>
                  <a:pt x="6803" y="37371"/>
                  <a:pt x="6741" y="37538"/>
                </a:cubicBezTo>
                <a:cubicBezTo>
                  <a:pt x="6522" y="37704"/>
                  <a:pt x="6335" y="38037"/>
                  <a:pt x="6304" y="38537"/>
                </a:cubicBezTo>
                <a:cubicBezTo>
                  <a:pt x="6117" y="38759"/>
                  <a:pt x="5960" y="39037"/>
                  <a:pt x="5867" y="39370"/>
                </a:cubicBezTo>
                <a:cubicBezTo>
                  <a:pt x="5836" y="39870"/>
                  <a:pt x="5524" y="39925"/>
                  <a:pt x="5524" y="40481"/>
                </a:cubicBezTo>
                <a:cubicBezTo>
                  <a:pt x="5180" y="40981"/>
                  <a:pt x="5024" y="41869"/>
                  <a:pt x="4743" y="42480"/>
                </a:cubicBezTo>
                <a:cubicBezTo>
                  <a:pt x="4556" y="43257"/>
                  <a:pt x="4213" y="43757"/>
                  <a:pt x="4119" y="44757"/>
                </a:cubicBezTo>
                <a:cubicBezTo>
                  <a:pt x="3776" y="44812"/>
                  <a:pt x="3932" y="45645"/>
                  <a:pt x="3589" y="45756"/>
                </a:cubicBezTo>
                <a:cubicBezTo>
                  <a:pt x="3557" y="46311"/>
                  <a:pt x="3276" y="46534"/>
                  <a:pt x="3183" y="47033"/>
                </a:cubicBezTo>
                <a:cubicBezTo>
                  <a:pt x="3027" y="47422"/>
                  <a:pt x="2840" y="47755"/>
                  <a:pt x="2746" y="48199"/>
                </a:cubicBezTo>
                <a:cubicBezTo>
                  <a:pt x="2684" y="48422"/>
                  <a:pt x="2590" y="48588"/>
                  <a:pt x="2559" y="48866"/>
                </a:cubicBezTo>
                <a:cubicBezTo>
                  <a:pt x="2309" y="48810"/>
                  <a:pt x="2496" y="49477"/>
                  <a:pt x="2215" y="49366"/>
                </a:cubicBezTo>
                <a:cubicBezTo>
                  <a:pt x="2184" y="49921"/>
                  <a:pt x="1997" y="50254"/>
                  <a:pt x="1872" y="50643"/>
                </a:cubicBezTo>
                <a:cubicBezTo>
                  <a:pt x="1903" y="51031"/>
                  <a:pt x="1591" y="50809"/>
                  <a:pt x="1591" y="51142"/>
                </a:cubicBezTo>
                <a:cubicBezTo>
                  <a:pt x="1622" y="51531"/>
                  <a:pt x="1466" y="51642"/>
                  <a:pt x="1342" y="51809"/>
                </a:cubicBezTo>
                <a:cubicBezTo>
                  <a:pt x="1342" y="52420"/>
                  <a:pt x="967" y="52475"/>
                  <a:pt x="905" y="52919"/>
                </a:cubicBezTo>
                <a:cubicBezTo>
                  <a:pt x="811" y="53086"/>
                  <a:pt x="873" y="53530"/>
                  <a:pt x="624" y="53419"/>
                </a:cubicBezTo>
                <a:cubicBezTo>
                  <a:pt x="655" y="53863"/>
                  <a:pt x="499" y="53919"/>
                  <a:pt x="468" y="54252"/>
                </a:cubicBezTo>
                <a:cubicBezTo>
                  <a:pt x="280" y="54419"/>
                  <a:pt x="156" y="54696"/>
                  <a:pt x="0" y="54919"/>
                </a:cubicBezTo>
                <a:cubicBezTo>
                  <a:pt x="0" y="56251"/>
                  <a:pt x="0" y="56251"/>
                  <a:pt x="0" y="56251"/>
                </a:cubicBezTo>
                <a:cubicBezTo>
                  <a:pt x="62" y="56085"/>
                  <a:pt x="156" y="55918"/>
                  <a:pt x="218" y="55696"/>
                </a:cubicBezTo>
                <a:cubicBezTo>
                  <a:pt x="436" y="55640"/>
                  <a:pt x="405" y="55196"/>
                  <a:pt x="561" y="55030"/>
                </a:cubicBezTo>
                <a:close/>
                <a:moveTo>
                  <a:pt x="112665" y="2221"/>
                </a:moveTo>
                <a:cubicBezTo>
                  <a:pt x="112821" y="1721"/>
                  <a:pt x="112884" y="1221"/>
                  <a:pt x="112915" y="832"/>
                </a:cubicBezTo>
                <a:cubicBezTo>
                  <a:pt x="112946" y="499"/>
                  <a:pt x="112853" y="333"/>
                  <a:pt x="112853" y="55"/>
                </a:cubicBezTo>
                <a:cubicBezTo>
                  <a:pt x="112728" y="55"/>
                  <a:pt x="112728" y="55"/>
                  <a:pt x="112728" y="55"/>
                </a:cubicBezTo>
                <a:cubicBezTo>
                  <a:pt x="112728" y="555"/>
                  <a:pt x="112728" y="1055"/>
                  <a:pt x="112728" y="1554"/>
                </a:cubicBezTo>
                <a:cubicBezTo>
                  <a:pt x="112697" y="1776"/>
                  <a:pt x="112572" y="2110"/>
                  <a:pt x="112665" y="2221"/>
                </a:cubicBezTo>
                <a:close/>
                <a:moveTo>
                  <a:pt x="592" y="50865"/>
                </a:moveTo>
                <a:cubicBezTo>
                  <a:pt x="592" y="50143"/>
                  <a:pt x="811" y="49865"/>
                  <a:pt x="936" y="49421"/>
                </a:cubicBezTo>
                <a:cubicBezTo>
                  <a:pt x="1061" y="48921"/>
                  <a:pt x="1248" y="48422"/>
                  <a:pt x="1466" y="48088"/>
                </a:cubicBezTo>
                <a:cubicBezTo>
                  <a:pt x="1654" y="46867"/>
                  <a:pt x="2028" y="46034"/>
                  <a:pt x="2309" y="44979"/>
                </a:cubicBezTo>
                <a:cubicBezTo>
                  <a:pt x="2371" y="44312"/>
                  <a:pt x="2715" y="44090"/>
                  <a:pt x="2746" y="43368"/>
                </a:cubicBezTo>
                <a:cubicBezTo>
                  <a:pt x="2933" y="43313"/>
                  <a:pt x="2777" y="42646"/>
                  <a:pt x="3027" y="42702"/>
                </a:cubicBezTo>
                <a:cubicBezTo>
                  <a:pt x="3027" y="42313"/>
                  <a:pt x="3183" y="42147"/>
                  <a:pt x="3276" y="41869"/>
                </a:cubicBezTo>
                <a:cubicBezTo>
                  <a:pt x="3370" y="41258"/>
                  <a:pt x="3557" y="40758"/>
                  <a:pt x="3807" y="40425"/>
                </a:cubicBezTo>
                <a:cubicBezTo>
                  <a:pt x="3869" y="39759"/>
                  <a:pt x="4119" y="39426"/>
                  <a:pt x="4306" y="38926"/>
                </a:cubicBezTo>
                <a:cubicBezTo>
                  <a:pt x="4525" y="38482"/>
                  <a:pt x="4650" y="37926"/>
                  <a:pt x="4931" y="37649"/>
                </a:cubicBezTo>
                <a:cubicBezTo>
                  <a:pt x="4962" y="37316"/>
                  <a:pt x="5118" y="37204"/>
                  <a:pt x="5180" y="36982"/>
                </a:cubicBezTo>
                <a:cubicBezTo>
                  <a:pt x="5274" y="36705"/>
                  <a:pt x="5399" y="36483"/>
                  <a:pt x="5461" y="36149"/>
                </a:cubicBezTo>
                <a:cubicBezTo>
                  <a:pt x="5992" y="35483"/>
                  <a:pt x="6335" y="34484"/>
                  <a:pt x="6866" y="33817"/>
                </a:cubicBezTo>
                <a:cubicBezTo>
                  <a:pt x="6959" y="33595"/>
                  <a:pt x="7115" y="33484"/>
                  <a:pt x="7240" y="33317"/>
                </a:cubicBezTo>
                <a:cubicBezTo>
                  <a:pt x="7209" y="32873"/>
                  <a:pt x="7490" y="32929"/>
                  <a:pt x="7583" y="32651"/>
                </a:cubicBezTo>
                <a:cubicBezTo>
                  <a:pt x="7739" y="32151"/>
                  <a:pt x="8176" y="32151"/>
                  <a:pt x="8270" y="31485"/>
                </a:cubicBezTo>
                <a:cubicBezTo>
                  <a:pt x="7708" y="31596"/>
                  <a:pt x="7677" y="32540"/>
                  <a:pt x="7115" y="32707"/>
                </a:cubicBezTo>
                <a:cubicBezTo>
                  <a:pt x="7053" y="33040"/>
                  <a:pt x="6990" y="33373"/>
                  <a:pt x="6772" y="33540"/>
                </a:cubicBezTo>
                <a:cubicBezTo>
                  <a:pt x="6772" y="33706"/>
                  <a:pt x="6616" y="33651"/>
                  <a:pt x="6585" y="33817"/>
                </a:cubicBezTo>
                <a:cubicBezTo>
                  <a:pt x="6460" y="33873"/>
                  <a:pt x="6522" y="34261"/>
                  <a:pt x="6335" y="34150"/>
                </a:cubicBezTo>
                <a:cubicBezTo>
                  <a:pt x="6241" y="34484"/>
                  <a:pt x="5929" y="34428"/>
                  <a:pt x="5992" y="34983"/>
                </a:cubicBezTo>
                <a:cubicBezTo>
                  <a:pt x="5836" y="35261"/>
                  <a:pt x="5586" y="35372"/>
                  <a:pt x="5461" y="35650"/>
                </a:cubicBezTo>
                <a:cubicBezTo>
                  <a:pt x="5399" y="36038"/>
                  <a:pt x="5149" y="36094"/>
                  <a:pt x="5087" y="36483"/>
                </a:cubicBezTo>
                <a:cubicBezTo>
                  <a:pt x="4899" y="36594"/>
                  <a:pt x="4899" y="37093"/>
                  <a:pt x="4650" y="37149"/>
                </a:cubicBezTo>
                <a:cubicBezTo>
                  <a:pt x="4650" y="37371"/>
                  <a:pt x="4618" y="37538"/>
                  <a:pt x="4494" y="37482"/>
                </a:cubicBezTo>
                <a:cubicBezTo>
                  <a:pt x="4494" y="37760"/>
                  <a:pt x="4400" y="37871"/>
                  <a:pt x="4306" y="37982"/>
                </a:cubicBezTo>
                <a:cubicBezTo>
                  <a:pt x="4182" y="38315"/>
                  <a:pt x="4057" y="38593"/>
                  <a:pt x="3869" y="38815"/>
                </a:cubicBezTo>
                <a:cubicBezTo>
                  <a:pt x="3776" y="39814"/>
                  <a:pt x="3433" y="40370"/>
                  <a:pt x="3183" y="41092"/>
                </a:cubicBezTo>
                <a:cubicBezTo>
                  <a:pt x="3089" y="41480"/>
                  <a:pt x="2840" y="41702"/>
                  <a:pt x="2840" y="42202"/>
                </a:cubicBezTo>
                <a:cubicBezTo>
                  <a:pt x="2559" y="42313"/>
                  <a:pt x="2652" y="43091"/>
                  <a:pt x="2403" y="43202"/>
                </a:cubicBezTo>
                <a:cubicBezTo>
                  <a:pt x="2340" y="43701"/>
                  <a:pt x="2247" y="44146"/>
                  <a:pt x="2028" y="44368"/>
                </a:cubicBezTo>
                <a:cubicBezTo>
                  <a:pt x="2059" y="44645"/>
                  <a:pt x="1934" y="44701"/>
                  <a:pt x="1966" y="44979"/>
                </a:cubicBezTo>
                <a:cubicBezTo>
                  <a:pt x="1934" y="45256"/>
                  <a:pt x="1685" y="45145"/>
                  <a:pt x="1778" y="45645"/>
                </a:cubicBezTo>
                <a:cubicBezTo>
                  <a:pt x="1435" y="46200"/>
                  <a:pt x="1248" y="47089"/>
                  <a:pt x="1092" y="47922"/>
                </a:cubicBezTo>
                <a:cubicBezTo>
                  <a:pt x="592" y="48755"/>
                  <a:pt x="280" y="49865"/>
                  <a:pt x="0" y="50976"/>
                </a:cubicBezTo>
                <a:cubicBezTo>
                  <a:pt x="0" y="52142"/>
                  <a:pt x="0" y="52142"/>
                  <a:pt x="0" y="52142"/>
                </a:cubicBezTo>
                <a:cubicBezTo>
                  <a:pt x="31" y="52086"/>
                  <a:pt x="62" y="52031"/>
                  <a:pt x="62" y="52031"/>
                </a:cubicBezTo>
                <a:cubicBezTo>
                  <a:pt x="280" y="51698"/>
                  <a:pt x="312" y="51087"/>
                  <a:pt x="592" y="50865"/>
                </a:cubicBezTo>
                <a:close/>
                <a:moveTo>
                  <a:pt x="3152" y="52864"/>
                </a:moveTo>
                <a:cubicBezTo>
                  <a:pt x="3339" y="51809"/>
                  <a:pt x="3869" y="51420"/>
                  <a:pt x="4026" y="50365"/>
                </a:cubicBezTo>
                <a:cubicBezTo>
                  <a:pt x="4244" y="50421"/>
                  <a:pt x="4306" y="50254"/>
                  <a:pt x="4306" y="49865"/>
                </a:cubicBezTo>
                <a:cubicBezTo>
                  <a:pt x="4587" y="50032"/>
                  <a:pt x="4462" y="49477"/>
                  <a:pt x="4650" y="49366"/>
                </a:cubicBezTo>
                <a:cubicBezTo>
                  <a:pt x="4775" y="49254"/>
                  <a:pt x="4806" y="49032"/>
                  <a:pt x="4837" y="48755"/>
                </a:cubicBezTo>
                <a:cubicBezTo>
                  <a:pt x="4962" y="48588"/>
                  <a:pt x="5118" y="48477"/>
                  <a:pt x="5087" y="48088"/>
                </a:cubicBezTo>
                <a:cubicBezTo>
                  <a:pt x="5399" y="48088"/>
                  <a:pt x="5305" y="47422"/>
                  <a:pt x="5617" y="47422"/>
                </a:cubicBezTo>
                <a:cubicBezTo>
                  <a:pt x="5804" y="47144"/>
                  <a:pt x="5773" y="46534"/>
                  <a:pt x="6148" y="46589"/>
                </a:cubicBezTo>
                <a:cubicBezTo>
                  <a:pt x="6085" y="45867"/>
                  <a:pt x="6522" y="46089"/>
                  <a:pt x="6491" y="45423"/>
                </a:cubicBezTo>
                <a:cubicBezTo>
                  <a:pt x="6678" y="45145"/>
                  <a:pt x="6928" y="45034"/>
                  <a:pt x="7022" y="44590"/>
                </a:cubicBezTo>
                <a:cubicBezTo>
                  <a:pt x="7053" y="44368"/>
                  <a:pt x="7209" y="44423"/>
                  <a:pt x="7302" y="44257"/>
                </a:cubicBezTo>
                <a:cubicBezTo>
                  <a:pt x="7271" y="43979"/>
                  <a:pt x="7365" y="43868"/>
                  <a:pt x="7459" y="43813"/>
                </a:cubicBezTo>
                <a:cubicBezTo>
                  <a:pt x="7615" y="43479"/>
                  <a:pt x="7833" y="43257"/>
                  <a:pt x="7989" y="42980"/>
                </a:cubicBezTo>
                <a:cubicBezTo>
                  <a:pt x="8145" y="42646"/>
                  <a:pt x="8332" y="42369"/>
                  <a:pt x="8520" y="42147"/>
                </a:cubicBezTo>
                <a:cubicBezTo>
                  <a:pt x="8676" y="41813"/>
                  <a:pt x="8863" y="41536"/>
                  <a:pt x="9050" y="41314"/>
                </a:cubicBezTo>
                <a:cubicBezTo>
                  <a:pt x="9331" y="40647"/>
                  <a:pt x="9737" y="40259"/>
                  <a:pt x="10018" y="39648"/>
                </a:cubicBezTo>
                <a:cubicBezTo>
                  <a:pt x="10423" y="39204"/>
                  <a:pt x="10860" y="38759"/>
                  <a:pt x="11172" y="38149"/>
                </a:cubicBezTo>
                <a:cubicBezTo>
                  <a:pt x="11328" y="38149"/>
                  <a:pt x="11422" y="37982"/>
                  <a:pt x="11453" y="37815"/>
                </a:cubicBezTo>
                <a:cubicBezTo>
                  <a:pt x="11609" y="37760"/>
                  <a:pt x="11765" y="37704"/>
                  <a:pt x="11797" y="37482"/>
                </a:cubicBezTo>
                <a:cubicBezTo>
                  <a:pt x="12078" y="37316"/>
                  <a:pt x="12234" y="37038"/>
                  <a:pt x="12421" y="36816"/>
                </a:cubicBezTo>
                <a:cubicBezTo>
                  <a:pt x="12733" y="36760"/>
                  <a:pt x="12764" y="36205"/>
                  <a:pt x="13045" y="36149"/>
                </a:cubicBezTo>
                <a:cubicBezTo>
                  <a:pt x="13295" y="35983"/>
                  <a:pt x="13451" y="35594"/>
                  <a:pt x="13669" y="35428"/>
                </a:cubicBezTo>
                <a:cubicBezTo>
                  <a:pt x="13888" y="35261"/>
                  <a:pt x="14137" y="35150"/>
                  <a:pt x="14293" y="34928"/>
                </a:cubicBezTo>
                <a:cubicBezTo>
                  <a:pt x="14449" y="34928"/>
                  <a:pt x="14543" y="34817"/>
                  <a:pt x="14574" y="34595"/>
                </a:cubicBezTo>
                <a:cubicBezTo>
                  <a:pt x="14730" y="34539"/>
                  <a:pt x="15042" y="34761"/>
                  <a:pt x="14918" y="34261"/>
                </a:cubicBezTo>
                <a:cubicBezTo>
                  <a:pt x="14699" y="34317"/>
                  <a:pt x="14449" y="34372"/>
                  <a:pt x="14293" y="34595"/>
                </a:cubicBezTo>
                <a:cubicBezTo>
                  <a:pt x="14106" y="34817"/>
                  <a:pt x="13794" y="34817"/>
                  <a:pt x="13669" y="35150"/>
                </a:cubicBezTo>
                <a:cubicBezTo>
                  <a:pt x="13232" y="35372"/>
                  <a:pt x="12858" y="35761"/>
                  <a:pt x="12608" y="36316"/>
                </a:cubicBezTo>
                <a:cubicBezTo>
                  <a:pt x="12109" y="36427"/>
                  <a:pt x="11890" y="37093"/>
                  <a:pt x="11453" y="37316"/>
                </a:cubicBezTo>
                <a:cubicBezTo>
                  <a:pt x="11110" y="37815"/>
                  <a:pt x="10704" y="38149"/>
                  <a:pt x="10392" y="38648"/>
                </a:cubicBezTo>
                <a:cubicBezTo>
                  <a:pt x="9986" y="38981"/>
                  <a:pt x="9768" y="39592"/>
                  <a:pt x="9300" y="39814"/>
                </a:cubicBezTo>
                <a:cubicBezTo>
                  <a:pt x="9269" y="40259"/>
                  <a:pt x="9050" y="40425"/>
                  <a:pt x="8863" y="40647"/>
                </a:cubicBezTo>
                <a:cubicBezTo>
                  <a:pt x="8738" y="40703"/>
                  <a:pt x="8801" y="41092"/>
                  <a:pt x="8613" y="40981"/>
                </a:cubicBezTo>
                <a:cubicBezTo>
                  <a:pt x="8582" y="41203"/>
                  <a:pt x="8457" y="41258"/>
                  <a:pt x="8426" y="41480"/>
                </a:cubicBezTo>
                <a:cubicBezTo>
                  <a:pt x="7989" y="41702"/>
                  <a:pt x="7833" y="42480"/>
                  <a:pt x="7459" y="42813"/>
                </a:cubicBezTo>
                <a:cubicBezTo>
                  <a:pt x="7396" y="43202"/>
                  <a:pt x="7146" y="43368"/>
                  <a:pt x="7022" y="43646"/>
                </a:cubicBezTo>
                <a:cubicBezTo>
                  <a:pt x="6866" y="43646"/>
                  <a:pt x="6959" y="44035"/>
                  <a:pt x="6741" y="43979"/>
                </a:cubicBezTo>
                <a:cubicBezTo>
                  <a:pt x="6741" y="44257"/>
                  <a:pt x="6678" y="44423"/>
                  <a:pt x="6585" y="44479"/>
                </a:cubicBezTo>
                <a:cubicBezTo>
                  <a:pt x="6460" y="44757"/>
                  <a:pt x="6397" y="45090"/>
                  <a:pt x="6117" y="45145"/>
                </a:cubicBezTo>
                <a:cubicBezTo>
                  <a:pt x="6148" y="45701"/>
                  <a:pt x="5804" y="45645"/>
                  <a:pt x="5680" y="45978"/>
                </a:cubicBezTo>
                <a:cubicBezTo>
                  <a:pt x="5617" y="46367"/>
                  <a:pt x="5430" y="46589"/>
                  <a:pt x="5243" y="46811"/>
                </a:cubicBezTo>
                <a:cubicBezTo>
                  <a:pt x="5274" y="47366"/>
                  <a:pt x="4962" y="47311"/>
                  <a:pt x="4899" y="47755"/>
                </a:cubicBezTo>
                <a:cubicBezTo>
                  <a:pt x="4806" y="47811"/>
                  <a:pt x="4775" y="47977"/>
                  <a:pt x="4712" y="48088"/>
                </a:cubicBezTo>
                <a:cubicBezTo>
                  <a:pt x="4712" y="48366"/>
                  <a:pt x="4494" y="48255"/>
                  <a:pt x="4556" y="48588"/>
                </a:cubicBezTo>
                <a:cubicBezTo>
                  <a:pt x="4306" y="48699"/>
                  <a:pt x="4182" y="48977"/>
                  <a:pt x="4119" y="49421"/>
                </a:cubicBezTo>
                <a:cubicBezTo>
                  <a:pt x="3994" y="49366"/>
                  <a:pt x="4057" y="49643"/>
                  <a:pt x="4026" y="49754"/>
                </a:cubicBezTo>
                <a:cubicBezTo>
                  <a:pt x="3994" y="49810"/>
                  <a:pt x="3869" y="49699"/>
                  <a:pt x="3838" y="49754"/>
                </a:cubicBezTo>
                <a:cubicBezTo>
                  <a:pt x="3776" y="49865"/>
                  <a:pt x="3745" y="50087"/>
                  <a:pt x="3682" y="50254"/>
                </a:cubicBezTo>
                <a:cubicBezTo>
                  <a:pt x="3495" y="50476"/>
                  <a:pt x="3464" y="50920"/>
                  <a:pt x="3214" y="51087"/>
                </a:cubicBezTo>
                <a:cubicBezTo>
                  <a:pt x="3245" y="51531"/>
                  <a:pt x="3058" y="51753"/>
                  <a:pt x="2871" y="51864"/>
                </a:cubicBezTo>
                <a:cubicBezTo>
                  <a:pt x="2902" y="52475"/>
                  <a:pt x="2590" y="52420"/>
                  <a:pt x="2527" y="52864"/>
                </a:cubicBezTo>
                <a:cubicBezTo>
                  <a:pt x="2371" y="53142"/>
                  <a:pt x="2340" y="53641"/>
                  <a:pt x="2091" y="53697"/>
                </a:cubicBezTo>
                <a:cubicBezTo>
                  <a:pt x="1934" y="53975"/>
                  <a:pt x="1903" y="54419"/>
                  <a:pt x="1654" y="54530"/>
                </a:cubicBezTo>
                <a:cubicBezTo>
                  <a:pt x="1560" y="54863"/>
                  <a:pt x="1498" y="55196"/>
                  <a:pt x="1310" y="55363"/>
                </a:cubicBezTo>
                <a:cubicBezTo>
                  <a:pt x="1123" y="55585"/>
                  <a:pt x="1092" y="56029"/>
                  <a:pt x="842" y="56140"/>
                </a:cubicBezTo>
                <a:cubicBezTo>
                  <a:pt x="592" y="56640"/>
                  <a:pt x="312" y="57029"/>
                  <a:pt x="0" y="57473"/>
                </a:cubicBezTo>
                <a:cubicBezTo>
                  <a:pt x="0" y="58250"/>
                  <a:pt x="0" y="58250"/>
                  <a:pt x="0" y="58250"/>
                </a:cubicBezTo>
                <a:cubicBezTo>
                  <a:pt x="312" y="57862"/>
                  <a:pt x="624" y="57473"/>
                  <a:pt x="967" y="57140"/>
                </a:cubicBezTo>
                <a:cubicBezTo>
                  <a:pt x="1716" y="55751"/>
                  <a:pt x="2371" y="54141"/>
                  <a:pt x="3152" y="52864"/>
                </a:cubicBezTo>
                <a:close/>
                <a:moveTo>
                  <a:pt x="811" y="40703"/>
                </a:moveTo>
                <a:cubicBezTo>
                  <a:pt x="1123" y="40314"/>
                  <a:pt x="1279" y="39648"/>
                  <a:pt x="1435" y="38926"/>
                </a:cubicBezTo>
                <a:cubicBezTo>
                  <a:pt x="1560" y="38704"/>
                  <a:pt x="1654" y="38371"/>
                  <a:pt x="1685" y="37926"/>
                </a:cubicBezTo>
                <a:cubicBezTo>
                  <a:pt x="1872" y="37704"/>
                  <a:pt x="1966" y="37371"/>
                  <a:pt x="2028" y="36927"/>
                </a:cubicBezTo>
                <a:cubicBezTo>
                  <a:pt x="2309" y="36483"/>
                  <a:pt x="2465" y="35816"/>
                  <a:pt x="2715" y="35316"/>
                </a:cubicBezTo>
                <a:cubicBezTo>
                  <a:pt x="2715" y="35094"/>
                  <a:pt x="2871" y="35150"/>
                  <a:pt x="2902" y="34983"/>
                </a:cubicBezTo>
                <a:cubicBezTo>
                  <a:pt x="2902" y="34706"/>
                  <a:pt x="2964" y="34539"/>
                  <a:pt x="3089" y="34484"/>
                </a:cubicBezTo>
                <a:cubicBezTo>
                  <a:pt x="3089" y="34261"/>
                  <a:pt x="3214" y="34206"/>
                  <a:pt x="3245" y="33984"/>
                </a:cubicBezTo>
                <a:cubicBezTo>
                  <a:pt x="3245" y="33762"/>
                  <a:pt x="3495" y="33873"/>
                  <a:pt x="3433" y="33484"/>
                </a:cubicBezTo>
                <a:cubicBezTo>
                  <a:pt x="3682" y="32984"/>
                  <a:pt x="3901" y="32429"/>
                  <a:pt x="4213" y="32040"/>
                </a:cubicBezTo>
                <a:cubicBezTo>
                  <a:pt x="4275" y="31652"/>
                  <a:pt x="4525" y="31596"/>
                  <a:pt x="4556" y="31207"/>
                </a:cubicBezTo>
                <a:cubicBezTo>
                  <a:pt x="4837" y="31096"/>
                  <a:pt x="4775" y="30485"/>
                  <a:pt x="5024" y="30374"/>
                </a:cubicBezTo>
                <a:cubicBezTo>
                  <a:pt x="5274" y="30152"/>
                  <a:pt x="5336" y="29597"/>
                  <a:pt x="5711" y="29541"/>
                </a:cubicBezTo>
                <a:cubicBezTo>
                  <a:pt x="5773" y="29319"/>
                  <a:pt x="5867" y="29153"/>
                  <a:pt x="5992" y="29042"/>
                </a:cubicBezTo>
                <a:cubicBezTo>
                  <a:pt x="5960" y="28819"/>
                  <a:pt x="6335" y="28542"/>
                  <a:pt x="6054" y="28375"/>
                </a:cubicBezTo>
                <a:cubicBezTo>
                  <a:pt x="6054" y="28708"/>
                  <a:pt x="5773" y="28486"/>
                  <a:pt x="5711" y="28708"/>
                </a:cubicBezTo>
                <a:cubicBezTo>
                  <a:pt x="5617" y="28931"/>
                  <a:pt x="5461" y="29042"/>
                  <a:pt x="5461" y="29375"/>
                </a:cubicBezTo>
                <a:cubicBezTo>
                  <a:pt x="5118" y="29541"/>
                  <a:pt x="4993" y="30041"/>
                  <a:pt x="4650" y="30208"/>
                </a:cubicBezTo>
                <a:cubicBezTo>
                  <a:pt x="4681" y="30819"/>
                  <a:pt x="4338" y="30763"/>
                  <a:pt x="4306" y="31207"/>
                </a:cubicBezTo>
                <a:cubicBezTo>
                  <a:pt x="4088" y="31374"/>
                  <a:pt x="4026" y="31763"/>
                  <a:pt x="3869" y="32040"/>
                </a:cubicBezTo>
                <a:cubicBezTo>
                  <a:pt x="3651" y="32762"/>
                  <a:pt x="3183" y="32984"/>
                  <a:pt x="3058" y="33817"/>
                </a:cubicBezTo>
                <a:cubicBezTo>
                  <a:pt x="2434" y="34872"/>
                  <a:pt x="1997" y="36205"/>
                  <a:pt x="1498" y="37482"/>
                </a:cubicBezTo>
                <a:cubicBezTo>
                  <a:pt x="1404" y="37815"/>
                  <a:pt x="1185" y="37982"/>
                  <a:pt x="1248" y="38593"/>
                </a:cubicBezTo>
                <a:cubicBezTo>
                  <a:pt x="1029" y="38759"/>
                  <a:pt x="905" y="39093"/>
                  <a:pt x="873" y="39592"/>
                </a:cubicBezTo>
                <a:cubicBezTo>
                  <a:pt x="592" y="40148"/>
                  <a:pt x="468" y="40925"/>
                  <a:pt x="187" y="41536"/>
                </a:cubicBezTo>
                <a:cubicBezTo>
                  <a:pt x="124" y="41702"/>
                  <a:pt x="62" y="41813"/>
                  <a:pt x="0" y="41980"/>
                </a:cubicBezTo>
                <a:cubicBezTo>
                  <a:pt x="0" y="43368"/>
                  <a:pt x="0" y="43368"/>
                  <a:pt x="0" y="43368"/>
                </a:cubicBezTo>
                <a:cubicBezTo>
                  <a:pt x="93" y="43146"/>
                  <a:pt x="218" y="43035"/>
                  <a:pt x="218" y="42646"/>
                </a:cubicBezTo>
                <a:cubicBezTo>
                  <a:pt x="374" y="41980"/>
                  <a:pt x="717" y="41536"/>
                  <a:pt x="811" y="40703"/>
                </a:cubicBezTo>
                <a:close/>
                <a:moveTo>
                  <a:pt x="99464" y="2221"/>
                </a:moveTo>
                <a:cubicBezTo>
                  <a:pt x="99495" y="1499"/>
                  <a:pt x="99526" y="721"/>
                  <a:pt x="99526" y="55"/>
                </a:cubicBezTo>
                <a:cubicBezTo>
                  <a:pt x="99339" y="55"/>
                  <a:pt x="99339" y="55"/>
                  <a:pt x="99339" y="55"/>
                </a:cubicBezTo>
                <a:cubicBezTo>
                  <a:pt x="99339" y="277"/>
                  <a:pt x="99339" y="499"/>
                  <a:pt x="99339" y="721"/>
                </a:cubicBezTo>
                <a:cubicBezTo>
                  <a:pt x="99276" y="999"/>
                  <a:pt x="99276" y="1277"/>
                  <a:pt x="99370" y="1443"/>
                </a:cubicBezTo>
                <a:cubicBezTo>
                  <a:pt x="99339" y="1721"/>
                  <a:pt x="99245" y="2110"/>
                  <a:pt x="99464" y="2221"/>
                </a:cubicBezTo>
                <a:close/>
                <a:moveTo>
                  <a:pt x="85263" y="6330"/>
                </a:moveTo>
                <a:cubicBezTo>
                  <a:pt x="85326" y="6608"/>
                  <a:pt x="85263" y="6719"/>
                  <a:pt x="85139" y="6830"/>
                </a:cubicBezTo>
                <a:cubicBezTo>
                  <a:pt x="84983" y="6941"/>
                  <a:pt x="85170" y="7385"/>
                  <a:pt x="85045" y="7552"/>
                </a:cubicBezTo>
                <a:cubicBezTo>
                  <a:pt x="84764" y="7718"/>
                  <a:pt x="84795" y="8273"/>
                  <a:pt x="84608" y="8551"/>
                </a:cubicBezTo>
                <a:cubicBezTo>
                  <a:pt x="84546" y="8995"/>
                  <a:pt x="84358" y="9217"/>
                  <a:pt x="84358" y="9773"/>
                </a:cubicBezTo>
                <a:cubicBezTo>
                  <a:pt x="84109" y="9939"/>
                  <a:pt x="84202" y="10550"/>
                  <a:pt x="84046" y="10883"/>
                </a:cubicBezTo>
                <a:cubicBezTo>
                  <a:pt x="84015" y="11050"/>
                  <a:pt x="83984" y="11272"/>
                  <a:pt x="83921" y="11383"/>
                </a:cubicBezTo>
                <a:cubicBezTo>
                  <a:pt x="83765" y="11494"/>
                  <a:pt x="83921" y="11938"/>
                  <a:pt x="83797" y="12105"/>
                </a:cubicBezTo>
                <a:cubicBezTo>
                  <a:pt x="83641" y="12383"/>
                  <a:pt x="83578" y="12827"/>
                  <a:pt x="83485" y="13216"/>
                </a:cubicBezTo>
                <a:cubicBezTo>
                  <a:pt x="83641" y="13882"/>
                  <a:pt x="83204" y="13882"/>
                  <a:pt x="83235" y="14437"/>
                </a:cubicBezTo>
                <a:cubicBezTo>
                  <a:pt x="83235" y="14937"/>
                  <a:pt x="82954" y="15104"/>
                  <a:pt x="83110" y="15770"/>
                </a:cubicBezTo>
                <a:cubicBezTo>
                  <a:pt x="82860" y="15992"/>
                  <a:pt x="82954" y="16603"/>
                  <a:pt x="82767" y="16881"/>
                </a:cubicBezTo>
                <a:cubicBezTo>
                  <a:pt x="82829" y="17436"/>
                  <a:pt x="82611" y="17714"/>
                  <a:pt x="82642" y="18269"/>
                </a:cubicBezTo>
                <a:cubicBezTo>
                  <a:pt x="82517" y="18602"/>
                  <a:pt x="82611" y="19213"/>
                  <a:pt x="82423" y="19490"/>
                </a:cubicBezTo>
                <a:cubicBezTo>
                  <a:pt x="82455" y="19768"/>
                  <a:pt x="82455" y="19990"/>
                  <a:pt x="82423" y="20157"/>
                </a:cubicBezTo>
                <a:cubicBezTo>
                  <a:pt x="82299" y="20268"/>
                  <a:pt x="82455" y="20768"/>
                  <a:pt x="82299" y="20823"/>
                </a:cubicBezTo>
                <a:cubicBezTo>
                  <a:pt x="82361" y="21212"/>
                  <a:pt x="82361" y="21434"/>
                  <a:pt x="82299" y="21656"/>
                </a:cubicBezTo>
                <a:cubicBezTo>
                  <a:pt x="82205" y="21823"/>
                  <a:pt x="82361" y="22267"/>
                  <a:pt x="82205" y="22378"/>
                </a:cubicBezTo>
                <a:cubicBezTo>
                  <a:pt x="82236" y="22767"/>
                  <a:pt x="82299" y="23100"/>
                  <a:pt x="82205" y="23322"/>
                </a:cubicBezTo>
                <a:cubicBezTo>
                  <a:pt x="82299" y="23600"/>
                  <a:pt x="82205" y="24322"/>
                  <a:pt x="82423" y="24266"/>
                </a:cubicBezTo>
                <a:cubicBezTo>
                  <a:pt x="82423" y="23378"/>
                  <a:pt x="82361" y="22434"/>
                  <a:pt x="82611" y="21878"/>
                </a:cubicBezTo>
                <a:cubicBezTo>
                  <a:pt x="82517" y="21323"/>
                  <a:pt x="82673" y="21045"/>
                  <a:pt x="82642" y="20546"/>
                </a:cubicBezTo>
                <a:cubicBezTo>
                  <a:pt x="82736" y="20212"/>
                  <a:pt x="82642" y="19657"/>
                  <a:pt x="82767" y="19379"/>
                </a:cubicBezTo>
                <a:cubicBezTo>
                  <a:pt x="82923" y="17769"/>
                  <a:pt x="83328" y="16436"/>
                  <a:pt x="83485" y="14826"/>
                </a:cubicBezTo>
                <a:cubicBezTo>
                  <a:pt x="83859" y="13549"/>
                  <a:pt x="84078" y="11994"/>
                  <a:pt x="84483" y="10717"/>
                </a:cubicBezTo>
                <a:cubicBezTo>
                  <a:pt x="84546" y="10384"/>
                  <a:pt x="84546" y="9995"/>
                  <a:pt x="84733" y="9773"/>
                </a:cubicBezTo>
                <a:cubicBezTo>
                  <a:pt x="84858" y="9440"/>
                  <a:pt x="84827" y="8995"/>
                  <a:pt x="84983" y="8718"/>
                </a:cubicBezTo>
                <a:cubicBezTo>
                  <a:pt x="85076" y="7885"/>
                  <a:pt x="85513" y="7496"/>
                  <a:pt x="85482" y="6552"/>
                </a:cubicBezTo>
                <a:cubicBezTo>
                  <a:pt x="85607" y="6330"/>
                  <a:pt x="85794" y="6108"/>
                  <a:pt x="85763" y="5664"/>
                </a:cubicBezTo>
                <a:cubicBezTo>
                  <a:pt x="86044" y="5552"/>
                  <a:pt x="85919" y="4942"/>
                  <a:pt x="86106" y="4720"/>
                </a:cubicBezTo>
                <a:cubicBezTo>
                  <a:pt x="86137" y="4497"/>
                  <a:pt x="86200" y="4331"/>
                  <a:pt x="86325" y="4275"/>
                </a:cubicBezTo>
                <a:cubicBezTo>
                  <a:pt x="86293" y="3998"/>
                  <a:pt x="86356" y="3887"/>
                  <a:pt x="86449" y="3776"/>
                </a:cubicBezTo>
                <a:cubicBezTo>
                  <a:pt x="86387" y="3220"/>
                  <a:pt x="86699" y="3109"/>
                  <a:pt x="86699" y="2665"/>
                </a:cubicBezTo>
                <a:cubicBezTo>
                  <a:pt x="86980" y="1776"/>
                  <a:pt x="87292" y="944"/>
                  <a:pt x="87573" y="55"/>
                </a:cubicBezTo>
                <a:cubicBezTo>
                  <a:pt x="87230" y="55"/>
                  <a:pt x="87230" y="55"/>
                  <a:pt x="87230" y="55"/>
                </a:cubicBezTo>
                <a:cubicBezTo>
                  <a:pt x="87198" y="222"/>
                  <a:pt x="87198" y="444"/>
                  <a:pt x="87105" y="555"/>
                </a:cubicBezTo>
                <a:cubicBezTo>
                  <a:pt x="86980" y="777"/>
                  <a:pt x="86886" y="999"/>
                  <a:pt x="86824" y="1332"/>
                </a:cubicBezTo>
                <a:cubicBezTo>
                  <a:pt x="86668" y="1888"/>
                  <a:pt x="86543" y="2554"/>
                  <a:pt x="86169" y="2887"/>
                </a:cubicBezTo>
                <a:cubicBezTo>
                  <a:pt x="86137" y="3831"/>
                  <a:pt x="85763" y="4386"/>
                  <a:pt x="85607" y="5219"/>
                </a:cubicBezTo>
                <a:cubicBezTo>
                  <a:pt x="85482" y="5552"/>
                  <a:pt x="85482" y="6052"/>
                  <a:pt x="85263" y="6330"/>
                </a:cubicBezTo>
                <a:close/>
                <a:moveTo>
                  <a:pt x="87136" y="5497"/>
                </a:moveTo>
                <a:cubicBezTo>
                  <a:pt x="86886" y="5775"/>
                  <a:pt x="86824" y="6330"/>
                  <a:pt x="86699" y="6774"/>
                </a:cubicBezTo>
                <a:cubicBezTo>
                  <a:pt x="86543" y="7163"/>
                  <a:pt x="86418" y="7607"/>
                  <a:pt x="86293" y="8107"/>
                </a:cubicBezTo>
                <a:cubicBezTo>
                  <a:pt x="86200" y="8551"/>
                  <a:pt x="86169" y="9106"/>
                  <a:pt x="86013" y="9495"/>
                </a:cubicBezTo>
                <a:cubicBezTo>
                  <a:pt x="85888" y="9662"/>
                  <a:pt x="85763" y="9828"/>
                  <a:pt x="85825" y="10217"/>
                </a:cubicBezTo>
                <a:cubicBezTo>
                  <a:pt x="85576" y="10273"/>
                  <a:pt x="85607" y="10661"/>
                  <a:pt x="85607" y="10939"/>
                </a:cubicBezTo>
                <a:cubicBezTo>
                  <a:pt x="85420" y="11272"/>
                  <a:pt x="85263" y="11716"/>
                  <a:pt x="85201" y="12272"/>
                </a:cubicBezTo>
                <a:cubicBezTo>
                  <a:pt x="85139" y="12771"/>
                  <a:pt x="84889" y="13049"/>
                  <a:pt x="84920" y="13660"/>
                </a:cubicBezTo>
                <a:cubicBezTo>
                  <a:pt x="84671" y="13993"/>
                  <a:pt x="84733" y="14659"/>
                  <a:pt x="84514" y="14993"/>
                </a:cubicBezTo>
                <a:cubicBezTo>
                  <a:pt x="84483" y="15603"/>
                  <a:pt x="84265" y="15992"/>
                  <a:pt x="84327" y="16658"/>
                </a:cubicBezTo>
                <a:cubicBezTo>
                  <a:pt x="84140" y="17047"/>
                  <a:pt x="84015" y="17491"/>
                  <a:pt x="84015" y="18102"/>
                </a:cubicBezTo>
                <a:cubicBezTo>
                  <a:pt x="83890" y="18546"/>
                  <a:pt x="83641" y="18824"/>
                  <a:pt x="83734" y="19490"/>
                </a:cubicBezTo>
                <a:cubicBezTo>
                  <a:pt x="83609" y="19657"/>
                  <a:pt x="83578" y="19935"/>
                  <a:pt x="83609" y="20212"/>
                </a:cubicBezTo>
                <a:cubicBezTo>
                  <a:pt x="83360" y="20268"/>
                  <a:pt x="83422" y="20601"/>
                  <a:pt x="83422" y="20934"/>
                </a:cubicBezTo>
                <a:cubicBezTo>
                  <a:pt x="83235" y="21378"/>
                  <a:pt x="83204" y="21989"/>
                  <a:pt x="83016" y="22378"/>
                </a:cubicBezTo>
                <a:cubicBezTo>
                  <a:pt x="83110" y="22767"/>
                  <a:pt x="83079" y="22989"/>
                  <a:pt x="82923" y="23100"/>
                </a:cubicBezTo>
                <a:cubicBezTo>
                  <a:pt x="82892" y="23378"/>
                  <a:pt x="82954" y="23766"/>
                  <a:pt x="82829" y="23933"/>
                </a:cubicBezTo>
                <a:cubicBezTo>
                  <a:pt x="82736" y="24433"/>
                  <a:pt x="82704" y="24932"/>
                  <a:pt x="82642" y="25488"/>
                </a:cubicBezTo>
                <a:cubicBezTo>
                  <a:pt x="82548" y="26598"/>
                  <a:pt x="82611" y="27931"/>
                  <a:pt x="82579" y="29097"/>
                </a:cubicBezTo>
                <a:cubicBezTo>
                  <a:pt x="82611" y="29486"/>
                  <a:pt x="82673" y="29708"/>
                  <a:pt x="82767" y="29875"/>
                </a:cubicBezTo>
                <a:cubicBezTo>
                  <a:pt x="82767" y="30152"/>
                  <a:pt x="82517" y="30097"/>
                  <a:pt x="82673" y="30541"/>
                </a:cubicBezTo>
                <a:cubicBezTo>
                  <a:pt x="82798" y="30541"/>
                  <a:pt x="82860" y="30430"/>
                  <a:pt x="82923" y="30319"/>
                </a:cubicBezTo>
                <a:cubicBezTo>
                  <a:pt x="82892" y="30152"/>
                  <a:pt x="82860" y="29986"/>
                  <a:pt x="82860" y="29819"/>
                </a:cubicBezTo>
                <a:cubicBezTo>
                  <a:pt x="82767" y="28931"/>
                  <a:pt x="82923" y="28375"/>
                  <a:pt x="82767" y="27431"/>
                </a:cubicBezTo>
                <a:cubicBezTo>
                  <a:pt x="83016" y="26654"/>
                  <a:pt x="82985" y="25543"/>
                  <a:pt x="82985" y="24544"/>
                </a:cubicBezTo>
                <a:cubicBezTo>
                  <a:pt x="83204" y="24266"/>
                  <a:pt x="83079" y="23544"/>
                  <a:pt x="83328" y="23267"/>
                </a:cubicBezTo>
                <a:cubicBezTo>
                  <a:pt x="83297" y="22711"/>
                  <a:pt x="83453" y="22322"/>
                  <a:pt x="83516" y="21878"/>
                </a:cubicBezTo>
                <a:cubicBezTo>
                  <a:pt x="83703" y="21823"/>
                  <a:pt x="83516" y="21323"/>
                  <a:pt x="83641" y="21212"/>
                </a:cubicBezTo>
                <a:cubicBezTo>
                  <a:pt x="83828" y="21156"/>
                  <a:pt x="83672" y="20712"/>
                  <a:pt x="83859" y="20601"/>
                </a:cubicBezTo>
                <a:cubicBezTo>
                  <a:pt x="83890" y="20101"/>
                  <a:pt x="83953" y="19546"/>
                  <a:pt x="84140" y="19213"/>
                </a:cubicBezTo>
                <a:cubicBezTo>
                  <a:pt x="84140" y="18658"/>
                  <a:pt x="84327" y="18324"/>
                  <a:pt x="84358" y="17825"/>
                </a:cubicBezTo>
                <a:cubicBezTo>
                  <a:pt x="84546" y="17491"/>
                  <a:pt x="84514" y="16881"/>
                  <a:pt x="84671" y="16547"/>
                </a:cubicBezTo>
                <a:cubicBezTo>
                  <a:pt x="84514" y="15826"/>
                  <a:pt x="85014" y="15826"/>
                  <a:pt x="84795" y="15048"/>
                </a:cubicBezTo>
                <a:cubicBezTo>
                  <a:pt x="84983" y="14993"/>
                  <a:pt x="84827" y="14548"/>
                  <a:pt x="84983" y="14437"/>
                </a:cubicBezTo>
                <a:cubicBezTo>
                  <a:pt x="85107" y="14271"/>
                  <a:pt x="85076" y="13882"/>
                  <a:pt x="85076" y="13604"/>
                </a:cubicBezTo>
                <a:cubicBezTo>
                  <a:pt x="85263" y="13604"/>
                  <a:pt x="85232" y="13327"/>
                  <a:pt x="85326" y="13216"/>
                </a:cubicBezTo>
                <a:cubicBezTo>
                  <a:pt x="85295" y="12882"/>
                  <a:pt x="85544" y="12882"/>
                  <a:pt x="85420" y="12494"/>
                </a:cubicBezTo>
                <a:cubicBezTo>
                  <a:pt x="85669" y="12272"/>
                  <a:pt x="85638" y="11661"/>
                  <a:pt x="85856" y="11383"/>
                </a:cubicBezTo>
                <a:cubicBezTo>
                  <a:pt x="85888" y="10883"/>
                  <a:pt x="86106" y="10606"/>
                  <a:pt x="86169" y="10106"/>
                </a:cubicBezTo>
                <a:cubicBezTo>
                  <a:pt x="86137" y="9773"/>
                  <a:pt x="86387" y="9828"/>
                  <a:pt x="86262" y="9384"/>
                </a:cubicBezTo>
                <a:cubicBezTo>
                  <a:pt x="86200" y="9051"/>
                  <a:pt x="86699" y="9329"/>
                  <a:pt x="86481" y="8829"/>
                </a:cubicBezTo>
                <a:cubicBezTo>
                  <a:pt x="86574" y="8718"/>
                  <a:pt x="86637" y="8551"/>
                  <a:pt x="86605" y="8329"/>
                </a:cubicBezTo>
                <a:cubicBezTo>
                  <a:pt x="86543" y="7940"/>
                  <a:pt x="86855" y="8051"/>
                  <a:pt x="86824" y="7718"/>
                </a:cubicBezTo>
                <a:cubicBezTo>
                  <a:pt x="86886" y="7274"/>
                  <a:pt x="87136" y="6996"/>
                  <a:pt x="87136" y="6496"/>
                </a:cubicBezTo>
                <a:cubicBezTo>
                  <a:pt x="87417" y="5719"/>
                  <a:pt x="87604" y="4831"/>
                  <a:pt x="87885" y="4053"/>
                </a:cubicBezTo>
                <a:cubicBezTo>
                  <a:pt x="88010" y="3998"/>
                  <a:pt x="87947" y="3664"/>
                  <a:pt x="88010" y="3553"/>
                </a:cubicBezTo>
                <a:cubicBezTo>
                  <a:pt x="88135" y="3387"/>
                  <a:pt x="88197" y="3220"/>
                  <a:pt x="88228" y="2943"/>
                </a:cubicBezTo>
                <a:cubicBezTo>
                  <a:pt x="88353" y="2554"/>
                  <a:pt x="88384" y="2054"/>
                  <a:pt x="88634" y="1832"/>
                </a:cubicBezTo>
                <a:cubicBezTo>
                  <a:pt x="88540" y="1166"/>
                  <a:pt x="88915" y="1055"/>
                  <a:pt x="88853" y="444"/>
                </a:cubicBezTo>
                <a:cubicBezTo>
                  <a:pt x="89009" y="388"/>
                  <a:pt x="89071" y="222"/>
                  <a:pt x="89102" y="55"/>
                </a:cubicBezTo>
                <a:cubicBezTo>
                  <a:pt x="88634" y="55"/>
                  <a:pt x="88634" y="55"/>
                  <a:pt x="88634" y="55"/>
                </a:cubicBezTo>
                <a:cubicBezTo>
                  <a:pt x="88572" y="555"/>
                  <a:pt x="88322" y="832"/>
                  <a:pt x="88322" y="1443"/>
                </a:cubicBezTo>
                <a:cubicBezTo>
                  <a:pt x="87979" y="1610"/>
                  <a:pt x="88260" y="2554"/>
                  <a:pt x="87823" y="2609"/>
                </a:cubicBezTo>
                <a:cubicBezTo>
                  <a:pt x="87823" y="3220"/>
                  <a:pt x="87573" y="3498"/>
                  <a:pt x="87511" y="4053"/>
                </a:cubicBezTo>
                <a:cubicBezTo>
                  <a:pt x="87292" y="4442"/>
                  <a:pt x="87105" y="4831"/>
                  <a:pt x="87136" y="5497"/>
                </a:cubicBezTo>
                <a:close/>
                <a:moveTo>
                  <a:pt x="100057" y="3387"/>
                </a:moveTo>
                <a:cubicBezTo>
                  <a:pt x="100182" y="3887"/>
                  <a:pt x="100057" y="4553"/>
                  <a:pt x="100275" y="4942"/>
                </a:cubicBezTo>
                <a:cubicBezTo>
                  <a:pt x="100494" y="3887"/>
                  <a:pt x="100119" y="3165"/>
                  <a:pt x="100275" y="2110"/>
                </a:cubicBezTo>
                <a:cubicBezTo>
                  <a:pt x="100244" y="1721"/>
                  <a:pt x="100244" y="1277"/>
                  <a:pt x="100306" y="777"/>
                </a:cubicBezTo>
                <a:cubicBezTo>
                  <a:pt x="100431" y="444"/>
                  <a:pt x="100431" y="166"/>
                  <a:pt x="100275" y="55"/>
                </a:cubicBezTo>
                <a:cubicBezTo>
                  <a:pt x="100275" y="55"/>
                  <a:pt x="100306" y="55"/>
                  <a:pt x="100306" y="55"/>
                </a:cubicBezTo>
                <a:cubicBezTo>
                  <a:pt x="100119" y="55"/>
                  <a:pt x="100119" y="55"/>
                  <a:pt x="100119" y="55"/>
                </a:cubicBezTo>
                <a:cubicBezTo>
                  <a:pt x="100182" y="555"/>
                  <a:pt x="100026" y="1166"/>
                  <a:pt x="100088" y="1665"/>
                </a:cubicBezTo>
                <a:cubicBezTo>
                  <a:pt x="99963" y="2332"/>
                  <a:pt x="100119" y="2776"/>
                  <a:pt x="100057" y="3387"/>
                </a:cubicBezTo>
                <a:close/>
                <a:moveTo>
                  <a:pt x="110730" y="5275"/>
                </a:moveTo>
                <a:cubicBezTo>
                  <a:pt x="111167" y="4664"/>
                  <a:pt x="111198" y="3387"/>
                  <a:pt x="111417" y="2498"/>
                </a:cubicBezTo>
                <a:cubicBezTo>
                  <a:pt x="111292" y="2054"/>
                  <a:pt x="111542" y="1332"/>
                  <a:pt x="111417" y="888"/>
                </a:cubicBezTo>
                <a:cubicBezTo>
                  <a:pt x="111448" y="610"/>
                  <a:pt x="111448" y="333"/>
                  <a:pt x="111448" y="55"/>
                </a:cubicBezTo>
                <a:cubicBezTo>
                  <a:pt x="111136" y="55"/>
                  <a:pt x="111136" y="55"/>
                  <a:pt x="111136" y="55"/>
                </a:cubicBezTo>
                <a:cubicBezTo>
                  <a:pt x="111136" y="166"/>
                  <a:pt x="111136" y="333"/>
                  <a:pt x="111136" y="499"/>
                </a:cubicBezTo>
                <a:cubicBezTo>
                  <a:pt x="111230" y="944"/>
                  <a:pt x="111136" y="1554"/>
                  <a:pt x="111136" y="2110"/>
                </a:cubicBezTo>
                <a:cubicBezTo>
                  <a:pt x="111167" y="2332"/>
                  <a:pt x="111136" y="2554"/>
                  <a:pt x="111042" y="2887"/>
                </a:cubicBezTo>
                <a:cubicBezTo>
                  <a:pt x="111167" y="3109"/>
                  <a:pt x="110855" y="3609"/>
                  <a:pt x="111011" y="3776"/>
                </a:cubicBezTo>
                <a:cubicBezTo>
                  <a:pt x="111011" y="3998"/>
                  <a:pt x="110730" y="4442"/>
                  <a:pt x="110918" y="4553"/>
                </a:cubicBezTo>
                <a:cubicBezTo>
                  <a:pt x="110855" y="4608"/>
                  <a:pt x="110574" y="5108"/>
                  <a:pt x="110730" y="5275"/>
                </a:cubicBezTo>
                <a:close/>
                <a:moveTo>
                  <a:pt x="2371" y="61249"/>
                </a:moveTo>
                <a:cubicBezTo>
                  <a:pt x="2527" y="61249"/>
                  <a:pt x="2652" y="61249"/>
                  <a:pt x="2746" y="61416"/>
                </a:cubicBezTo>
                <a:cubicBezTo>
                  <a:pt x="2808" y="61638"/>
                  <a:pt x="3089" y="61416"/>
                  <a:pt x="3120" y="61693"/>
                </a:cubicBezTo>
                <a:cubicBezTo>
                  <a:pt x="3713" y="61860"/>
                  <a:pt x="3932" y="62693"/>
                  <a:pt x="4650" y="62582"/>
                </a:cubicBezTo>
                <a:cubicBezTo>
                  <a:pt x="4743" y="62915"/>
                  <a:pt x="4931" y="63081"/>
                  <a:pt x="5211" y="63081"/>
                </a:cubicBezTo>
                <a:cubicBezTo>
                  <a:pt x="5336" y="63359"/>
                  <a:pt x="5524" y="63581"/>
                  <a:pt x="5773" y="63692"/>
                </a:cubicBezTo>
                <a:cubicBezTo>
                  <a:pt x="6117" y="64136"/>
                  <a:pt x="6553" y="64414"/>
                  <a:pt x="6959" y="64747"/>
                </a:cubicBezTo>
                <a:cubicBezTo>
                  <a:pt x="7084" y="64969"/>
                  <a:pt x="7302" y="65080"/>
                  <a:pt x="7490" y="65192"/>
                </a:cubicBezTo>
                <a:cubicBezTo>
                  <a:pt x="7833" y="65136"/>
                  <a:pt x="7833" y="65691"/>
                  <a:pt x="8145" y="65636"/>
                </a:cubicBezTo>
                <a:cubicBezTo>
                  <a:pt x="8520" y="66080"/>
                  <a:pt x="8894" y="66413"/>
                  <a:pt x="9237" y="66913"/>
                </a:cubicBezTo>
                <a:cubicBezTo>
                  <a:pt x="10018" y="67024"/>
                  <a:pt x="10611" y="67413"/>
                  <a:pt x="11172" y="67913"/>
                </a:cubicBezTo>
                <a:cubicBezTo>
                  <a:pt x="11453" y="68190"/>
                  <a:pt x="11828" y="68246"/>
                  <a:pt x="12078" y="68523"/>
                </a:cubicBezTo>
                <a:cubicBezTo>
                  <a:pt x="12109" y="68135"/>
                  <a:pt x="12327" y="68690"/>
                  <a:pt x="12452" y="68690"/>
                </a:cubicBezTo>
                <a:cubicBezTo>
                  <a:pt x="12608" y="68745"/>
                  <a:pt x="12827" y="68745"/>
                  <a:pt x="12889" y="68968"/>
                </a:cubicBezTo>
                <a:cubicBezTo>
                  <a:pt x="13014" y="69079"/>
                  <a:pt x="13357" y="68801"/>
                  <a:pt x="13357" y="69134"/>
                </a:cubicBezTo>
                <a:cubicBezTo>
                  <a:pt x="13482" y="69190"/>
                  <a:pt x="13825" y="68912"/>
                  <a:pt x="13794" y="69245"/>
                </a:cubicBezTo>
                <a:cubicBezTo>
                  <a:pt x="13950" y="69356"/>
                  <a:pt x="14262" y="69079"/>
                  <a:pt x="14262" y="69412"/>
                </a:cubicBezTo>
                <a:cubicBezTo>
                  <a:pt x="14418" y="69467"/>
                  <a:pt x="14793" y="69190"/>
                  <a:pt x="14793" y="69523"/>
                </a:cubicBezTo>
                <a:cubicBezTo>
                  <a:pt x="15230" y="69412"/>
                  <a:pt x="15386" y="69801"/>
                  <a:pt x="15791" y="69634"/>
                </a:cubicBezTo>
                <a:cubicBezTo>
                  <a:pt x="16135" y="69745"/>
                  <a:pt x="16509" y="69912"/>
                  <a:pt x="16697" y="69467"/>
                </a:cubicBezTo>
                <a:cubicBezTo>
                  <a:pt x="15261" y="69356"/>
                  <a:pt x="13981" y="68912"/>
                  <a:pt x="12795" y="68357"/>
                </a:cubicBezTo>
                <a:cubicBezTo>
                  <a:pt x="12202" y="68079"/>
                  <a:pt x="11578" y="67801"/>
                  <a:pt x="11048" y="67302"/>
                </a:cubicBezTo>
                <a:cubicBezTo>
                  <a:pt x="10486" y="66968"/>
                  <a:pt x="10049" y="66358"/>
                  <a:pt x="9331" y="66247"/>
                </a:cubicBezTo>
                <a:cubicBezTo>
                  <a:pt x="9206" y="65969"/>
                  <a:pt x="8957" y="65913"/>
                  <a:pt x="8863" y="65636"/>
                </a:cubicBezTo>
                <a:cubicBezTo>
                  <a:pt x="8738" y="65636"/>
                  <a:pt x="8551" y="65636"/>
                  <a:pt x="8582" y="65303"/>
                </a:cubicBezTo>
                <a:cubicBezTo>
                  <a:pt x="8457" y="65303"/>
                  <a:pt x="8270" y="65358"/>
                  <a:pt x="8301" y="65025"/>
                </a:cubicBezTo>
                <a:cubicBezTo>
                  <a:pt x="7864" y="65025"/>
                  <a:pt x="7677" y="64525"/>
                  <a:pt x="7302" y="64414"/>
                </a:cubicBezTo>
                <a:cubicBezTo>
                  <a:pt x="7084" y="63970"/>
                  <a:pt x="6616" y="63914"/>
                  <a:pt x="6397" y="63470"/>
                </a:cubicBezTo>
                <a:cubicBezTo>
                  <a:pt x="6054" y="63248"/>
                  <a:pt x="5773" y="63026"/>
                  <a:pt x="5461" y="62748"/>
                </a:cubicBezTo>
                <a:cubicBezTo>
                  <a:pt x="5149" y="62471"/>
                  <a:pt x="4837" y="62137"/>
                  <a:pt x="4556" y="61804"/>
                </a:cubicBezTo>
                <a:cubicBezTo>
                  <a:pt x="4182" y="61693"/>
                  <a:pt x="3838" y="61471"/>
                  <a:pt x="3557" y="61193"/>
                </a:cubicBezTo>
                <a:cubicBezTo>
                  <a:pt x="3276" y="61304"/>
                  <a:pt x="3370" y="60749"/>
                  <a:pt x="3089" y="60916"/>
                </a:cubicBezTo>
                <a:cubicBezTo>
                  <a:pt x="3058" y="60527"/>
                  <a:pt x="2590" y="60916"/>
                  <a:pt x="2621" y="60416"/>
                </a:cubicBezTo>
                <a:cubicBezTo>
                  <a:pt x="2247" y="60527"/>
                  <a:pt x="1966" y="60360"/>
                  <a:pt x="1716" y="60138"/>
                </a:cubicBezTo>
                <a:cubicBezTo>
                  <a:pt x="1560" y="60138"/>
                  <a:pt x="1435" y="60083"/>
                  <a:pt x="1373" y="59861"/>
                </a:cubicBezTo>
                <a:cubicBezTo>
                  <a:pt x="1123" y="59861"/>
                  <a:pt x="1092" y="60194"/>
                  <a:pt x="998" y="59694"/>
                </a:cubicBezTo>
                <a:cubicBezTo>
                  <a:pt x="1310" y="59527"/>
                  <a:pt x="1498" y="59972"/>
                  <a:pt x="1622" y="59694"/>
                </a:cubicBezTo>
                <a:cubicBezTo>
                  <a:pt x="2902" y="60138"/>
                  <a:pt x="4088" y="60805"/>
                  <a:pt x="5180" y="61582"/>
                </a:cubicBezTo>
                <a:cubicBezTo>
                  <a:pt x="5461" y="61804"/>
                  <a:pt x="5804" y="61860"/>
                  <a:pt x="6023" y="62193"/>
                </a:cubicBezTo>
                <a:cubicBezTo>
                  <a:pt x="6241" y="62137"/>
                  <a:pt x="6210" y="62471"/>
                  <a:pt x="6460" y="62360"/>
                </a:cubicBezTo>
                <a:cubicBezTo>
                  <a:pt x="6647" y="62415"/>
                  <a:pt x="6647" y="62804"/>
                  <a:pt x="6928" y="62637"/>
                </a:cubicBezTo>
                <a:cubicBezTo>
                  <a:pt x="7396" y="63248"/>
                  <a:pt x="7989" y="63637"/>
                  <a:pt x="8582" y="64025"/>
                </a:cubicBezTo>
                <a:cubicBezTo>
                  <a:pt x="8988" y="64692"/>
                  <a:pt x="9706" y="64747"/>
                  <a:pt x="10143" y="65414"/>
                </a:cubicBezTo>
                <a:cubicBezTo>
                  <a:pt x="10548" y="65303"/>
                  <a:pt x="10611" y="65913"/>
                  <a:pt x="11048" y="65858"/>
                </a:cubicBezTo>
                <a:cubicBezTo>
                  <a:pt x="11204" y="66247"/>
                  <a:pt x="11672" y="66080"/>
                  <a:pt x="11859" y="66469"/>
                </a:cubicBezTo>
                <a:cubicBezTo>
                  <a:pt x="12514" y="66691"/>
                  <a:pt x="12951" y="67302"/>
                  <a:pt x="13607" y="67524"/>
                </a:cubicBezTo>
                <a:cubicBezTo>
                  <a:pt x="13732" y="67968"/>
                  <a:pt x="14262" y="67690"/>
                  <a:pt x="14418" y="68135"/>
                </a:cubicBezTo>
                <a:cubicBezTo>
                  <a:pt x="14855" y="68079"/>
                  <a:pt x="15136" y="68301"/>
                  <a:pt x="15511" y="68357"/>
                </a:cubicBezTo>
                <a:cubicBezTo>
                  <a:pt x="16104" y="68357"/>
                  <a:pt x="16728" y="68301"/>
                  <a:pt x="17321" y="68301"/>
                </a:cubicBezTo>
                <a:cubicBezTo>
                  <a:pt x="17383" y="68024"/>
                  <a:pt x="17758" y="68301"/>
                  <a:pt x="17758" y="67968"/>
                </a:cubicBezTo>
                <a:cubicBezTo>
                  <a:pt x="16884" y="68135"/>
                  <a:pt x="16260" y="67801"/>
                  <a:pt x="15417" y="67913"/>
                </a:cubicBezTo>
                <a:cubicBezTo>
                  <a:pt x="14886" y="67746"/>
                  <a:pt x="14512" y="67302"/>
                  <a:pt x="13856" y="67357"/>
                </a:cubicBezTo>
                <a:cubicBezTo>
                  <a:pt x="13732" y="66968"/>
                  <a:pt x="13388" y="67024"/>
                  <a:pt x="13232" y="66691"/>
                </a:cubicBezTo>
                <a:cubicBezTo>
                  <a:pt x="12795" y="66857"/>
                  <a:pt x="12827" y="66136"/>
                  <a:pt x="12390" y="66247"/>
                </a:cubicBezTo>
                <a:cubicBezTo>
                  <a:pt x="12234" y="65969"/>
                  <a:pt x="11890" y="66024"/>
                  <a:pt x="11765" y="65636"/>
                </a:cubicBezTo>
                <a:cubicBezTo>
                  <a:pt x="11422" y="65636"/>
                  <a:pt x="11204" y="65414"/>
                  <a:pt x="10954" y="65192"/>
                </a:cubicBezTo>
                <a:cubicBezTo>
                  <a:pt x="10486" y="64747"/>
                  <a:pt x="9893" y="64636"/>
                  <a:pt x="9487" y="64136"/>
                </a:cubicBezTo>
                <a:cubicBezTo>
                  <a:pt x="9206" y="64081"/>
                  <a:pt x="9081" y="63692"/>
                  <a:pt x="8738" y="63692"/>
                </a:cubicBezTo>
                <a:cubicBezTo>
                  <a:pt x="8582" y="63359"/>
                  <a:pt x="8395" y="63026"/>
                  <a:pt x="8020" y="63081"/>
                </a:cubicBezTo>
                <a:cubicBezTo>
                  <a:pt x="7864" y="62748"/>
                  <a:pt x="7583" y="62693"/>
                  <a:pt x="7365" y="62471"/>
                </a:cubicBezTo>
                <a:cubicBezTo>
                  <a:pt x="7365" y="62193"/>
                  <a:pt x="7053" y="62415"/>
                  <a:pt x="7022" y="62193"/>
                </a:cubicBezTo>
                <a:cubicBezTo>
                  <a:pt x="6834" y="62193"/>
                  <a:pt x="6897" y="61749"/>
                  <a:pt x="6647" y="61860"/>
                </a:cubicBezTo>
                <a:cubicBezTo>
                  <a:pt x="6335" y="61804"/>
                  <a:pt x="6241" y="61360"/>
                  <a:pt x="5898" y="61416"/>
                </a:cubicBezTo>
                <a:cubicBezTo>
                  <a:pt x="5711" y="61138"/>
                  <a:pt x="5336" y="61193"/>
                  <a:pt x="5180" y="60805"/>
                </a:cubicBezTo>
                <a:cubicBezTo>
                  <a:pt x="4618" y="60527"/>
                  <a:pt x="4182" y="60138"/>
                  <a:pt x="3620" y="59916"/>
                </a:cubicBezTo>
                <a:cubicBezTo>
                  <a:pt x="3682" y="59472"/>
                  <a:pt x="3214" y="60027"/>
                  <a:pt x="3245" y="59583"/>
                </a:cubicBezTo>
                <a:cubicBezTo>
                  <a:pt x="3027" y="59694"/>
                  <a:pt x="3058" y="59305"/>
                  <a:pt x="2808" y="59472"/>
                </a:cubicBezTo>
                <a:cubicBezTo>
                  <a:pt x="2559" y="59250"/>
                  <a:pt x="2122" y="59416"/>
                  <a:pt x="1997" y="59028"/>
                </a:cubicBezTo>
                <a:cubicBezTo>
                  <a:pt x="2496" y="59194"/>
                  <a:pt x="2684" y="58972"/>
                  <a:pt x="3245" y="58972"/>
                </a:cubicBezTo>
                <a:cubicBezTo>
                  <a:pt x="3745" y="59139"/>
                  <a:pt x="4119" y="59527"/>
                  <a:pt x="4712" y="59527"/>
                </a:cubicBezTo>
                <a:cubicBezTo>
                  <a:pt x="4712" y="59805"/>
                  <a:pt x="4962" y="59639"/>
                  <a:pt x="4993" y="59861"/>
                </a:cubicBezTo>
                <a:cubicBezTo>
                  <a:pt x="5149" y="59805"/>
                  <a:pt x="5180" y="60027"/>
                  <a:pt x="5336" y="59972"/>
                </a:cubicBezTo>
                <a:cubicBezTo>
                  <a:pt x="5368" y="60249"/>
                  <a:pt x="5555" y="60138"/>
                  <a:pt x="5711" y="60138"/>
                </a:cubicBezTo>
                <a:cubicBezTo>
                  <a:pt x="5898" y="60138"/>
                  <a:pt x="5836" y="60583"/>
                  <a:pt x="6085" y="60416"/>
                </a:cubicBezTo>
                <a:cubicBezTo>
                  <a:pt x="6085" y="60694"/>
                  <a:pt x="6335" y="60527"/>
                  <a:pt x="6366" y="60749"/>
                </a:cubicBezTo>
                <a:cubicBezTo>
                  <a:pt x="6522" y="60694"/>
                  <a:pt x="6553" y="60916"/>
                  <a:pt x="6710" y="60916"/>
                </a:cubicBezTo>
                <a:cubicBezTo>
                  <a:pt x="6710" y="61138"/>
                  <a:pt x="6959" y="60971"/>
                  <a:pt x="6990" y="61193"/>
                </a:cubicBezTo>
                <a:cubicBezTo>
                  <a:pt x="7115" y="61249"/>
                  <a:pt x="7178" y="61416"/>
                  <a:pt x="7365" y="61360"/>
                </a:cubicBezTo>
                <a:cubicBezTo>
                  <a:pt x="7739" y="61804"/>
                  <a:pt x="8301" y="61915"/>
                  <a:pt x="8644" y="62415"/>
                </a:cubicBezTo>
                <a:cubicBezTo>
                  <a:pt x="8988" y="62304"/>
                  <a:pt x="9081" y="62693"/>
                  <a:pt x="9269" y="62859"/>
                </a:cubicBezTo>
                <a:cubicBezTo>
                  <a:pt x="9456" y="63081"/>
                  <a:pt x="9737" y="63081"/>
                  <a:pt x="9830" y="63470"/>
                </a:cubicBezTo>
                <a:cubicBezTo>
                  <a:pt x="10299" y="63748"/>
                  <a:pt x="10673" y="64248"/>
                  <a:pt x="11110" y="64581"/>
                </a:cubicBezTo>
                <a:cubicBezTo>
                  <a:pt x="11547" y="64858"/>
                  <a:pt x="11953" y="65192"/>
                  <a:pt x="12390" y="65469"/>
                </a:cubicBezTo>
                <a:cubicBezTo>
                  <a:pt x="12608" y="65636"/>
                  <a:pt x="12827" y="65747"/>
                  <a:pt x="13107" y="65747"/>
                </a:cubicBezTo>
                <a:cubicBezTo>
                  <a:pt x="13295" y="65802"/>
                  <a:pt x="13700" y="66302"/>
                  <a:pt x="13856" y="65858"/>
                </a:cubicBezTo>
                <a:cubicBezTo>
                  <a:pt x="13513" y="65414"/>
                  <a:pt x="12795" y="65691"/>
                  <a:pt x="12577" y="64969"/>
                </a:cubicBezTo>
                <a:cubicBezTo>
                  <a:pt x="11984" y="64969"/>
                  <a:pt x="11765" y="64248"/>
                  <a:pt x="11204" y="64248"/>
                </a:cubicBezTo>
                <a:cubicBezTo>
                  <a:pt x="10923" y="63637"/>
                  <a:pt x="10455" y="63415"/>
                  <a:pt x="10080" y="62970"/>
                </a:cubicBezTo>
                <a:cubicBezTo>
                  <a:pt x="9768" y="62471"/>
                  <a:pt x="9237" y="62304"/>
                  <a:pt x="8894" y="61749"/>
                </a:cubicBezTo>
                <a:cubicBezTo>
                  <a:pt x="8613" y="61749"/>
                  <a:pt x="8488" y="61416"/>
                  <a:pt x="8270" y="61304"/>
                </a:cubicBezTo>
                <a:cubicBezTo>
                  <a:pt x="8239" y="61082"/>
                  <a:pt x="8052" y="61193"/>
                  <a:pt x="7895" y="61138"/>
                </a:cubicBezTo>
                <a:cubicBezTo>
                  <a:pt x="7864" y="60916"/>
                  <a:pt x="7708" y="60971"/>
                  <a:pt x="7615" y="60860"/>
                </a:cubicBezTo>
                <a:cubicBezTo>
                  <a:pt x="7146" y="60527"/>
                  <a:pt x="6678" y="60305"/>
                  <a:pt x="6335" y="59805"/>
                </a:cubicBezTo>
                <a:cubicBezTo>
                  <a:pt x="6054" y="59750"/>
                  <a:pt x="5773" y="59694"/>
                  <a:pt x="5711" y="59305"/>
                </a:cubicBezTo>
                <a:cubicBezTo>
                  <a:pt x="5368" y="59416"/>
                  <a:pt x="5180" y="59194"/>
                  <a:pt x="4962" y="59028"/>
                </a:cubicBezTo>
                <a:cubicBezTo>
                  <a:pt x="4743" y="58917"/>
                  <a:pt x="4587" y="58695"/>
                  <a:pt x="4244" y="58750"/>
                </a:cubicBezTo>
                <a:cubicBezTo>
                  <a:pt x="4088" y="58472"/>
                  <a:pt x="3589" y="58806"/>
                  <a:pt x="3589" y="58139"/>
                </a:cubicBezTo>
                <a:cubicBezTo>
                  <a:pt x="4244" y="57862"/>
                  <a:pt x="4400" y="58084"/>
                  <a:pt x="5149" y="58250"/>
                </a:cubicBezTo>
                <a:cubicBezTo>
                  <a:pt x="5430" y="58583"/>
                  <a:pt x="5711" y="58917"/>
                  <a:pt x="6241" y="58806"/>
                </a:cubicBezTo>
                <a:cubicBezTo>
                  <a:pt x="6366" y="59305"/>
                  <a:pt x="6772" y="59250"/>
                  <a:pt x="6959" y="59583"/>
                </a:cubicBezTo>
                <a:cubicBezTo>
                  <a:pt x="7334" y="59639"/>
                  <a:pt x="7459" y="60194"/>
                  <a:pt x="7895" y="60194"/>
                </a:cubicBezTo>
                <a:cubicBezTo>
                  <a:pt x="7958" y="60416"/>
                  <a:pt x="8176" y="60416"/>
                  <a:pt x="8332" y="60472"/>
                </a:cubicBezTo>
                <a:cubicBezTo>
                  <a:pt x="8520" y="60583"/>
                  <a:pt x="8582" y="60860"/>
                  <a:pt x="8801" y="60805"/>
                </a:cubicBezTo>
                <a:cubicBezTo>
                  <a:pt x="8769" y="61249"/>
                  <a:pt x="9300" y="60638"/>
                  <a:pt x="9269" y="61082"/>
                </a:cubicBezTo>
                <a:cubicBezTo>
                  <a:pt x="9487" y="61082"/>
                  <a:pt x="9550" y="61360"/>
                  <a:pt x="9706" y="61416"/>
                </a:cubicBezTo>
                <a:cubicBezTo>
                  <a:pt x="10049" y="61471"/>
                  <a:pt x="10205" y="61860"/>
                  <a:pt x="10611" y="61860"/>
                </a:cubicBezTo>
                <a:cubicBezTo>
                  <a:pt x="10829" y="62193"/>
                  <a:pt x="11141" y="62415"/>
                  <a:pt x="11453" y="62582"/>
                </a:cubicBezTo>
                <a:cubicBezTo>
                  <a:pt x="11672" y="62915"/>
                  <a:pt x="12171" y="62748"/>
                  <a:pt x="12358" y="63192"/>
                </a:cubicBezTo>
                <a:cubicBezTo>
                  <a:pt x="12733" y="63248"/>
                  <a:pt x="13076" y="63415"/>
                  <a:pt x="13263" y="63803"/>
                </a:cubicBezTo>
                <a:cubicBezTo>
                  <a:pt x="13888" y="63859"/>
                  <a:pt x="14325" y="64192"/>
                  <a:pt x="14730" y="64248"/>
                </a:cubicBezTo>
                <a:cubicBezTo>
                  <a:pt x="15261" y="64192"/>
                  <a:pt x="15823" y="64192"/>
                  <a:pt x="16353" y="64136"/>
                </a:cubicBezTo>
                <a:cubicBezTo>
                  <a:pt x="16572" y="64025"/>
                  <a:pt x="16759" y="63914"/>
                  <a:pt x="17071" y="63970"/>
                </a:cubicBezTo>
                <a:cubicBezTo>
                  <a:pt x="17165" y="63637"/>
                  <a:pt x="17664" y="63970"/>
                  <a:pt x="17695" y="63637"/>
                </a:cubicBezTo>
                <a:cubicBezTo>
                  <a:pt x="18007" y="63637"/>
                  <a:pt x="18101" y="63304"/>
                  <a:pt x="18413" y="63415"/>
                </a:cubicBezTo>
                <a:cubicBezTo>
                  <a:pt x="18507" y="63026"/>
                  <a:pt x="19006" y="63359"/>
                  <a:pt x="18975" y="62748"/>
                </a:cubicBezTo>
                <a:cubicBezTo>
                  <a:pt x="18756" y="62415"/>
                  <a:pt x="18663" y="62804"/>
                  <a:pt x="18507" y="62915"/>
                </a:cubicBezTo>
                <a:cubicBezTo>
                  <a:pt x="18195" y="62859"/>
                  <a:pt x="18070" y="63137"/>
                  <a:pt x="17882" y="63304"/>
                </a:cubicBezTo>
                <a:cubicBezTo>
                  <a:pt x="17414" y="63415"/>
                  <a:pt x="16977" y="63526"/>
                  <a:pt x="16540" y="63692"/>
                </a:cubicBezTo>
                <a:cubicBezTo>
                  <a:pt x="15916" y="63692"/>
                  <a:pt x="15323" y="63748"/>
                  <a:pt x="14730" y="63748"/>
                </a:cubicBezTo>
                <a:cubicBezTo>
                  <a:pt x="14605" y="63581"/>
                  <a:pt x="14387" y="63581"/>
                  <a:pt x="14169" y="63637"/>
                </a:cubicBezTo>
                <a:cubicBezTo>
                  <a:pt x="14169" y="63304"/>
                  <a:pt x="13856" y="63526"/>
                  <a:pt x="13825" y="63304"/>
                </a:cubicBezTo>
                <a:cubicBezTo>
                  <a:pt x="13763" y="63026"/>
                  <a:pt x="13388" y="63359"/>
                  <a:pt x="13357" y="63026"/>
                </a:cubicBezTo>
                <a:cubicBezTo>
                  <a:pt x="12951" y="62970"/>
                  <a:pt x="12733" y="62637"/>
                  <a:pt x="12358" y="62582"/>
                </a:cubicBezTo>
                <a:cubicBezTo>
                  <a:pt x="11890" y="61915"/>
                  <a:pt x="10985" y="62026"/>
                  <a:pt x="10611" y="61193"/>
                </a:cubicBezTo>
                <a:cubicBezTo>
                  <a:pt x="10174" y="61304"/>
                  <a:pt x="10111" y="60749"/>
                  <a:pt x="9706" y="60749"/>
                </a:cubicBezTo>
                <a:cubicBezTo>
                  <a:pt x="9487" y="60416"/>
                  <a:pt x="9081" y="60360"/>
                  <a:pt x="8801" y="60138"/>
                </a:cubicBezTo>
                <a:cubicBezTo>
                  <a:pt x="8551" y="59805"/>
                  <a:pt x="8208" y="59694"/>
                  <a:pt x="7864" y="59527"/>
                </a:cubicBezTo>
                <a:cubicBezTo>
                  <a:pt x="7677" y="59194"/>
                  <a:pt x="7271" y="59139"/>
                  <a:pt x="6959" y="58972"/>
                </a:cubicBezTo>
                <a:cubicBezTo>
                  <a:pt x="6741" y="58917"/>
                  <a:pt x="6772" y="58417"/>
                  <a:pt x="6491" y="58472"/>
                </a:cubicBezTo>
                <a:cubicBezTo>
                  <a:pt x="6366" y="58250"/>
                  <a:pt x="6085" y="58306"/>
                  <a:pt x="5960" y="58028"/>
                </a:cubicBezTo>
                <a:cubicBezTo>
                  <a:pt x="5680" y="58139"/>
                  <a:pt x="5586" y="57806"/>
                  <a:pt x="5399" y="57751"/>
                </a:cubicBezTo>
                <a:cubicBezTo>
                  <a:pt x="5243" y="57528"/>
                  <a:pt x="4837" y="57806"/>
                  <a:pt x="4868" y="57251"/>
                </a:cubicBezTo>
                <a:cubicBezTo>
                  <a:pt x="5711" y="57084"/>
                  <a:pt x="6179" y="57639"/>
                  <a:pt x="6928" y="57639"/>
                </a:cubicBezTo>
                <a:cubicBezTo>
                  <a:pt x="7209" y="58084"/>
                  <a:pt x="7646" y="58139"/>
                  <a:pt x="7958" y="58417"/>
                </a:cubicBezTo>
                <a:cubicBezTo>
                  <a:pt x="8395" y="58528"/>
                  <a:pt x="8738" y="58806"/>
                  <a:pt x="9144" y="59028"/>
                </a:cubicBezTo>
                <a:cubicBezTo>
                  <a:pt x="9206" y="59361"/>
                  <a:pt x="9550" y="59083"/>
                  <a:pt x="9581" y="59472"/>
                </a:cubicBezTo>
                <a:cubicBezTo>
                  <a:pt x="9893" y="59305"/>
                  <a:pt x="9955" y="59694"/>
                  <a:pt x="10236" y="59583"/>
                </a:cubicBezTo>
                <a:cubicBezTo>
                  <a:pt x="10330" y="59805"/>
                  <a:pt x="10548" y="59916"/>
                  <a:pt x="10767" y="59916"/>
                </a:cubicBezTo>
                <a:cubicBezTo>
                  <a:pt x="10923" y="60083"/>
                  <a:pt x="11016" y="60416"/>
                  <a:pt x="11328" y="60360"/>
                </a:cubicBezTo>
                <a:cubicBezTo>
                  <a:pt x="11453" y="60583"/>
                  <a:pt x="11641" y="60638"/>
                  <a:pt x="11859" y="60638"/>
                </a:cubicBezTo>
                <a:cubicBezTo>
                  <a:pt x="12078" y="60749"/>
                  <a:pt x="12140" y="61027"/>
                  <a:pt x="12421" y="60971"/>
                </a:cubicBezTo>
                <a:cubicBezTo>
                  <a:pt x="12514" y="61193"/>
                  <a:pt x="12795" y="61138"/>
                  <a:pt x="12951" y="61249"/>
                </a:cubicBezTo>
                <a:cubicBezTo>
                  <a:pt x="13201" y="61304"/>
                  <a:pt x="13451" y="61304"/>
                  <a:pt x="13607" y="61527"/>
                </a:cubicBezTo>
                <a:cubicBezTo>
                  <a:pt x="14543" y="61638"/>
                  <a:pt x="15323" y="62082"/>
                  <a:pt x="16228" y="62248"/>
                </a:cubicBezTo>
                <a:cubicBezTo>
                  <a:pt x="17508" y="62137"/>
                  <a:pt x="17882" y="62360"/>
                  <a:pt x="19037" y="62082"/>
                </a:cubicBezTo>
                <a:cubicBezTo>
                  <a:pt x="19162" y="62026"/>
                  <a:pt x="19256" y="61915"/>
                  <a:pt x="19318" y="61749"/>
                </a:cubicBezTo>
                <a:cubicBezTo>
                  <a:pt x="19443" y="61693"/>
                  <a:pt x="19786" y="61915"/>
                  <a:pt x="19755" y="61582"/>
                </a:cubicBezTo>
                <a:cubicBezTo>
                  <a:pt x="20067" y="61527"/>
                  <a:pt x="20348" y="61416"/>
                  <a:pt x="20379" y="60916"/>
                </a:cubicBezTo>
                <a:cubicBezTo>
                  <a:pt x="19973" y="60860"/>
                  <a:pt x="19911" y="61416"/>
                  <a:pt x="19568" y="61416"/>
                </a:cubicBezTo>
                <a:cubicBezTo>
                  <a:pt x="18975" y="61471"/>
                  <a:pt x="18475" y="61693"/>
                  <a:pt x="17945" y="61804"/>
                </a:cubicBezTo>
                <a:cubicBezTo>
                  <a:pt x="17539" y="61638"/>
                  <a:pt x="16946" y="61693"/>
                  <a:pt x="16416" y="61749"/>
                </a:cubicBezTo>
                <a:cubicBezTo>
                  <a:pt x="16197" y="61638"/>
                  <a:pt x="15916" y="61527"/>
                  <a:pt x="15604" y="61638"/>
                </a:cubicBezTo>
                <a:cubicBezTo>
                  <a:pt x="15417" y="61471"/>
                  <a:pt x="15261" y="61360"/>
                  <a:pt x="15042" y="61304"/>
                </a:cubicBezTo>
                <a:cubicBezTo>
                  <a:pt x="14824" y="61027"/>
                  <a:pt x="14730" y="61527"/>
                  <a:pt x="14605" y="61193"/>
                </a:cubicBezTo>
                <a:cubicBezTo>
                  <a:pt x="14356" y="61193"/>
                  <a:pt x="14169" y="61082"/>
                  <a:pt x="14044" y="60860"/>
                </a:cubicBezTo>
                <a:cubicBezTo>
                  <a:pt x="13856" y="60805"/>
                  <a:pt x="13451" y="61082"/>
                  <a:pt x="13420" y="60749"/>
                </a:cubicBezTo>
                <a:cubicBezTo>
                  <a:pt x="12951" y="60749"/>
                  <a:pt x="12671" y="60360"/>
                  <a:pt x="12234" y="60305"/>
                </a:cubicBezTo>
                <a:cubicBezTo>
                  <a:pt x="11984" y="59805"/>
                  <a:pt x="11422" y="59972"/>
                  <a:pt x="11141" y="59583"/>
                </a:cubicBezTo>
                <a:cubicBezTo>
                  <a:pt x="10423" y="59083"/>
                  <a:pt x="9612" y="58806"/>
                  <a:pt x="8925" y="58195"/>
                </a:cubicBezTo>
                <a:cubicBezTo>
                  <a:pt x="8551" y="58028"/>
                  <a:pt x="8270" y="57751"/>
                  <a:pt x="7833" y="57639"/>
                </a:cubicBezTo>
                <a:cubicBezTo>
                  <a:pt x="7615" y="57140"/>
                  <a:pt x="6928" y="57473"/>
                  <a:pt x="6741" y="56862"/>
                </a:cubicBezTo>
                <a:cubicBezTo>
                  <a:pt x="6866" y="56862"/>
                  <a:pt x="6990" y="56807"/>
                  <a:pt x="7022" y="57029"/>
                </a:cubicBezTo>
                <a:cubicBezTo>
                  <a:pt x="7178" y="57084"/>
                  <a:pt x="7240" y="56751"/>
                  <a:pt x="7302" y="56973"/>
                </a:cubicBezTo>
                <a:cubicBezTo>
                  <a:pt x="7427" y="57306"/>
                  <a:pt x="7895" y="56973"/>
                  <a:pt x="8020" y="57306"/>
                </a:cubicBezTo>
                <a:cubicBezTo>
                  <a:pt x="8426" y="57528"/>
                  <a:pt x="8925" y="57639"/>
                  <a:pt x="9394" y="57862"/>
                </a:cubicBezTo>
                <a:cubicBezTo>
                  <a:pt x="10361" y="58195"/>
                  <a:pt x="11110" y="58972"/>
                  <a:pt x="12296" y="58861"/>
                </a:cubicBezTo>
                <a:cubicBezTo>
                  <a:pt x="12390" y="59083"/>
                  <a:pt x="12608" y="59083"/>
                  <a:pt x="12764" y="59194"/>
                </a:cubicBezTo>
                <a:cubicBezTo>
                  <a:pt x="13014" y="59139"/>
                  <a:pt x="13045" y="59527"/>
                  <a:pt x="13295" y="59472"/>
                </a:cubicBezTo>
                <a:cubicBezTo>
                  <a:pt x="14044" y="59472"/>
                  <a:pt x="14699" y="59750"/>
                  <a:pt x="15386" y="59861"/>
                </a:cubicBezTo>
                <a:cubicBezTo>
                  <a:pt x="17133" y="59694"/>
                  <a:pt x="17882" y="60083"/>
                  <a:pt x="19381" y="59527"/>
                </a:cubicBezTo>
                <a:cubicBezTo>
                  <a:pt x="19630" y="59305"/>
                  <a:pt x="20005" y="59361"/>
                  <a:pt x="20254" y="59139"/>
                </a:cubicBezTo>
                <a:cubicBezTo>
                  <a:pt x="20504" y="59250"/>
                  <a:pt x="20442" y="58806"/>
                  <a:pt x="20629" y="58806"/>
                </a:cubicBezTo>
                <a:cubicBezTo>
                  <a:pt x="20910" y="58917"/>
                  <a:pt x="20941" y="58639"/>
                  <a:pt x="21159" y="58639"/>
                </a:cubicBezTo>
                <a:cubicBezTo>
                  <a:pt x="21409" y="58361"/>
                  <a:pt x="21690" y="58139"/>
                  <a:pt x="21971" y="57917"/>
                </a:cubicBezTo>
                <a:cubicBezTo>
                  <a:pt x="22127" y="57917"/>
                  <a:pt x="22283" y="57806"/>
                  <a:pt x="22314" y="57584"/>
                </a:cubicBezTo>
                <a:cubicBezTo>
                  <a:pt x="22501" y="57528"/>
                  <a:pt x="22720" y="57528"/>
                  <a:pt x="22689" y="57084"/>
                </a:cubicBezTo>
                <a:cubicBezTo>
                  <a:pt x="22158" y="57473"/>
                  <a:pt x="21628" y="57806"/>
                  <a:pt x="21159" y="58306"/>
                </a:cubicBezTo>
                <a:cubicBezTo>
                  <a:pt x="20785" y="58361"/>
                  <a:pt x="20286" y="58583"/>
                  <a:pt x="20161" y="58806"/>
                </a:cubicBezTo>
                <a:cubicBezTo>
                  <a:pt x="20161" y="58861"/>
                  <a:pt x="20005" y="58806"/>
                  <a:pt x="20005" y="58861"/>
                </a:cubicBezTo>
                <a:cubicBezTo>
                  <a:pt x="19849" y="58861"/>
                  <a:pt x="19786" y="58861"/>
                  <a:pt x="19724" y="59028"/>
                </a:cubicBezTo>
                <a:cubicBezTo>
                  <a:pt x="19693" y="59028"/>
                  <a:pt x="19568" y="59028"/>
                  <a:pt x="19537" y="59028"/>
                </a:cubicBezTo>
                <a:cubicBezTo>
                  <a:pt x="19443" y="59083"/>
                  <a:pt x="19349" y="59083"/>
                  <a:pt x="19287" y="59194"/>
                </a:cubicBezTo>
                <a:cubicBezTo>
                  <a:pt x="18975" y="59028"/>
                  <a:pt x="18569" y="59194"/>
                  <a:pt x="18007" y="59250"/>
                </a:cubicBezTo>
                <a:cubicBezTo>
                  <a:pt x="17446" y="59305"/>
                  <a:pt x="16759" y="59305"/>
                  <a:pt x="16104" y="59361"/>
                </a:cubicBezTo>
                <a:cubicBezTo>
                  <a:pt x="15261" y="59194"/>
                  <a:pt x="14481" y="58972"/>
                  <a:pt x="13576" y="58972"/>
                </a:cubicBezTo>
                <a:cubicBezTo>
                  <a:pt x="13544" y="58695"/>
                  <a:pt x="13263" y="58861"/>
                  <a:pt x="13201" y="58639"/>
                </a:cubicBezTo>
                <a:cubicBezTo>
                  <a:pt x="13107" y="58528"/>
                  <a:pt x="12951" y="58472"/>
                  <a:pt x="12733" y="58528"/>
                </a:cubicBezTo>
                <a:cubicBezTo>
                  <a:pt x="12795" y="58084"/>
                  <a:pt x="12327" y="58639"/>
                  <a:pt x="12390" y="58195"/>
                </a:cubicBezTo>
                <a:cubicBezTo>
                  <a:pt x="12202" y="58250"/>
                  <a:pt x="12015" y="58250"/>
                  <a:pt x="11828" y="58250"/>
                </a:cubicBezTo>
                <a:cubicBezTo>
                  <a:pt x="11859" y="57917"/>
                  <a:pt x="11516" y="58195"/>
                  <a:pt x="11391" y="58084"/>
                </a:cubicBezTo>
                <a:cubicBezTo>
                  <a:pt x="11391" y="57751"/>
                  <a:pt x="11048" y="58028"/>
                  <a:pt x="10923" y="57973"/>
                </a:cubicBezTo>
                <a:cubicBezTo>
                  <a:pt x="10704" y="57695"/>
                  <a:pt x="10267" y="57751"/>
                  <a:pt x="10111" y="57362"/>
                </a:cubicBezTo>
                <a:cubicBezTo>
                  <a:pt x="10892" y="57417"/>
                  <a:pt x="11391" y="57917"/>
                  <a:pt x="12202" y="57917"/>
                </a:cubicBezTo>
                <a:cubicBezTo>
                  <a:pt x="12171" y="58250"/>
                  <a:pt x="12514" y="57973"/>
                  <a:pt x="12639" y="58028"/>
                </a:cubicBezTo>
                <a:cubicBezTo>
                  <a:pt x="12764" y="58195"/>
                  <a:pt x="12983" y="58195"/>
                  <a:pt x="13107" y="58361"/>
                </a:cubicBezTo>
                <a:cubicBezTo>
                  <a:pt x="13482" y="58417"/>
                  <a:pt x="13825" y="58528"/>
                  <a:pt x="14200" y="58639"/>
                </a:cubicBezTo>
                <a:cubicBezTo>
                  <a:pt x="15105" y="58583"/>
                  <a:pt x="16010" y="58528"/>
                  <a:pt x="16915" y="58472"/>
                </a:cubicBezTo>
                <a:cubicBezTo>
                  <a:pt x="18226" y="58139"/>
                  <a:pt x="19100" y="57751"/>
                  <a:pt x="20348" y="57528"/>
                </a:cubicBezTo>
                <a:cubicBezTo>
                  <a:pt x="20348" y="57251"/>
                  <a:pt x="20629" y="57417"/>
                  <a:pt x="20691" y="57195"/>
                </a:cubicBezTo>
                <a:cubicBezTo>
                  <a:pt x="20972" y="57306"/>
                  <a:pt x="20941" y="56918"/>
                  <a:pt x="21222" y="57029"/>
                </a:cubicBezTo>
                <a:cubicBezTo>
                  <a:pt x="21472" y="56695"/>
                  <a:pt x="21908" y="56640"/>
                  <a:pt x="22127" y="56307"/>
                </a:cubicBezTo>
                <a:cubicBezTo>
                  <a:pt x="22533" y="56251"/>
                  <a:pt x="22689" y="55807"/>
                  <a:pt x="23032" y="55640"/>
                </a:cubicBezTo>
                <a:cubicBezTo>
                  <a:pt x="23219" y="55252"/>
                  <a:pt x="23625" y="55196"/>
                  <a:pt x="23719" y="54641"/>
                </a:cubicBezTo>
                <a:cubicBezTo>
                  <a:pt x="23094" y="54752"/>
                  <a:pt x="22907" y="55640"/>
                  <a:pt x="22314" y="55807"/>
                </a:cubicBezTo>
                <a:cubicBezTo>
                  <a:pt x="22096" y="56029"/>
                  <a:pt x="21877" y="56251"/>
                  <a:pt x="21596" y="56362"/>
                </a:cubicBezTo>
                <a:cubicBezTo>
                  <a:pt x="21378" y="56307"/>
                  <a:pt x="21253" y="56418"/>
                  <a:pt x="21222" y="56695"/>
                </a:cubicBezTo>
                <a:cubicBezTo>
                  <a:pt x="21003" y="56640"/>
                  <a:pt x="20879" y="56751"/>
                  <a:pt x="20785" y="56862"/>
                </a:cubicBezTo>
                <a:cubicBezTo>
                  <a:pt x="20161" y="56862"/>
                  <a:pt x="19786" y="57140"/>
                  <a:pt x="19349" y="57417"/>
                </a:cubicBezTo>
                <a:cubicBezTo>
                  <a:pt x="19224" y="57417"/>
                  <a:pt x="19131" y="57140"/>
                  <a:pt x="19068" y="57417"/>
                </a:cubicBezTo>
                <a:cubicBezTo>
                  <a:pt x="18944" y="57528"/>
                  <a:pt x="18600" y="57251"/>
                  <a:pt x="18631" y="57639"/>
                </a:cubicBezTo>
                <a:cubicBezTo>
                  <a:pt x="18195" y="57528"/>
                  <a:pt x="17945" y="57751"/>
                  <a:pt x="17633" y="57806"/>
                </a:cubicBezTo>
                <a:cubicBezTo>
                  <a:pt x="17321" y="57806"/>
                  <a:pt x="17009" y="57862"/>
                  <a:pt x="16728" y="57862"/>
                </a:cubicBezTo>
                <a:cubicBezTo>
                  <a:pt x="16509" y="57917"/>
                  <a:pt x="16384" y="58139"/>
                  <a:pt x="16072" y="58028"/>
                </a:cubicBezTo>
                <a:cubicBezTo>
                  <a:pt x="15511" y="57917"/>
                  <a:pt x="14886" y="57917"/>
                  <a:pt x="14200" y="57973"/>
                </a:cubicBezTo>
                <a:cubicBezTo>
                  <a:pt x="13669" y="57695"/>
                  <a:pt x="13420" y="57917"/>
                  <a:pt x="13014" y="57528"/>
                </a:cubicBezTo>
                <a:cubicBezTo>
                  <a:pt x="12639" y="57473"/>
                  <a:pt x="12671" y="57584"/>
                  <a:pt x="12452" y="57417"/>
                </a:cubicBezTo>
                <a:cubicBezTo>
                  <a:pt x="12296" y="57417"/>
                  <a:pt x="12171" y="57362"/>
                  <a:pt x="12109" y="57251"/>
                </a:cubicBezTo>
                <a:cubicBezTo>
                  <a:pt x="11953" y="57251"/>
                  <a:pt x="11765" y="57362"/>
                  <a:pt x="11734" y="57140"/>
                </a:cubicBezTo>
                <a:cubicBezTo>
                  <a:pt x="11141" y="57195"/>
                  <a:pt x="10829" y="56695"/>
                  <a:pt x="10267" y="56695"/>
                </a:cubicBezTo>
                <a:cubicBezTo>
                  <a:pt x="9986" y="56751"/>
                  <a:pt x="9830" y="56529"/>
                  <a:pt x="9643" y="56418"/>
                </a:cubicBezTo>
                <a:cubicBezTo>
                  <a:pt x="9394" y="56307"/>
                  <a:pt x="9113" y="56251"/>
                  <a:pt x="8988" y="55974"/>
                </a:cubicBezTo>
                <a:cubicBezTo>
                  <a:pt x="9862" y="55474"/>
                  <a:pt x="10455" y="56251"/>
                  <a:pt x="11266" y="56362"/>
                </a:cubicBezTo>
                <a:cubicBezTo>
                  <a:pt x="12046" y="56584"/>
                  <a:pt x="12827" y="56862"/>
                  <a:pt x="13638" y="57029"/>
                </a:cubicBezTo>
                <a:cubicBezTo>
                  <a:pt x="14824" y="56973"/>
                  <a:pt x="16041" y="56918"/>
                  <a:pt x="17258" y="56862"/>
                </a:cubicBezTo>
                <a:cubicBezTo>
                  <a:pt x="17477" y="56751"/>
                  <a:pt x="17726" y="56640"/>
                  <a:pt x="18070" y="56695"/>
                </a:cubicBezTo>
                <a:cubicBezTo>
                  <a:pt x="18101" y="56418"/>
                  <a:pt x="18163" y="56695"/>
                  <a:pt x="18319" y="56640"/>
                </a:cubicBezTo>
                <a:cubicBezTo>
                  <a:pt x="18319" y="56473"/>
                  <a:pt x="18569" y="56418"/>
                  <a:pt x="18600" y="56640"/>
                </a:cubicBezTo>
                <a:cubicBezTo>
                  <a:pt x="19037" y="56307"/>
                  <a:pt x="19630" y="56196"/>
                  <a:pt x="20130" y="55918"/>
                </a:cubicBezTo>
                <a:cubicBezTo>
                  <a:pt x="20598" y="55640"/>
                  <a:pt x="21128" y="55418"/>
                  <a:pt x="21565" y="55085"/>
                </a:cubicBezTo>
                <a:cubicBezTo>
                  <a:pt x="21846" y="55030"/>
                  <a:pt x="21971" y="54696"/>
                  <a:pt x="22283" y="54696"/>
                </a:cubicBezTo>
                <a:cubicBezTo>
                  <a:pt x="22377" y="54308"/>
                  <a:pt x="22814" y="54474"/>
                  <a:pt x="22907" y="54030"/>
                </a:cubicBezTo>
                <a:cubicBezTo>
                  <a:pt x="22221" y="54141"/>
                  <a:pt x="21846" y="54641"/>
                  <a:pt x="21378" y="54919"/>
                </a:cubicBezTo>
                <a:cubicBezTo>
                  <a:pt x="20723" y="54974"/>
                  <a:pt x="20379" y="55529"/>
                  <a:pt x="19755" y="55640"/>
                </a:cubicBezTo>
                <a:cubicBezTo>
                  <a:pt x="19568" y="55863"/>
                  <a:pt x="19131" y="55751"/>
                  <a:pt x="18944" y="55974"/>
                </a:cubicBezTo>
                <a:cubicBezTo>
                  <a:pt x="18756" y="55918"/>
                  <a:pt x="18600" y="56029"/>
                  <a:pt x="18507" y="56196"/>
                </a:cubicBezTo>
                <a:cubicBezTo>
                  <a:pt x="18382" y="56251"/>
                  <a:pt x="18039" y="56029"/>
                  <a:pt x="18070" y="56362"/>
                </a:cubicBezTo>
                <a:cubicBezTo>
                  <a:pt x="17695" y="56196"/>
                  <a:pt x="17040" y="56362"/>
                  <a:pt x="16322" y="56418"/>
                </a:cubicBezTo>
                <a:cubicBezTo>
                  <a:pt x="15635" y="56473"/>
                  <a:pt x="14886" y="56473"/>
                  <a:pt x="14262" y="56529"/>
                </a:cubicBezTo>
                <a:cubicBezTo>
                  <a:pt x="13856" y="56307"/>
                  <a:pt x="13232" y="56473"/>
                  <a:pt x="12889" y="56085"/>
                </a:cubicBezTo>
                <a:cubicBezTo>
                  <a:pt x="12546" y="56251"/>
                  <a:pt x="12452" y="55918"/>
                  <a:pt x="12171" y="55974"/>
                </a:cubicBezTo>
                <a:cubicBezTo>
                  <a:pt x="12078" y="55585"/>
                  <a:pt x="11453" y="56196"/>
                  <a:pt x="11516" y="55529"/>
                </a:cubicBezTo>
                <a:cubicBezTo>
                  <a:pt x="12608" y="55751"/>
                  <a:pt x="13451" y="55640"/>
                  <a:pt x="14231" y="55696"/>
                </a:cubicBezTo>
                <a:cubicBezTo>
                  <a:pt x="14418" y="55751"/>
                  <a:pt x="14449" y="55529"/>
                  <a:pt x="14605" y="55529"/>
                </a:cubicBezTo>
                <a:cubicBezTo>
                  <a:pt x="14730" y="55474"/>
                  <a:pt x="15074" y="55696"/>
                  <a:pt x="15042" y="55363"/>
                </a:cubicBezTo>
                <a:cubicBezTo>
                  <a:pt x="15230" y="55640"/>
                  <a:pt x="15167" y="55363"/>
                  <a:pt x="15417" y="55363"/>
                </a:cubicBezTo>
                <a:cubicBezTo>
                  <a:pt x="15667" y="55307"/>
                  <a:pt x="15604" y="55585"/>
                  <a:pt x="15791" y="55307"/>
                </a:cubicBezTo>
                <a:cubicBezTo>
                  <a:pt x="16166" y="55307"/>
                  <a:pt x="16353" y="55030"/>
                  <a:pt x="16759" y="55141"/>
                </a:cubicBezTo>
                <a:cubicBezTo>
                  <a:pt x="16884" y="54641"/>
                  <a:pt x="17414" y="54974"/>
                  <a:pt x="17570" y="54585"/>
                </a:cubicBezTo>
                <a:cubicBezTo>
                  <a:pt x="18257" y="54474"/>
                  <a:pt x="18725" y="54030"/>
                  <a:pt x="19381" y="53863"/>
                </a:cubicBezTo>
                <a:cubicBezTo>
                  <a:pt x="20036" y="53530"/>
                  <a:pt x="20317" y="53142"/>
                  <a:pt x="21003" y="53142"/>
                </a:cubicBezTo>
                <a:cubicBezTo>
                  <a:pt x="21097" y="52808"/>
                  <a:pt x="21378" y="52753"/>
                  <a:pt x="21628" y="52642"/>
                </a:cubicBezTo>
                <a:cubicBezTo>
                  <a:pt x="21690" y="52198"/>
                  <a:pt x="22221" y="52531"/>
                  <a:pt x="22158" y="51809"/>
                </a:cubicBezTo>
                <a:cubicBezTo>
                  <a:pt x="22127" y="51587"/>
                  <a:pt x="22002" y="51809"/>
                  <a:pt x="21971" y="51975"/>
                </a:cubicBezTo>
                <a:cubicBezTo>
                  <a:pt x="21721" y="51864"/>
                  <a:pt x="21752" y="52198"/>
                  <a:pt x="21534" y="52142"/>
                </a:cubicBezTo>
                <a:cubicBezTo>
                  <a:pt x="21378" y="52531"/>
                  <a:pt x="21003" y="52531"/>
                  <a:pt x="20816" y="52864"/>
                </a:cubicBezTo>
                <a:cubicBezTo>
                  <a:pt x="19693" y="53253"/>
                  <a:pt x="18507" y="53697"/>
                  <a:pt x="17289" y="54308"/>
                </a:cubicBezTo>
                <a:cubicBezTo>
                  <a:pt x="16540" y="54530"/>
                  <a:pt x="16260" y="54585"/>
                  <a:pt x="15604" y="54863"/>
                </a:cubicBezTo>
                <a:cubicBezTo>
                  <a:pt x="15511" y="54363"/>
                  <a:pt x="15386" y="55030"/>
                  <a:pt x="15230" y="54863"/>
                </a:cubicBezTo>
                <a:cubicBezTo>
                  <a:pt x="15042" y="54863"/>
                  <a:pt x="14855" y="54863"/>
                  <a:pt x="14699" y="54919"/>
                </a:cubicBezTo>
                <a:cubicBezTo>
                  <a:pt x="14512" y="54919"/>
                  <a:pt x="14325" y="54919"/>
                  <a:pt x="14137" y="54919"/>
                </a:cubicBezTo>
                <a:cubicBezTo>
                  <a:pt x="13981" y="54807"/>
                  <a:pt x="13607" y="55141"/>
                  <a:pt x="13607" y="54807"/>
                </a:cubicBezTo>
                <a:cubicBezTo>
                  <a:pt x="14200" y="54641"/>
                  <a:pt x="14699" y="54308"/>
                  <a:pt x="15230" y="54086"/>
                </a:cubicBezTo>
                <a:cubicBezTo>
                  <a:pt x="15791" y="53863"/>
                  <a:pt x="16291" y="53586"/>
                  <a:pt x="16821" y="53364"/>
                </a:cubicBezTo>
                <a:cubicBezTo>
                  <a:pt x="16977" y="52975"/>
                  <a:pt x="17414" y="53197"/>
                  <a:pt x="17539" y="52808"/>
                </a:cubicBezTo>
                <a:cubicBezTo>
                  <a:pt x="17882" y="52808"/>
                  <a:pt x="18070" y="52531"/>
                  <a:pt x="18351" y="52475"/>
                </a:cubicBezTo>
                <a:cubicBezTo>
                  <a:pt x="18631" y="52364"/>
                  <a:pt x="18819" y="52086"/>
                  <a:pt x="19068" y="51975"/>
                </a:cubicBezTo>
                <a:cubicBezTo>
                  <a:pt x="19318" y="51753"/>
                  <a:pt x="19693" y="51864"/>
                  <a:pt x="19693" y="51309"/>
                </a:cubicBezTo>
                <a:cubicBezTo>
                  <a:pt x="19224" y="51365"/>
                  <a:pt x="18944" y="51809"/>
                  <a:pt x="18538" y="51975"/>
                </a:cubicBezTo>
                <a:cubicBezTo>
                  <a:pt x="18101" y="52198"/>
                  <a:pt x="17695" y="52420"/>
                  <a:pt x="17289" y="52697"/>
                </a:cubicBezTo>
                <a:cubicBezTo>
                  <a:pt x="16447" y="53197"/>
                  <a:pt x="15479" y="53419"/>
                  <a:pt x="14668" y="53919"/>
                </a:cubicBezTo>
                <a:cubicBezTo>
                  <a:pt x="13950" y="53975"/>
                  <a:pt x="13388" y="54252"/>
                  <a:pt x="12858" y="54641"/>
                </a:cubicBezTo>
                <a:cubicBezTo>
                  <a:pt x="12514" y="54474"/>
                  <a:pt x="11890" y="54752"/>
                  <a:pt x="11235" y="54863"/>
                </a:cubicBezTo>
                <a:cubicBezTo>
                  <a:pt x="10860" y="54807"/>
                  <a:pt x="10736" y="55196"/>
                  <a:pt x="10330" y="55085"/>
                </a:cubicBezTo>
                <a:cubicBezTo>
                  <a:pt x="10174" y="55085"/>
                  <a:pt x="9986" y="55085"/>
                  <a:pt x="9799" y="55141"/>
                </a:cubicBezTo>
                <a:cubicBezTo>
                  <a:pt x="9862" y="55363"/>
                  <a:pt x="9362" y="55418"/>
                  <a:pt x="9425" y="55141"/>
                </a:cubicBezTo>
                <a:cubicBezTo>
                  <a:pt x="9799" y="54974"/>
                  <a:pt x="10111" y="54696"/>
                  <a:pt x="10611" y="54752"/>
                </a:cubicBezTo>
                <a:cubicBezTo>
                  <a:pt x="10923" y="54141"/>
                  <a:pt x="11547" y="54086"/>
                  <a:pt x="12046" y="53752"/>
                </a:cubicBezTo>
                <a:cubicBezTo>
                  <a:pt x="12483" y="53253"/>
                  <a:pt x="13107" y="53086"/>
                  <a:pt x="13669" y="52864"/>
                </a:cubicBezTo>
                <a:cubicBezTo>
                  <a:pt x="13794" y="52475"/>
                  <a:pt x="14293" y="52753"/>
                  <a:pt x="14387" y="52309"/>
                </a:cubicBezTo>
                <a:cubicBezTo>
                  <a:pt x="14793" y="52420"/>
                  <a:pt x="14949" y="52031"/>
                  <a:pt x="15292" y="51975"/>
                </a:cubicBezTo>
                <a:cubicBezTo>
                  <a:pt x="15823" y="51698"/>
                  <a:pt x="16322" y="51365"/>
                  <a:pt x="16884" y="51087"/>
                </a:cubicBezTo>
                <a:cubicBezTo>
                  <a:pt x="17446" y="50865"/>
                  <a:pt x="17851" y="50421"/>
                  <a:pt x="18413" y="50198"/>
                </a:cubicBezTo>
                <a:cubicBezTo>
                  <a:pt x="18507" y="49810"/>
                  <a:pt x="18944" y="49976"/>
                  <a:pt x="19037" y="49532"/>
                </a:cubicBezTo>
                <a:cubicBezTo>
                  <a:pt x="19287" y="49643"/>
                  <a:pt x="19287" y="49310"/>
                  <a:pt x="19505" y="49366"/>
                </a:cubicBezTo>
                <a:cubicBezTo>
                  <a:pt x="19537" y="49143"/>
                  <a:pt x="19849" y="49310"/>
                  <a:pt x="19849" y="49032"/>
                </a:cubicBezTo>
                <a:cubicBezTo>
                  <a:pt x="20442" y="48810"/>
                  <a:pt x="20816" y="48199"/>
                  <a:pt x="21378" y="47977"/>
                </a:cubicBezTo>
                <a:cubicBezTo>
                  <a:pt x="21503" y="47644"/>
                  <a:pt x="21877" y="47700"/>
                  <a:pt x="22002" y="47311"/>
                </a:cubicBezTo>
                <a:cubicBezTo>
                  <a:pt x="22158" y="47311"/>
                  <a:pt x="22314" y="47200"/>
                  <a:pt x="22345" y="46978"/>
                </a:cubicBezTo>
                <a:cubicBezTo>
                  <a:pt x="22439" y="46922"/>
                  <a:pt x="22533" y="46978"/>
                  <a:pt x="22533" y="46811"/>
                </a:cubicBezTo>
                <a:cubicBezTo>
                  <a:pt x="22533" y="46700"/>
                  <a:pt x="22470" y="46645"/>
                  <a:pt x="22439" y="46811"/>
                </a:cubicBezTo>
                <a:cubicBezTo>
                  <a:pt x="21784" y="47144"/>
                  <a:pt x="21222" y="47589"/>
                  <a:pt x="20660" y="48033"/>
                </a:cubicBezTo>
                <a:cubicBezTo>
                  <a:pt x="20348" y="47866"/>
                  <a:pt x="20379" y="48310"/>
                  <a:pt x="20192" y="48366"/>
                </a:cubicBezTo>
                <a:cubicBezTo>
                  <a:pt x="20161" y="48644"/>
                  <a:pt x="19786" y="48366"/>
                  <a:pt x="19755" y="48699"/>
                </a:cubicBezTo>
                <a:cubicBezTo>
                  <a:pt x="19381" y="48810"/>
                  <a:pt x="19131" y="49143"/>
                  <a:pt x="18850" y="49366"/>
                </a:cubicBezTo>
                <a:cubicBezTo>
                  <a:pt x="18257" y="49421"/>
                  <a:pt x="17914" y="49976"/>
                  <a:pt x="17321" y="50087"/>
                </a:cubicBezTo>
                <a:cubicBezTo>
                  <a:pt x="16884" y="50532"/>
                  <a:pt x="16291" y="50643"/>
                  <a:pt x="15791" y="50976"/>
                </a:cubicBezTo>
                <a:cubicBezTo>
                  <a:pt x="15230" y="51087"/>
                  <a:pt x="14824" y="51531"/>
                  <a:pt x="14262" y="51698"/>
                </a:cubicBezTo>
                <a:cubicBezTo>
                  <a:pt x="13981" y="51753"/>
                  <a:pt x="13794" y="52031"/>
                  <a:pt x="13482" y="52031"/>
                </a:cubicBezTo>
                <a:cubicBezTo>
                  <a:pt x="13451" y="52309"/>
                  <a:pt x="13263" y="52198"/>
                  <a:pt x="13107" y="52253"/>
                </a:cubicBezTo>
                <a:cubicBezTo>
                  <a:pt x="13170" y="52475"/>
                  <a:pt x="12671" y="52531"/>
                  <a:pt x="12733" y="52253"/>
                </a:cubicBezTo>
                <a:cubicBezTo>
                  <a:pt x="13014" y="52142"/>
                  <a:pt x="13201" y="51864"/>
                  <a:pt x="13451" y="51753"/>
                </a:cubicBezTo>
                <a:cubicBezTo>
                  <a:pt x="13482" y="51476"/>
                  <a:pt x="13669" y="51531"/>
                  <a:pt x="13732" y="51420"/>
                </a:cubicBezTo>
                <a:cubicBezTo>
                  <a:pt x="13763" y="51087"/>
                  <a:pt x="13888" y="51031"/>
                  <a:pt x="14075" y="51031"/>
                </a:cubicBezTo>
                <a:cubicBezTo>
                  <a:pt x="14200" y="50643"/>
                  <a:pt x="14449" y="50532"/>
                  <a:pt x="14699" y="50365"/>
                </a:cubicBezTo>
                <a:cubicBezTo>
                  <a:pt x="14762" y="49921"/>
                  <a:pt x="15230" y="50087"/>
                  <a:pt x="15230" y="49532"/>
                </a:cubicBezTo>
                <a:cubicBezTo>
                  <a:pt x="15511" y="49421"/>
                  <a:pt x="15760" y="49254"/>
                  <a:pt x="15854" y="48866"/>
                </a:cubicBezTo>
                <a:cubicBezTo>
                  <a:pt x="16197" y="48866"/>
                  <a:pt x="16384" y="48588"/>
                  <a:pt x="16572" y="48366"/>
                </a:cubicBezTo>
                <a:cubicBezTo>
                  <a:pt x="17009" y="47866"/>
                  <a:pt x="17446" y="47422"/>
                  <a:pt x="17914" y="47033"/>
                </a:cubicBezTo>
                <a:cubicBezTo>
                  <a:pt x="18725" y="46089"/>
                  <a:pt x="19693" y="45423"/>
                  <a:pt x="20598" y="44645"/>
                </a:cubicBezTo>
                <a:cubicBezTo>
                  <a:pt x="21066" y="44312"/>
                  <a:pt x="21596" y="44035"/>
                  <a:pt x="22033" y="43590"/>
                </a:cubicBezTo>
                <a:cubicBezTo>
                  <a:pt x="22189" y="43590"/>
                  <a:pt x="22314" y="43535"/>
                  <a:pt x="22408" y="43424"/>
                </a:cubicBezTo>
                <a:cubicBezTo>
                  <a:pt x="22314" y="42980"/>
                  <a:pt x="22814" y="43535"/>
                  <a:pt x="22751" y="43091"/>
                </a:cubicBezTo>
                <a:cubicBezTo>
                  <a:pt x="22938" y="43091"/>
                  <a:pt x="23126" y="43091"/>
                  <a:pt x="23282" y="43091"/>
                </a:cubicBezTo>
                <a:cubicBezTo>
                  <a:pt x="23282" y="42924"/>
                  <a:pt x="23687" y="42702"/>
                  <a:pt x="23375" y="42591"/>
                </a:cubicBezTo>
                <a:cubicBezTo>
                  <a:pt x="23157" y="43035"/>
                  <a:pt x="22470" y="42702"/>
                  <a:pt x="22314" y="43257"/>
                </a:cubicBezTo>
                <a:cubicBezTo>
                  <a:pt x="21752" y="43202"/>
                  <a:pt x="21534" y="43646"/>
                  <a:pt x="21128" y="43813"/>
                </a:cubicBezTo>
                <a:cubicBezTo>
                  <a:pt x="20879" y="43813"/>
                  <a:pt x="20910" y="44090"/>
                  <a:pt x="20785" y="44146"/>
                </a:cubicBezTo>
                <a:cubicBezTo>
                  <a:pt x="20723" y="44201"/>
                  <a:pt x="20660" y="44146"/>
                  <a:pt x="20598" y="44146"/>
                </a:cubicBezTo>
                <a:cubicBezTo>
                  <a:pt x="20442" y="44257"/>
                  <a:pt x="20286" y="44590"/>
                  <a:pt x="20067" y="44479"/>
                </a:cubicBezTo>
                <a:cubicBezTo>
                  <a:pt x="20036" y="44868"/>
                  <a:pt x="19661" y="44701"/>
                  <a:pt x="19599" y="44979"/>
                </a:cubicBezTo>
                <a:cubicBezTo>
                  <a:pt x="19443" y="45145"/>
                  <a:pt x="19256" y="45367"/>
                  <a:pt x="19068" y="45534"/>
                </a:cubicBezTo>
                <a:cubicBezTo>
                  <a:pt x="17976" y="45923"/>
                  <a:pt x="17321" y="47033"/>
                  <a:pt x="16384" y="47755"/>
                </a:cubicBezTo>
                <a:cubicBezTo>
                  <a:pt x="16260" y="48088"/>
                  <a:pt x="15885" y="48033"/>
                  <a:pt x="15760" y="48422"/>
                </a:cubicBezTo>
                <a:cubicBezTo>
                  <a:pt x="15448" y="48422"/>
                  <a:pt x="15386" y="48866"/>
                  <a:pt x="15042" y="48921"/>
                </a:cubicBezTo>
                <a:cubicBezTo>
                  <a:pt x="14855" y="49199"/>
                  <a:pt x="14699" y="49477"/>
                  <a:pt x="14418" y="49588"/>
                </a:cubicBezTo>
                <a:cubicBezTo>
                  <a:pt x="14418" y="49810"/>
                  <a:pt x="14231" y="49810"/>
                  <a:pt x="14169" y="49921"/>
                </a:cubicBezTo>
                <a:cubicBezTo>
                  <a:pt x="14044" y="49865"/>
                  <a:pt x="13950" y="50587"/>
                  <a:pt x="13888" y="50087"/>
                </a:cubicBezTo>
                <a:cubicBezTo>
                  <a:pt x="13919" y="49643"/>
                  <a:pt x="14137" y="49532"/>
                  <a:pt x="14325" y="49421"/>
                </a:cubicBezTo>
                <a:cubicBezTo>
                  <a:pt x="14512" y="49199"/>
                  <a:pt x="14668" y="48977"/>
                  <a:pt x="14855" y="48755"/>
                </a:cubicBezTo>
                <a:cubicBezTo>
                  <a:pt x="15105" y="48199"/>
                  <a:pt x="15698" y="48144"/>
                  <a:pt x="15854" y="47422"/>
                </a:cubicBezTo>
                <a:cubicBezTo>
                  <a:pt x="16384" y="47366"/>
                  <a:pt x="16572" y="46700"/>
                  <a:pt x="17009" y="46422"/>
                </a:cubicBezTo>
                <a:cubicBezTo>
                  <a:pt x="17289" y="45923"/>
                  <a:pt x="17851" y="45812"/>
                  <a:pt x="18070" y="45256"/>
                </a:cubicBezTo>
                <a:cubicBezTo>
                  <a:pt x="18569" y="45090"/>
                  <a:pt x="18788" y="44423"/>
                  <a:pt x="19318" y="44368"/>
                </a:cubicBezTo>
                <a:cubicBezTo>
                  <a:pt x="19443" y="44090"/>
                  <a:pt x="19724" y="44090"/>
                  <a:pt x="19880" y="43868"/>
                </a:cubicBezTo>
                <a:cubicBezTo>
                  <a:pt x="20067" y="43701"/>
                  <a:pt x="20317" y="43590"/>
                  <a:pt x="20504" y="43368"/>
                </a:cubicBezTo>
                <a:cubicBezTo>
                  <a:pt x="20910" y="43091"/>
                  <a:pt x="21347" y="42813"/>
                  <a:pt x="21752" y="42480"/>
                </a:cubicBezTo>
                <a:cubicBezTo>
                  <a:pt x="21908" y="42202"/>
                  <a:pt x="22314" y="42369"/>
                  <a:pt x="22377" y="41980"/>
                </a:cubicBezTo>
                <a:cubicBezTo>
                  <a:pt x="22533" y="41702"/>
                  <a:pt x="23032" y="42036"/>
                  <a:pt x="23001" y="41480"/>
                </a:cubicBezTo>
                <a:cubicBezTo>
                  <a:pt x="22283" y="41647"/>
                  <a:pt x="21752" y="42091"/>
                  <a:pt x="21097" y="42369"/>
                </a:cubicBezTo>
                <a:cubicBezTo>
                  <a:pt x="21097" y="42646"/>
                  <a:pt x="20816" y="42480"/>
                  <a:pt x="20754" y="42702"/>
                </a:cubicBezTo>
                <a:cubicBezTo>
                  <a:pt x="20816" y="43146"/>
                  <a:pt x="20254" y="42591"/>
                  <a:pt x="20317" y="43035"/>
                </a:cubicBezTo>
                <a:cubicBezTo>
                  <a:pt x="20005" y="43202"/>
                  <a:pt x="19755" y="43479"/>
                  <a:pt x="19412" y="43590"/>
                </a:cubicBezTo>
                <a:cubicBezTo>
                  <a:pt x="18912" y="44090"/>
                  <a:pt x="18351" y="44534"/>
                  <a:pt x="17789" y="44923"/>
                </a:cubicBezTo>
                <a:cubicBezTo>
                  <a:pt x="17477" y="45034"/>
                  <a:pt x="17289" y="45423"/>
                  <a:pt x="17009" y="45590"/>
                </a:cubicBezTo>
                <a:cubicBezTo>
                  <a:pt x="16821" y="45978"/>
                  <a:pt x="16384" y="45923"/>
                  <a:pt x="16291" y="46422"/>
                </a:cubicBezTo>
                <a:cubicBezTo>
                  <a:pt x="15698" y="46811"/>
                  <a:pt x="15323" y="47533"/>
                  <a:pt x="14762" y="47977"/>
                </a:cubicBezTo>
                <a:cubicBezTo>
                  <a:pt x="14637" y="48422"/>
                  <a:pt x="14262" y="48477"/>
                  <a:pt x="14044" y="48810"/>
                </a:cubicBezTo>
                <a:cubicBezTo>
                  <a:pt x="14013" y="49032"/>
                  <a:pt x="13856" y="49088"/>
                  <a:pt x="13700" y="49143"/>
                </a:cubicBezTo>
                <a:cubicBezTo>
                  <a:pt x="13607" y="49366"/>
                  <a:pt x="13576" y="49643"/>
                  <a:pt x="13357" y="49643"/>
                </a:cubicBezTo>
                <a:cubicBezTo>
                  <a:pt x="13139" y="49976"/>
                  <a:pt x="12951" y="50310"/>
                  <a:pt x="12639" y="50476"/>
                </a:cubicBezTo>
                <a:cubicBezTo>
                  <a:pt x="12483" y="50920"/>
                  <a:pt x="12202" y="51087"/>
                  <a:pt x="11921" y="51309"/>
                </a:cubicBezTo>
                <a:cubicBezTo>
                  <a:pt x="11703" y="51642"/>
                  <a:pt x="11453" y="51920"/>
                  <a:pt x="11204" y="52142"/>
                </a:cubicBezTo>
                <a:cubicBezTo>
                  <a:pt x="10892" y="52309"/>
                  <a:pt x="10673" y="52753"/>
                  <a:pt x="10299" y="52864"/>
                </a:cubicBezTo>
                <a:cubicBezTo>
                  <a:pt x="10174" y="53086"/>
                  <a:pt x="10049" y="53308"/>
                  <a:pt x="9862" y="53475"/>
                </a:cubicBezTo>
                <a:cubicBezTo>
                  <a:pt x="9643" y="53419"/>
                  <a:pt x="9674" y="53808"/>
                  <a:pt x="9425" y="53697"/>
                </a:cubicBezTo>
                <a:cubicBezTo>
                  <a:pt x="9487" y="54141"/>
                  <a:pt x="8988" y="53586"/>
                  <a:pt x="9050" y="54030"/>
                </a:cubicBezTo>
                <a:cubicBezTo>
                  <a:pt x="8801" y="54252"/>
                  <a:pt x="8613" y="54530"/>
                  <a:pt x="8239" y="54530"/>
                </a:cubicBezTo>
                <a:cubicBezTo>
                  <a:pt x="8364" y="54086"/>
                  <a:pt x="8707" y="54030"/>
                  <a:pt x="8863" y="53697"/>
                </a:cubicBezTo>
                <a:cubicBezTo>
                  <a:pt x="9144" y="53530"/>
                  <a:pt x="9237" y="53086"/>
                  <a:pt x="9581" y="53031"/>
                </a:cubicBezTo>
                <a:cubicBezTo>
                  <a:pt x="9706" y="52586"/>
                  <a:pt x="10111" y="52642"/>
                  <a:pt x="10205" y="52198"/>
                </a:cubicBezTo>
                <a:cubicBezTo>
                  <a:pt x="10486" y="52031"/>
                  <a:pt x="10642" y="51642"/>
                  <a:pt x="10829" y="51365"/>
                </a:cubicBezTo>
                <a:cubicBezTo>
                  <a:pt x="11266" y="50865"/>
                  <a:pt x="11672" y="50254"/>
                  <a:pt x="12078" y="49699"/>
                </a:cubicBezTo>
                <a:cubicBezTo>
                  <a:pt x="12265" y="49421"/>
                  <a:pt x="12452" y="49032"/>
                  <a:pt x="12702" y="48866"/>
                </a:cubicBezTo>
                <a:cubicBezTo>
                  <a:pt x="12920" y="48533"/>
                  <a:pt x="13107" y="48199"/>
                  <a:pt x="13420" y="48033"/>
                </a:cubicBezTo>
                <a:cubicBezTo>
                  <a:pt x="13732" y="47311"/>
                  <a:pt x="14325" y="47033"/>
                  <a:pt x="14668" y="46367"/>
                </a:cubicBezTo>
                <a:cubicBezTo>
                  <a:pt x="15198" y="45978"/>
                  <a:pt x="15604" y="45367"/>
                  <a:pt x="16166" y="44979"/>
                </a:cubicBezTo>
                <a:cubicBezTo>
                  <a:pt x="16197" y="44701"/>
                  <a:pt x="16478" y="44868"/>
                  <a:pt x="16540" y="44645"/>
                </a:cubicBezTo>
                <a:cubicBezTo>
                  <a:pt x="16665" y="44590"/>
                  <a:pt x="16759" y="44423"/>
                  <a:pt x="16884" y="44312"/>
                </a:cubicBezTo>
                <a:cubicBezTo>
                  <a:pt x="17196" y="44201"/>
                  <a:pt x="17289" y="43757"/>
                  <a:pt x="17695" y="43813"/>
                </a:cubicBezTo>
                <a:cubicBezTo>
                  <a:pt x="17820" y="43368"/>
                  <a:pt x="18257" y="43535"/>
                  <a:pt x="18413" y="43146"/>
                </a:cubicBezTo>
                <a:cubicBezTo>
                  <a:pt x="18756" y="43035"/>
                  <a:pt x="18944" y="42646"/>
                  <a:pt x="19224" y="42424"/>
                </a:cubicBezTo>
                <a:cubicBezTo>
                  <a:pt x="19505" y="42480"/>
                  <a:pt x="19599" y="42147"/>
                  <a:pt x="19942" y="42258"/>
                </a:cubicBezTo>
                <a:cubicBezTo>
                  <a:pt x="20036" y="41980"/>
                  <a:pt x="20473" y="42202"/>
                  <a:pt x="20473" y="41758"/>
                </a:cubicBezTo>
                <a:cubicBezTo>
                  <a:pt x="20098" y="41925"/>
                  <a:pt x="19880" y="42147"/>
                  <a:pt x="19474" y="41980"/>
                </a:cubicBezTo>
                <a:cubicBezTo>
                  <a:pt x="19474" y="42258"/>
                  <a:pt x="19162" y="42091"/>
                  <a:pt x="19131" y="42313"/>
                </a:cubicBezTo>
                <a:cubicBezTo>
                  <a:pt x="18912" y="42258"/>
                  <a:pt x="18912" y="42591"/>
                  <a:pt x="18663" y="42480"/>
                </a:cubicBezTo>
                <a:cubicBezTo>
                  <a:pt x="18663" y="42757"/>
                  <a:pt x="18351" y="42591"/>
                  <a:pt x="18319" y="42813"/>
                </a:cubicBezTo>
                <a:cubicBezTo>
                  <a:pt x="18101" y="42757"/>
                  <a:pt x="18132" y="43091"/>
                  <a:pt x="17851" y="42980"/>
                </a:cubicBezTo>
                <a:cubicBezTo>
                  <a:pt x="17726" y="43368"/>
                  <a:pt x="17258" y="43257"/>
                  <a:pt x="17133" y="43646"/>
                </a:cubicBezTo>
                <a:cubicBezTo>
                  <a:pt x="16946" y="43924"/>
                  <a:pt x="16634" y="44035"/>
                  <a:pt x="16353" y="44201"/>
                </a:cubicBezTo>
                <a:cubicBezTo>
                  <a:pt x="16228" y="44645"/>
                  <a:pt x="15760" y="44479"/>
                  <a:pt x="15635" y="44868"/>
                </a:cubicBezTo>
                <a:cubicBezTo>
                  <a:pt x="15386" y="44757"/>
                  <a:pt x="15448" y="45201"/>
                  <a:pt x="15261" y="45201"/>
                </a:cubicBezTo>
                <a:cubicBezTo>
                  <a:pt x="15230" y="45423"/>
                  <a:pt x="14918" y="45256"/>
                  <a:pt x="14918" y="45534"/>
                </a:cubicBezTo>
                <a:cubicBezTo>
                  <a:pt x="14325" y="45867"/>
                  <a:pt x="13981" y="46589"/>
                  <a:pt x="13482" y="47033"/>
                </a:cubicBezTo>
                <a:cubicBezTo>
                  <a:pt x="13482" y="47366"/>
                  <a:pt x="13170" y="47144"/>
                  <a:pt x="13139" y="47422"/>
                </a:cubicBezTo>
                <a:cubicBezTo>
                  <a:pt x="13076" y="47589"/>
                  <a:pt x="12951" y="47700"/>
                  <a:pt x="12764" y="47755"/>
                </a:cubicBezTo>
                <a:cubicBezTo>
                  <a:pt x="12639" y="48144"/>
                  <a:pt x="12358" y="48310"/>
                  <a:pt x="12140" y="48588"/>
                </a:cubicBezTo>
                <a:cubicBezTo>
                  <a:pt x="12109" y="48810"/>
                  <a:pt x="12015" y="48977"/>
                  <a:pt x="11890" y="49088"/>
                </a:cubicBezTo>
                <a:cubicBezTo>
                  <a:pt x="11734" y="49143"/>
                  <a:pt x="11828" y="49588"/>
                  <a:pt x="11516" y="49421"/>
                </a:cubicBezTo>
                <a:cubicBezTo>
                  <a:pt x="11609" y="49810"/>
                  <a:pt x="11360" y="49699"/>
                  <a:pt x="11266" y="49921"/>
                </a:cubicBezTo>
                <a:cubicBezTo>
                  <a:pt x="11079" y="49976"/>
                  <a:pt x="11079" y="50365"/>
                  <a:pt x="10923" y="50421"/>
                </a:cubicBezTo>
                <a:cubicBezTo>
                  <a:pt x="10080" y="51587"/>
                  <a:pt x="9144" y="52531"/>
                  <a:pt x="8239" y="53586"/>
                </a:cubicBezTo>
                <a:cubicBezTo>
                  <a:pt x="8520" y="52753"/>
                  <a:pt x="9144" y="52475"/>
                  <a:pt x="9394" y="51587"/>
                </a:cubicBezTo>
                <a:cubicBezTo>
                  <a:pt x="9612" y="51309"/>
                  <a:pt x="9924" y="51254"/>
                  <a:pt x="10018" y="50754"/>
                </a:cubicBezTo>
                <a:cubicBezTo>
                  <a:pt x="10267" y="50865"/>
                  <a:pt x="10174" y="50421"/>
                  <a:pt x="10361" y="50421"/>
                </a:cubicBezTo>
                <a:cubicBezTo>
                  <a:pt x="10548" y="50365"/>
                  <a:pt x="10423" y="49810"/>
                  <a:pt x="10736" y="49921"/>
                </a:cubicBezTo>
                <a:cubicBezTo>
                  <a:pt x="11048" y="49143"/>
                  <a:pt x="11547" y="48699"/>
                  <a:pt x="11953" y="48088"/>
                </a:cubicBezTo>
                <a:cubicBezTo>
                  <a:pt x="12046" y="47922"/>
                  <a:pt x="12140" y="47755"/>
                  <a:pt x="12234" y="47589"/>
                </a:cubicBezTo>
                <a:cubicBezTo>
                  <a:pt x="12358" y="47422"/>
                  <a:pt x="12577" y="47422"/>
                  <a:pt x="12577" y="47089"/>
                </a:cubicBezTo>
                <a:cubicBezTo>
                  <a:pt x="12920" y="46978"/>
                  <a:pt x="12951" y="46367"/>
                  <a:pt x="13295" y="46256"/>
                </a:cubicBezTo>
                <a:cubicBezTo>
                  <a:pt x="13388" y="45812"/>
                  <a:pt x="13732" y="45756"/>
                  <a:pt x="13919" y="45423"/>
                </a:cubicBezTo>
                <a:cubicBezTo>
                  <a:pt x="14106" y="45090"/>
                  <a:pt x="14449" y="44979"/>
                  <a:pt x="14637" y="44590"/>
                </a:cubicBezTo>
                <a:cubicBezTo>
                  <a:pt x="15105" y="44035"/>
                  <a:pt x="15604" y="43479"/>
                  <a:pt x="16135" y="43091"/>
                </a:cubicBezTo>
                <a:cubicBezTo>
                  <a:pt x="16509" y="42369"/>
                  <a:pt x="17196" y="42258"/>
                  <a:pt x="17570" y="41536"/>
                </a:cubicBezTo>
                <a:cubicBezTo>
                  <a:pt x="17726" y="41536"/>
                  <a:pt x="17882" y="41425"/>
                  <a:pt x="17914" y="41203"/>
                </a:cubicBezTo>
                <a:cubicBezTo>
                  <a:pt x="18101" y="41147"/>
                  <a:pt x="18288" y="41092"/>
                  <a:pt x="18382" y="40869"/>
                </a:cubicBezTo>
                <a:cubicBezTo>
                  <a:pt x="18538" y="40869"/>
                  <a:pt x="18663" y="40758"/>
                  <a:pt x="18725" y="40536"/>
                </a:cubicBezTo>
                <a:cubicBezTo>
                  <a:pt x="18881" y="40425"/>
                  <a:pt x="19100" y="40425"/>
                  <a:pt x="19193" y="40203"/>
                </a:cubicBezTo>
                <a:cubicBezTo>
                  <a:pt x="18756" y="40092"/>
                  <a:pt x="18663" y="40592"/>
                  <a:pt x="18288" y="40536"/>
                </a:cubicBezTo>
                <a:cubicBezTo>
                  <a:pt x="18101" y="40869"/>
                  <a:pt x="17726" y="40869"/>
                  <a:pt x="17570" y="41258"/>
                </a:cubicBezTo>
                <a:cubicBezTo>
                  <a:pt x="16884" y="41369"/>
                  <a:pt x="16665" y="42313"/>
                  <a:pt x="15947" y="42424"/>
                </a:cubicBezTo>
                <a:cubicBezTo>
                  <a:pt x="15823" y="42813"/>
                  <a:pt x="15479" y="42924"/>
                  <a:pt x="15323" y="43257"/>
                </a:cubicBezTo>
                <a:cubicBezTo>
                  <a:pt x="15074" y="43479"/>
                  <a:pt x="14793" y="43646"/>
                  <a:pt x="14605" y="43924"/>
                </a:cubicBezTo>
                <a:cubicBezTo>
                  <a:pt x="14387" y="44201"/>
                  <a:pt x="14231" y="44534"/>
                  <a:pt x="13919" y="44645"/>
                </a:cubicBezTo>
                <a:cubicBezTo>
                  <a:pt x="13732" y="45034"/>
                  <a:pt x="13482" y="45256"/>
                  <a:pt x="13201" y="45478"/>
                </a:cubicBezTo>
                <a:cubicBezTo>
                  <a:pt x="13107" y="45978"/>
                  <a:pt x="12702" y="45867"/>
                  <a:pt x="12577" y="46311"/>
                </a:cubicBezTo>
                <a:cubicBezTo>
                  <a:pt x="12390" y="46645"/>
                  <a:pt x="12140" y="46867"/>
                  <a:pt x="11953" y="47144"/>
                </a:cubicBezTo>
                <a:cubicBezTo>
                  <a:pt x="11578" y="47811"/>
                  <a:pt x="11079" y="48310"/>
                  <a:pt x="10704" y="48977"/>
                </a:cubicBezTo>
                <a:cubicBezTo>
                  <a:pt x="9893" y="50198"/>
                  <a:pt x="8988" y="51254"/>
                  <a:pt x="8239" y="52586"/>
                </a:cubicBezTo>
                <a:cubicBezTo>
                  <a:pt x="7802" y="52808"/>
                  <a:pt x="7677" y="53419"/>
                  <a:pt x="7240" y="53641"/>
                </a:cubicBezTo>
                <a:cubicBezTo>
                  <a:pt x="6990" y="54086"/>
                  <a:pt x="6741" y="54530"/>
                  <a:pt x="6366" y="54807"/>
                </a:cubicBezTo>
                <a:cubicBezTo>
                  <a:pt x="6273" y="55085"/>
                  <a:pt x="6054" y="55085"/>
                  <a:pt x="5898" y="55307"/>
                </a:cubicBezTo>
                <a:cubicBezTo>
                  <a:pt x="5742" y="55529"/>
                  <a:pt x="5680" y="55863"/>
                  <a:pt x="5368" y="55807"/>
                </a:cubicBezTo>
                <a:cubicBezTo>
                  <a:pt x="5305" y="56140"/>
                  <a:pt x="4962" y="56029"/>
                  <a:pt x="4931" y="56473"/>
                </a:cubicBezTo>
                <a:cubicBezTo>
                  <a:pt x="4837" y="56473"/>
                  <a:pt x="4681" y="56473"/>
                  <a:pt x="4650" y="56640"/>
                </a:cubicBezTo>
                <a:cubicBezTo>
                  <a:pt x="4494" y="56584"/>
                  <a:pt x="4431" y="56862"/>
                  <a:pt x="4400" y="56640"/>
                </a:cubicBezTo>
                <a:cubicBezTo>
                  <a:pt x="4400" y="56307"/>
                  <a:pt x="4712" y="56473"/>
                  <a:pt x="4743" y="56140"/>
                </a:cubicBezTo>
                <a:cubicBezTo>
                  <a:pt x="4931" y="56085"/>
                  <a:pt x="4962" y="55807"/>
                  <a:pt x="5180" y="55807"/>
                </a:cubicBezTo>
                <a:cubicBezTo>
                  <a:pt x="5368" y="55307"/>
                  <a:pt x="5773" y="55196"/>
                  <a:pt x="5992" y="54807"/>
                </a:cubicBezTo>
                <a:cubicBezTo>
                  <a:pt x="6148" y="54363"/>
                  <a:pt x="6522" y="54197"/>
                  <a:pt x="6710" y="53808"/>
                </a:cubicBezTo>
                <a:cubicBezTo>
                  <a:pt x="6928" y="53419"/>
                  <a:pt x="7178" y="53031"/>
                  <a:pt x="7490" y="52808"/>
                </a:cubicBezTo>
                <a:cubicBezTo>
                  <a:pt x="7583" y="52586"/>
                  <a:pt x="7739" y="52475"/>
                  <a:pt x="7864" y="52309"/>
                </a:cubicBezTo>
                <a:cubicBezTo>
                  <a:pt x="7989" y="52142"/>
                  <a:pt x="8020" y="51864"/>
                  <a:pt x="8208" y="51809"/>
                </a:cubicBezTo>
                <a:cubicBezTo>
                  <a:pt x="8364" y="51254"/>
                  <a:pt x="8676" y="51031"/>
                  <a:pt x="8925" y="50643"/>
                </a:cubicBezTo>
                <a:cubicBezTo>
                  <a:pt x="9144" y="50254"/>
                  <a:pt x="9487" y="50032"/>
                  <a:pt x="9643" y="49477"/>
                </a:cubicBezTo>
                <a:cubicBezTo>
                  <a:pt x="9737" y="49310"/>
                  <a:pt x="9955" y="49310"/>
                  <a:pt x="9986" y="48977"/>
                </a:cubicBezTo>
                <a:cubicBezTo>
                  <a:pt x="10299" y="49088"/>
                  <a:pt x="10080" y="48310"/>
                  <a:pt x="10423" y="48477"/>
                </a:cubicBezTo>
                <a:cubicBezTo>
                  <a:pt x="10860" y="47644"/>
                  <a:pt x="11328" y="46922"/>
                  <a:pt x="11859" y="46311"/>
                </a:cubicBezTo>
                <a:cubicBezTo>
                  <a:pt x="12109" y="45978"/>
                  <a:pt x="12296" y="45478"/>
                  <a:pt x="12639" y="45312"/>
                </a:cubicBezTo>
                <a:cubicBezTo>
                  <a:pt x="12764" y="44701"/>
                  <a:pt x="13263" y="44812"/>
                  <a:pt x="13357" y="44146"/>
                </a:cubicBezTo>
                <a:cubicBezTo>
                  <a:pt x="14044" y="43813"/>
                  <a:pt x="14387" y="42869"/>
                  <a:pt x="15042" y="42480"/>
                </a:cubicBezTo>
                <a:cubicBezTo>
                  <a:pt x="15261" y="42036"/>
                  <a:pt x="15667" y="41925"/>
                  <a:pt x="15854" y="41480"/>
                </a:cubicBezTo>
                <a:cubicBezTo>
                  <a:pt x="16072" y="41480"/>
                  <a:pt x="16228" y="41369"/>
                  <a:pt x="16291" y="41147"/>
                </a:cubicBezTo>
                <a:cubicBezTo>
                  <a:pt x="16416" y="40925"/>
                  <a:pt x="16728" y="41036"/>
                  <a:pt x="16728" y="40647"/>
                </a:cubicBezTo>
                <a:cubicBezTo>
                  <a:pt x="16478" y="40647"/>
                  <a:pt x="16291" y="40814"/>
                  <a:pt x="16197" y="41147"/>
                </a:cubicBezTo>
                <a:cubicBezTo>
                  <a:pt x="15885" y="41092"/>
                  <a:pt x="15760" y="41425"/>
                  <a:pt x="15479" y="41480"/>
                </a:cubicBezTo>
                <a:cubicBezTo>
                  <a:pt x="15198" y="41980"/>
                  <a:pt x="14730" y="42202"/>
                  <a:pt x="14418" y="42646"/>
                </a:cubicBezTo>
                <a:cubicBezTo>
                  <a:pt x="13576" y="43202"/>
                  <a:pt x="12951" y="44201"/>
                  <a:pt x="12265" y="45034"/>
                </a:cubicBezTo>
                <a:cubicBezTo>
                  <a:pt x="12171" y="45312"/>
                  <a:pt x="11921" y="45367"/>
                  <a:pt x="11828" y="45701"/>
                </a:cubicBezTo>
                <a:cubicBezTo>
                  <a:pt x="11734" y="46034"/>
                  <a:pt x="11360" y="45923"/>
                  <a:pt x="11297" y="46367"/>
                </a:cubicBezTo>
                <a:cubicBezTo>
                  <a:pt x="10829" y="46534"/>
                  <a:pt x="10673" y="47255"/>
                  <a:pt x="10330" y="47700"/>
                </a:cubicBezTo>
                <a:cubicBezTo>
                  <a:pt x="9986" y="48144"/>
                  <a:pt x="9799" y="48755"/>
                  <a:pt x="9362" y="49032"/>
                </a:cubicBezTo>
                <a:cubicBezTo>
                  <a:pt x="9237" y="49310"/>
                  <a:pt x="9175" y="49643"/>
                  <a:pt x="8894" y="49699"/>
                </a:cubicBezTo>
                <a:cubicBezTo>
                  <a:pt x="8925" y="49976"/>
                  <a:pt x="8832" y="50087"/>
                  <a:pt x="8644" y="50032"/>
                </a:cubicBezTo>
                <a:cubicBezTo>
                  <a:pt x="8613" y="50198"/>
                  <a:pt x="8520" y="50365"/>
                  <a:pt x="8364" y="50365"/>
                </a:cubicBezTo>
                <a:cubicBezTo>
                  <a:pt x="8364" y="50698"/>
                  <a:pt x="8145" y="50698"/>
                  <a:pt x="8114" y="51031"/>
                </a:cubicBezTo>
                <a:cubicBezTo>
                  <a:pt x="7864" y="51031"/>
                  <a:pt x="7927" y="51531"/>
                  <a:pt x="7677" y="51531"/>
                </a:cubicBezTo>
                <a:cubicBezTo>
                  <a:pt x="7459" y="51920"/>
                  <a:pt x="7209" y="52309"/>
                  <a:pt x="6959" y="52642"/>
                </a:cubicBezTo>
                <a:cubicBezTo>
                  <a:pt x="6553" y="52753"/>
                  <a:pt x="6491" y="53475"/>
                  <a:pt x="6148" y="53697"/>
                </a:cubicBezTo>
                <a:cubicBezTo>
                  <a:pt x="6117" y="53975"/>
                  <a:pt x="5929" y="54086"/>
                  <a:pt x="5711" y="54197"/>
                </a:cubicBezTo>
                <a:cubicBezTo>
                  <a:pt x="5711" y="54363"/>
                  <a:pt x="5617" y="54419"/>
                  <a:pt x="5524" y="54530"/>
                </a:cubicBezTo>
                <a:cubicBezTo>
                  <a:pt x="5430" y="54474"/>
                  <a:pt x="5399" y="54752"/>
                  <a:pt x="5368" y="54530"/>
                </a:cubicBezTo>
                <a:cubicBezTo>
                  <a:pt x="5430" y="54308"/>
                  <a:pt x="5586" y="54197"/>
                  <a:pt x="5711" y="54030"/>
                </a:cubicBezTo>
                <a:cubicBezTo>
                  <a:pt x="5960" y="54030"/>
                  <a:pt x="5773" y="53364"/>
                  <a:pt x="6054" y="53530"/>
                </a:cubicBezTo>
                <a:cubicBezTo>
                  <a:pt x="6148" y="53308"/>
                  <a:pt x="6304" y="53197"/>
                  <a:pt x="6429" y="53031"/>
                </a:cubicBezTo>
                <a:cubicBezTo>
                  <a:pt x="6553" y="53031"/>
                  <a:pt x="6491" y="52753"/>
                  <a:pt x="6585" y="52697"/>
                </a:cubicBezTo>
                <a:cubicBezTo>
                  <a:pt x="6710" y="52642"/>
                  <a:pt x="6741" y="52475"/>
                  <a:pt x="6772" y="52364"/>
                </a:cubicBezTo>
                <a:cubicBezTo>
                  <a:pt x="7334" y="51753"/>
                  <a:pt x="7646" y="50698"/>
                  <a:pt x="8270" y="50198"/>
                </a:cubicBezTo>
                <a:cubicBezTo>
                  <a:pt x="8332" y="49976"/>
                  <a:pt x="8426" y="49810"/>
                  <a:pt x="8551" y="49699"/>
                </a:cubicBezTo>
                <a:cubicBezTo>
                  <a:pt x="8644" y="49532"/>
                  <a:pt x="8551" y="49088"/>
                  <a:pt x="8801" y="49199"/>
                </a:cubicBezTo>
                <a:cubicBezTo>
                  <a:pt x="8863" y="48588"/>
                  <a:pt x="9300" y="48699"/>
                  <a:pt x="9331" y="48033"/>
                </a:cubicBezTo>
                <a:cubicBezTo>
                  <a:pt x="9612" y="47922"/>
                  <a:pt x="9737" y="47422"/>
                  <a:pt x="9955" y="47200"/>
                </a:cubicBezTo>
                <a:cubicBezTo>
                  <a:pt x="9924" y="46811"/>
                  <a:pt x="10361" y="47311"/>
                  <a:pt x="10236" y="46700"/>
                </a:cubicBezTo>
                <a:cubicBezTo>
                  <a:pt x="10330" y="46534"/>
                  <a:pt x="10548" y="46534"/>
                  <a:pt x="10579" y="46200"/>
                </a:cubicBezTo>
                <a:cubicBezTo>
                  <a:pt x="11016" y="45645"/>
                  <a:pt x="11453" y="45090"/>
                  <a:pt x="11921" y="44534"/>
                </a:cubicBezTo>
                <a:cubicBezTo>
                  <a:pt x="12265" y="43813"/>
                  <a:pt x="12827" y="43368"/>
                  <a:pt x="13232" y="42702"/>
                </a:cubicBezTo>
                <a:cubicBezTo>
                  <a:pt x="13482" y="42480"/>
                  <a:pt x="13732" y="42313"/>
                  <a:pt x="13856" y="41869"/>
                </a:cubicBezTo>
                <a:cubicBezTo>
                  <a:pt x="14137" y="41647"/>
                  <a:pt x="14418" y="41480"/>
                  <a:pt x="14574" y="41036"/>
                </a:cubicBezTo>
                <a:cubicBezTo>
                  <a:pt x="15198" y="40758"/>
                  <a:pt x="15479" y="39870"/>
                  <a:pt x="16197" y="39703"/>
                </a:cubicBezTo>
                <a:cubicBezTo>
                  <a:pt x="16291" y="39259"/>
                  <a:pt x="16634" y="39204"/>
                  <a:pt x="16915" y="39037"/>
                </a:cubicBezTo>
                <a:cubicBezTo>
                  <a:pt x="17102" y="38648"/>
                  <a:pt x="17414" y="38537"/>
                  <a:pt x="17695" y="38315"/>
                </a:cubicBezTo>
                <a:cubicBezTo>
                  <a:pt x="17820" y="38204"/>
                  <a:pt x="17945" y="38093"/>
                  <a:pt x="18163" y="38149"/>
                </a:cubicBezTo>
                <a:cubicBezTo>
                  <a:pt x="18195" y="37871"/>
                  <a:pt x="18600" y="38149"/>
                  <a:pt x="18600" y="37815"/>
                </a:cubicBezTo>
                <a:cubicBezTo>
                  <a:pt x="18725" y="37704"/>
                  <a:pt x="19068" y="37982"/>
                  <a:pt x="19037" y="37649"/>
                </a:cubicBezTo>
                <a:cubicBezTo>
                  <a:pt x="19100" y="37704"/>
                  <a:pt x="19474" y="37982"/>
                  <a:pt x="19505" y="37593"/>
                </a:cubicBezTo>
                <a:cubicBezTo>
                  <a:pt x="19006" y="37204"/>
                  <a:pt x="18351" y="37704"/>
                  <a:pt x="17789" y="37704"/>
                </a:cubicBezTo>
                <a:cubicBezTo>
                  <a:pt x="17602" y="38037"/>
                  <a:pt x="17165" y="37982"/>
                  <a:pt x="16977" y="38371"/>
                </a:cubicBezTo>
                <a:cubicBezTo>
                  <a:pt x="16665" y="38537"/>
                  <a:pt x="16353" y="38815"/>
                  <a:pt x="16072" y="39037"/>
                </a:cubicBezTo>
                <a:cubicBezTo>
                  <a:pt x="15573" y="39592"/>
                  <a:pt x="14949" y="39981"/>
                  <a:pt x="14481" y="40592"/>
                </a:cubicBezTo>
                <a:cubicBezTo>
                  <a:pt x="14231" y="40814"/>
                  <a:pt x="14044" y="41203"/>
                  <a:pt x="13763" y="41425"/>
                </a:cubicBezTo>
                <a:cubicBezTo>
                  <a:pt x="13420" y="41536"/>
                  <a:pt x="13295" y="42036"/>
                  <a:pt x="12951" y="42258"/>
                </a:cubicBezTo>
                <a:cubicBezTo>
                  <a:pt x="12514" y="42980"/>
                  <a:pt x="11953" y="43479"/>
                  <a:pt x="11547" y="44257"/>
                </a:cubicBezTo>
                <a:cubicBezTo>
                  <a:pt x="11547" y="44534"/>
                  <a:pt x="11235" y="44368"/>
                  <a:pt x="11172" y="44590"/>
                </a:cubicBezTo>
                <a:cubicBezTo>
                  <a:pt x="11110" y="44812"/>
                  <a:pt x="10954" y="44923"/>
                  <a:pt x="10829" y="45090"/>
                </a:cubicBezTo>
                <a:cubicBezTo>
                  <a:pt x="10611" y="45423"/>
                  <a:pt x="10330" y="45701"/>
                  <a:pt x="10111" y="46089"/>
                </a:cubicBezTo>
                <a:cubicBezTo>
                  <a:pt x="9643" y="46700"/>
                  <a:pt x="9269" y="47478"/>
                  <a:pt x="8801" y="48088"/>
                </a:cubicBezTo>
                <a:cubicBezTo>
                  <a:pt x="8832" y="48422"/>
                  <a:pt x="8551" y="48255"/>
                  <a:pt x="8520" y="48588"/>
                </a:cubicBezTo>
                <a:cubicBezTo>
                  <a:pt x="8457" y="48810"/>
                  <a:pt x="8395" y="49088"/>
                  <a:pt x="8176" y="49088"/>
                </a:cubicBezTo>
                <a:cubicBezTo>
                  <a:pt x="8052" y="49588"/>
                  <a:pt x="7739" y="49810"/>
                  <a:pt x="7552" y="50198"/>
                </a:cubicBezTo>
                <a:cubicBezTo>
                  <a:pt x="7302" y="50532"/>
                  <a:pt x="7084" y="50920"/>
                  <a:pt x="6834" y="51198"/>
                </a:cubicBezTo>
                <a:cubicBezTo>
                  <a:pt x="6616" y="51587"/>
                  <a:pt x="6460" y="52031"/>
                  <a:pt x="6241" y="52364"/>
                </a:cubicBezTo>
                <a:cubicBezTo>
                  <a:pt x="5524" y="53253"/>
                  <a:pt x="4868" y="54197"/>
                  <a:pt x="4275" y="55196"/>
                </a:cubicBezTo>
                <a:cubicBezTo>
                  <a:pt x="3682" y="55751"/>
                  <a:pt x="3245" y="56584"/>
                  <a:pt x="2684" y="57195"/>
                </a:cubicBezTo>
                <a:cubicBezTo>
                  <a:pt x="2527" y="57195"/>
                  <a:pt x="2465" y="57362"/>
                  <a:pt x="2403" y="57528"/>
                </a:cubicBezTo>
                <a:cubicBezTo>
                  <a:pt x="2278" y="57584"/>
                  <a:pt x="2091" y="57528"/>
                  <a:pt x="2059" y="57695"/>
                </a:cubicBezTo>
                <a:cubicBezTo>
                  <a:pt x="1747" y="57751"/>
                  <a:pt x="1716" y="58195"/>
                  <a:pt x="1342" y="58084"/>
                </a:cubicBezTo>
                <a:cubicBezTo>
                  <a:pt x="1435" y="57639"/>
                  <a:pt x="1685" y="57528"/>
                  <a:pt x="1872" y="57251"/>
                </a:cubicBezTo>
                <a:cubicBezTo>
                  <a:pt x="2028" y="56918"/>
                  <a:pt x="2184" y="56640"/>
                  <a:pt x="2403" y="56418"/>
                </a:cubicBezTo>
                <a:cubicBezTo>
                  <a:pt x="2496" y="55974"/>
                  <a:pt x="2808" y="55974"/>
                  <a:pt x="2933" y="55585"/>
                </a:cubicBezTo>
                <a:cubicBezTo>
                  <a:pt x="3152" y="55418"/>
                  <a:pt x="3245" y="54974"/>
                  <a:pt x="3557" y="54919"/>
                </a:cubicBezTo>
                <a:cubicBezTo>
                  <a:pt x="3807" y="54308"/>
                  <a:pt x="4088" y="53752"/>
                  <a:pt x="4431" y="53253"/>
                </a:cubicBezTo>
                <a:cubicBezTo>
                  <a:pt x="4556" y="52919"/>
                  <a:pt x="4681" y="52642"/>
                  <a:pt x="4868" y="52420"/>
                </a:cubicBezTo>
                <a:cubicBezTo>
                  <a:pt x="5024" y="52198"/>
                  <a:pt x="4993" y="51587"/>
                  <a:pt x="5305" y="51642"/>
                </a:cubicBezTo>
                <a:cubicBezTo>
                  <a:pt x="5274" y="51031"/>
                  <a:pt x="5742" y="51254"/>
                  <a:pt x="5648" y="50643"/>
                </a:cubicBezTo>
                <a:cubicBezTo>
                  <a:pt x="5773" y="50532"/>
                  <a:pt x="5867" y="50476"/>
                  <a:pt x="5929" y="50310"/>
                </a:cubicBezTo>
                <a:cubicBezTo>
                  <a:pt x="5929" y="50032"/>
                  <a:pt x="6148" y="50143"/>
                  <a:pt x="6117" y="49810"/>
                </a:cubicBezTo>
                <a:cubicBezTo>
                  <a:pt x="6429" y="49310"/>
                  <a:pt x="6741" y="48755"/>
                  <a:pt x="6990" y="48144"/>
                </a:cubicBezTo>
                <a:cubicBezTo>
                  <a:pt x="7302" y="48088"/>
                  <a:pt x="7334" y="47589"/>
                  <a:pt x="7615" y="47478"/>
                </a:cubicBezTo>
                <a:cubicBezTo>
                  <a:pt x="7708" y="47033"/>
                  <a:pt x="7958" y="46922"/>
                  <a:pt x="8052" y="46478"/>
                </a:cubicBezTo>
                <a:cubicBezTo>
                  <a:pt x="8270" y="46256"/>
                  <a:pt x="8457" y="45867"/>
                  <a:pt x="8582" y="45645"/>
                </a:cubicBezTo>
                <a:cubicBezTo>
                  <a:pt x="8738" y="45312"/>
                  <a:pt x="8988" y="45145"/>
                  <a:pt x="9113" y="44701"/>
                </a:cubicBezTo>
                <a:cubicBezTo>
                  <a:pt x="9425" y="44645"/>
                  <a:pt x="9456" y="44090"/>
                  <a:pt x="9737" y="43979"/>
                </a:cubicBezTo>
                <a:cubicBezTo>
                  <a:pt x="9862" y="43590"/>
                  <a:pt x="10143" y="43424"/>
                  <a:pt x="10361" y="43146"/>
                </a:cubicBezTo>
                <a:cubicBezTo>
                  <a:pt x="10704" y="42535"/>
                  <a:pt x="11048" y="41980"/>
                  <a:pt x="11516" y="41536"/>
                </a:cubicBezTo>
                <a:cubicBezTo>
                  <a:pt x="11578" y="41092"/>
                  <a:pt x="11921" y="41036"/>
                  <a:pt x="12046" y="40703"/>
                </a:cubicBezTo>
                <a:cubicBezTo>
                  <a:pt x="12327" y="40536"/>
                  <a:pt x="12452" y="40148"/>
                  <a:pt x="12764" y="39981"/>
                </a:cubicBezTo>
                <a:cubicBezTo>
                  <a:pt x="13076" y="39315"/>
                  <a:pt x="13576" y="38981"/>
                  <a:pt x="13981" y="38482"/>
                </a:cubicBezTo>
                <a:cubicBezTo>
                  <a:pt x="14169" y="38204"/>
                  <a:pt x="14449" y="38149"/>
                  <a:pt x="14605" y="37815"/>
                </a:cubicBezTo>
                <a:cubicBezTo>
                  <a:pt x="14918" y="37704"/>
                  <a:pt x="15011" y="37260"/>
                  <a:pt x="15323" y="37149"/>
                </a:cubicBezTo>
                <a:cubicBezTo>
                  <a:pt x="15823" y="36760"/>
                  <a:pt x="16291" y="36372"/>
                  <a:pt x="16759" y="35983"/>
                </a:cubicBezTo>
                <a:cubicBezTo>
                  <a:pt x="16915" y="35927"/>
                  <a:pt x="17102" y="35983"/>
                  <a:pt x="17133" y="35761"/>
                </a:cubicBezTo>
                <a:cubicBezTo>
                  <a:pt x="16790" y="35761"/>
                  <a:pt x="16540" y="35816"/>
                  <a:pt x="16322" y="35983"/>
                </a:cubicBezTo>
                <a:cubicBezTo>
                  <a:pt x="16041" y="36038"/>
                  <a:pt x="16041" y="36538"/>
                  <a:pt x="15698" y="36483"/>
                </a:cubicBezTo>
                <a:cubicBezTo>
                  <a:pt x="15417" y="36538"/>
                  <a:pt x="15230" y="36760"/>
                  <a:pt x="15074" y="36982"/>
                </a:cubicBezTo>
                <a:cubicBezTo>
                  <a:pt x="14793" y="37149"/>
                  <a:pt x="14543" y="37260"/>
                  <a:pt x="14449" y="37649"/>
                </a:cubicBezTo>
                <a:cubicBezTo>
                  <a:pt x="14137" y="37704"/>
                  <a:pt x="13950" y="37926"/>
                  <a:pt x="13825" y="38204"/>
                </a:cubicBezTo>
                <a:cubicBezTo>
                  <a:pt x="13544" y="38315"/>
                  <a:pt x="13295" y="38482"/>
                  <a:pt x="13201" y="38870"/>
                </a:cubicBezTo>
                <a:cubicBezTo>
                  <a:pt x="12889" y="38870"/>
                  <a:pt x="12889" y="39370"/>
                  <a:pt x="12546" y="39370"/>
                </a:cubicBezTo>
                <a:cubicBezTo>
                  <a:pt x="12452" y="39759"/>
                  <a:pt x="12109" y="39759"/>
                  <a:pt x="12015" y="40203"/>
                </a:cubicBezTo>
                <a:cubicBezTo>
                  <a:pt x="11703" y="40148"/>
                  <a:pt x="11797" y="40869"/>
                  <a:pt x="11391" y="40703"/>
                </a:cubicBezTo>
                <a:cubicBezTo>
                  <a:pt x="11235" y="41036"/>
                  <a:pt x="11016" y="41203"/>
                  <a:pt x="10860" y="41536"/>
                </a:cubicBezTo>
                <a:cubicBezTo>
                  <a:pt x="10455" y="41925"/>
                  <a:pt x="10236" y="42646"/>
                  <a:pt x="9706" y="42869"/>
                </a:cubicBezTo>
                <a:cubicBezTo>
                  <a:pt x="9456" y="43535"/>
                  <a:pt x="9019" y="43924"/>
                  <a:pt x="8738" y="44534"/>
                </a:cubicBezTo>
                <a:cubicBezTo>
                  <a:pt x="8551" y="44701"/>
                  <a:pt x="8457" y="45090"/>
                  <a:pt x="8208" y="45201"/>
                </a:cubicBezTo>
                <a:cubicBezTo>
                  <a:pt x="8176" y="45423"/>
                  <a:pt x="8052" y="45478"/>
                  <a:pt x="8052" y="45701"/>
                </a:cubicBezTo>
                <a:cubicBezTo>
                  <a:pt x="8020" y="45978"/>
                  <a:pt x="7739" y="45812"/>
                  <a:pt x="7771" y="46200"/>
                </a:cubicBezTo>
                <a:cubicBezTo>
                  <a:pt x="7583" y="46422"/>
                  <a:pt x="7427" y="46700"/>
                  <a:pt x="7334" y="47033"/>
                </a:cubicBezTo>
                <a:cubicBezTo>
                  <a:pt x="6990" y="47033"/>
                  <a:pt x="6928" y="47478"/>
                  <a:pt x="6803" y="47866"/>
                </a:cubicBezTo>
                <a:cubicBezTo>
                  <a:pt x="6522" y="47866"/>
                  <a:pt x="6553" y="48477"/>
                  <a:pt x="6273" y="48533"/>
                </a:cubicBezTo>
                <a:cubicBezTo>
                  <a:pt x="6241" y="48755"/>
                  <a:pt x="6117" y="48810"/>
                  <a:pt x="6085" y="48977"/>
                </a:cubicBezTo>
                <a:cubicBezTo>
                  <a:pt x="5898" y="48977"/>
                  <a:pt x="5992" y="49477"/>
                  <a:pt x="5836" y="49477"/>
                </a:cubicBezTo>
                <a:cubicBezTo>
                  <a:pt x="5524" y="50087"/>
                  <a:pt x="5243" y="50698"/>
                  <a:pt x="4962" y="51309"/>
                </a:cubicBezTo>
                <a:cubicBezTo>
                  <a:pt x="4712" y="51420"/>
                  <a:pt x="4775" y="52031"/>
                  <a:pt x="4494" y="52142"/>
                </a:cubicBezTo>
                <a:cubicBezTo>
                  <a:pt x="4338" y="52420"/>
                  <a:pt x="4244" y="52864"/>
                  <a:pt x="3963" y="52975"/>
                </a:cubicBezTo>
                <a:cubicBezTo>
                  <a:pt x="3464" y="54308"/>
                  <a:pt x="2621" y="55085"/>
                  <a:pt x="1934" y="56140"/>
                </a:cubicBezTo>
                <a:cubicBezTo>
                  <a:pt x="1591" y="56640"/>
                  <a:pt x="1310" y="57251"/>
                  <a:pt x="873" y="57639"/>
                </a:cubicBezTo>
                <a:cubicBezTo>
                  <a:pt x="749" y="57917"/>
                  <a:pt x="499" y="58028"/>
                  <a:pt x="343" y="58306"/>
                </a:cubicBezTo>
                <a:cubicBezTo>
                  <a:pt x="187" y="58361"/>
                  <a:pt x="124" y="58528"/>
                  <a:pt x="0" y="58639"/>
                </a:cubicBezTo>
                <a:cubicBezTo>
                  <a:pt x="0" y="60416"/>
                  <a:pt x="0" y="60416"/>
                  <a:pt x="0" y="60416"/>
                </a:cubicBezTo>
                <a:cubicBezTo>
                  <a:pt x="592" y="60472"/>
                  <a:pt x="1092" y="60694"/>
                  <a:pt x="1654" y="60805"/>
                </a:cubicBezTo>
                <a:cubicBezTo>
                  <a:pt x="1872" y="61027"/>
                  <a:pt x="2153" y="61027"/>
                  <a:pt x="2371" y="61249"/>
                </a:cubicBezTo>
                <a:close/>
                <a:moveTo>
                  <a:pt x="13544" y="50254"/>
                </a:moveTo>
                <a:cubicBezTo>
                  <a:pt x="13607" y="50254"/>
                  <a:pt x="13638" y="50254"/>
                  <a:pt x="13700" y="50254"/>
                </a:cubicBezTo>
                <a:cubicBezTo>
                  <a:pt x="13763" y="50587"/>
                  <a:pt x="13576" y="50587"/>
                  <a:pt x="13451" y="50587"/>
                </a:cubicBezTo>
                <a:cubicBezTo>
                  <a:pt x="13451" y="50476"/>
                  <a:pt x="13544" y="50421"/>
                  <a:pt x="13544" y="50254"/>
                </a:cubicBezTo>
                <a:close/>
                <a:moveTo>
                  <a:pt x="12546" y="51420"/>
                </a:moveTo>
                <a:cubicBezTo>
                  <a:pt x="12795" y="51587"/>
                  <a:pt x="12358" y="51809"/>
                  <a:pt x="12390" y="52086"/>
                </a:cubicBezTo>
                <a:cubicBezTo>
                  <a:pt x="12265" y="52086"/>
                  <a:pt x="12140" y="52086"/>
                  <a:pt x="12109" y="52253"/>
                </a:cubicBezTo>
                <a:cubicBezTo>
                  <a:pt x="11828" y="51920"/>
                  <a:pt x="12546" y="51864"/>
                  <a:pt x="12546" y="51420"/>
                </a:cubicBezTo>
                <a:close/>
                <a:moveTo>
                  <a:pt x="8551" y="56140"/>
                </a:moveTo>
                <a:cubicBezTo>
                  <a:pt x="8457" y="56362"/>
                  <a:pt x="8457" y="56529"/>
                  <a:pt x="8551" y="56807"/>
                </a:cubicBezTo>
                <a:cubicBezTo>
                  <a:pt x="9019" y="56640"/>
                  <a:pt x="9206" y="56973"/>
                  <a:pt x="9550" y="57084"/>
                </a:cubicBezTo>
                <a:cubicBezTo>
                  <a:pt x="9893" y="57084"/>
                  <a:pt x="9300" y="57473"/>
                  <a:pt x="9362" y="57084"/>
                </a:cubicBezTo>
                <a:cubicBezTo>
                  <a:pt x="8676" y="57140"/>
                  <a:pt x="8332" y="56584"/>
                  <a:pt x="7739" y="56473"/>
                </a:cubicBezTo>
                <a:cubicBezTo>
                  <a:pt x="7864" y="56140"/>
                  <a:pt x="8364" y="56418"/>
                  <a:pt x="8551" y="56140"/>
                </a:cubicBezTo>
                <a:close/>
                <a:moveTo>
                  <a:pt x="7615" y="55030"/>
                </a:moveTo>
                <a:cubicBezTo>
                  <a:pt x="7583" y="55363"/>
                  <a:pt x="7396" y="55474"/>
                  <a:pt x="7178" y="55529"/>
                </a:cubicBezTo>
                <a:cubicBezTo>
                  <a:pt x="7240" y="55252"/>
                  <a:pt x="7427" y="55141"/>
                  <a:pt x="7615" y="55030"/>
                </a:cubicBezTo>
                <a:close/>
                <a:moveTo>
                  <a:pt x="280" y="59750"/>
                </a:moveTo>
                <a:cubicBezTo>
                  <a:pt x="343" y="59139"/>
                  <a:pt x="749" y="59527"/>
                  <a:pt x="905" y="59694"/>
                </a:cubicBezTo>
                <a:cubicBezTo>
                  <a:pt x="780" y="60194"/>
                  <a:pt x="561" y="59527"/>
                  <a:pt x="280" y="59750"/>
                </a:cubicBezTo>
                <a:close/>
                <a:moveTo>
                  <a:pt x="100931" y="3887"/>
                </a:moveTo>
                <a:cubicBezTo>
                  <a:pt x="101180" y="2720"/>
                  <a:pt x="101087" y="1943"/>
                  <a:pt x="101118" y="1055"/>
                </a:cubicBezTo>
                <a:cubicBezTo>
                  <a:pt x="101211" y="666"/>
                  <a:pt x="101243" y="333"/>
                  <a:pt x="101274" y="55"/>
                </a:cubicBezTo>
                <a:cubicBezTo>
                  <a:pt x="101024" y="55"/>
                  <a:pt x="101024" y="55"/>
                  <a:pt x="101024" y="55"/>
                </a:cubicBezTo>
                <a:cubicBezTo>
                  <a:pt x="100993" y="444"/>
                  <a:pt x="100993" y="888"/>
                  <a:pt x="100962" y="1277"/>
                </a:cubicBezTo>
                <a:cubicBezTo>
                  <a:pt x="100868" y="1776"/>
                  <a:pt x="100993" y="2054"/>
                  <a:pt x="100868" y="2609"/>
                </a:cubicBezTo>
                <a:cubicBezTo>
                  <a:pt x="101024" y="2887"/>
                  <a:pt x="100743" y="3553"/>
                  <a:pt x="100931" y="3887"/>
                </a:cubicBezTo>
                <a:close/>
                <a:moveTo>
                  <a:pt x="117253" y="15159"/>
                </a:moveTo>
                <a:cubicBezTo>
                  <a:pt x="117378" y="14493"/>
                  <a:pt x="117565" y="13771"/>
                  <a:pt x="117815" y="13105"/>
                </a:cubicBezTo>
                <a:cubicBezTo>
                  <a:pt x="118189" y="11661"/>
                  <a:pt x="118876" y="10161"/>
                  <a:pt x="119219" y="8718"/>
                </a:cubicBezTo>
                <a:cubicBezTo>
                  <a:pt x="119344" y="8440"/>
                  <a:pt x="119531" y="7996"/>
                  <a:pt x="119656" y="7663"/>
                </a:cubicBezTo>
                <a:cubicBezTo>
                  <a:pt x="119719" y="7552"/>
                  <a:pt x="119781" y="7385"/>
                  <a:pt x="119843" y="7274"/>
                </a:cubicBezTo>
                <a:cubicBezTo>
                  <a:pt x="119843" y="5886"/>
                  <a:pt x="119843" y="5886"/>
                  <a:pt x="119843" y="5886"/>
                </a:cubicBezTo>
                <a:cubicBezTo>
                  <a:pt x="119750" y="6108"/>
                  <a:pt x="119656" y="6330"/>
                  <a:pt x="119563" y="6552"/>
                </a:cubicBezTo>
                <a:cubicBezTo>
                  <a:pt x="118970" y="8385"/>
                  <a:pt x="118408" y="10217"/>
                  <a:pt x="117659" y="12105"/>
                </a:cubicBezTo>
                <a:cubicBezTo>
                  <a:pt x="117347" y="13493"/>
                  <a:pt x="116910" y="14937"/>
                  <a:pt x="116660" y="16325"/>
                </a:cubicBezTo>
                <a:cubicBezTo>
                  <a:pt x="116379" y="17103"/>
                  <a:pt x="116254" y="17825"/>
                  <a:pt x="116036" y="18546"/>
                </a:cubicBezTo>
                <a:cubicBezTo>
                  <a:pt x="115911" y="18935"/>
                  <a:pt x="115942" y="19268"/>
                  <a:pt x="115817" y="19657"/>
                </a:cubicBezTo>
                <a:cubicBezTo>
                  <a:pt x="115755" y="19824"/>
                  <a:pt x="115817" y="19990"/>
                  <a:pt x="115724" y="20157"/>
                </a:cubicBezTo>
                <a:cubicBezTo>
                  <a:pt x="115630" y="20379"/>
                  <a:pt x="115849" y="20490"/>
                  <a:pt x="115693" y="20712"/>
                </a:cubicBezTo>
                <a:cubicBezTo>
                  <a:pt x="115724" y="20990"/>
                  <a:pt x="115599" y="21267"/>
                  <a:pt x="115443" y="21601"/>
                </a:cubicBezTo>
                <a:cubicBezTo>
                  <a:pt x="115474" y="21878"/>
                  <a:pt x="115349" y="22211"/>
                  <a:pt x="115381" y="22545"/>
                </a:cubicBezTo>
                <a:cubicBezTo>
                  <a:pt x="115100" y="23155"/>
                  <a:pt x="115100" y="23766"/>
                  <a:pt x="114944" y="24377"/>
                </a:cubicBezTo>
                <a:cubicBezTo>
                  <a:pt x="114819" y="24932"/>
                  <a:pt x="114819" y="25543"/>
                  <a:pt x="114631" y="26154"/>
                </a:cubicBezTo>
                <a:cubicBezTo>
                  <a:pt x="114788" y="26709"/>
                  <a:pt x="114413" y="27376"/>
                  <a:pt x="114444" y="27931"/>
                </a:cubicBezTo>
                <a:cubicBezTo>
                  <a:pt x="114070" y="28819"/>
                  <a:pt x="114101" y="29597"/>
                  <a:pt x="113820" y="30485"/>
                </a:cubicBezTo>
                <a:cubicBezTo>
                  <a:pt x="113882" y="30874"/>
                  <a:pt x="113633" y="31318"/>
                  <a:pt x="113633" y="31707"/>
                </a:cubicBezTo>
                <a:cubicBezTo>
                  <a:pt x="113414" y="32151"/>
                  <a:pt x="113508" y="32540"/>
                  <a:pt x="113414" y="32984"/>
                </a:cubicBezTo>
                <a:cubicBezTo>
                  <a:pt x="113352" y="33151"/>
                  <a:pt x="113258" y="33373"/>
                  <a:pt x="113321" y="33484"/>
                </a:cubicBezTo>
                <a:cubicBezTo>
                  <a:pt x="113258" y="33651"/>
                  <a:pt x="113133" y="33540"/>
                  <a:pt x="113227" y="33762"/>
                </a:cubicBezTo>
                <a:cubicBezTo>
                  <a:pt x="113071" y="34095"/>
                  <a:pt x="113009" y="34428"/>
                  <a:pt x="113040" y="34706"/>
                </a:cubicBezTo>
                <a:cubicBezTo>
                  <a:pt x="112603" y="35483"/>
                  <a:pt x="112790" y="36094"/>
                  <a:pt x="112478" y="36816"/>
                </a:cubicBezTo>
                <a:cubicBezTo>
                  <a:pt x="112447" y="37482"/>
                  <a:pt x="112197" y="38149"/>
                  <a:pt x="112072" y="38870"/>
                </a:cubicBezTo>
                <a:cubicBezTo>
                  <a:pt x="111854" y="39204"/>
                  <a:pt x="111947" y="39481"/>
                  <a:pt x="111885" y="39814"/>
                </a:cubicBezTo>
                <a:cubicBezTo>
                  <a:pt x="111916" y="40148"/>
                  <a:pt x="111604" y="40592"/>
                  <a:pt x="111635" y="40925"/>
                </a:cubicBezTo>
                <a:cubicBezTo>
                  <a:pt x="111292" y="42258"/>
                  <a:pt x="110793" y="43924"/>
                  <a:pt x="110543" y="44868"/>
                </a:cubicBezTo>
                <a:cubicBezTo>
                  <a:pt x="110356" y="45534"/>
                  <a:pt x="109950" y="46311"/>
                  <a:pt x="109856" y="46978"/>
                </a:cubicBezTo>
                <a:cubicBezTo>
                  <a:pt x="109700" y="47311"/>
                  <a:pt x="109576" y="47644"/>
                  <a:pt x="109420" y="48033"/>
                </a:cubicBezTo>
                <a:cubicBezTo>
                  <a:pt x="109451" y="48199"/>
                  <a:pt x="109232" y="49032"/>
                  <a:pt x="109045" y="48921"/>
                </a:cubicBezTo>
                <a:cubicBezTo>
                  <a:pt x="109263" y="48588"/>
                  <a:pt x="108951" y="48366"/>
                  <a:pt x="109170" y="48088"/>
                </a:cubicBezTo>
                <a:cubicBezTo>
                  <a:pt x="109482" y="47700"/>
                  <a:pt x="109076" y="47533"/>
                  <a:pt x="109295" y="47255"/>
                </a:cubicBezTo>
                <a:cubicBezTo>
                  <a:pt x="109357" y="46756"/>
                  <a:pt x="109607" y="46645"/>
                  <a:pt x="109825" y="45923"/>
                </a:cubicBezTo>
                <a:cubicBezTo>
                  <a:pt x="109669" y="45756"/>
                  <a:pt x="110013" y="45423"/>
                  <a:pt x="110044" y="45201"/>
                </a:cubicBezTo>
                <a:cubicBezTo>
                  <a:pt x="110137" y="44979"/>
                  <a:pt x="110262" y="44701"/>
                  <a:pt x="110356" y="44423"/>
                </a:cubicBezTo>
                <a:cubicBezTo>
                  <a:pt x="110512" y="43701"/>
                  <a:pt x="110824" y="42869"/>
                  <a:pt x="111011" y="42091"/>
                </a:cubicBezTo>
                <a:cubicBezTo>
                  <a:pt x="110980" y="41758"/>
                  <a:pt x="111323" y="41314"/>
                  <a:pt x="111261" y="40981"/>
                </a:cubicBezTo>
                <a:cubicBezTo>
                  <a:pt x="111323" y="40814"/>
                  <a:pt x="111479" y="40592"/>
                  <a:pt x="111417" y="40370"/>
                </a:cubicBezTo>
                <a:cubicBezTo>
                  <a:pt x="111479" y="40203"/>
                  <a:pt x="111635" y="39925"/>
                  <a:pt x="111542" y="39759"/>
                </a:cubicBezTo>
                <a:cubicBezTo>
                  <a:pt x="111854" y="38981"/>
                  <a:pt x="111947" y="38204"/>
                  <a:pt x="112072" y="37482"/>
                </a:cubicBezTo>
                <a:cubicBezTo>
                  <a:pt x="112322" y="36705"/>
                  <a:pt x="112416" y="35927"/>
                  <a:pt x="112603" y="35150"/>
                </a:cubicBezTo>
                <a:cubicBezTo>
                  <a:pt x="112665" y="34817"/>
                  <a:pt x="112697" y="34428"/>
                  <a:pt x="112728" y="34095"/>
                </a:cubicBezTo>
                <a:cubicBezTo>
                  <a:pt x="112853" y="33873"/>
                  <a:pt x="112759" y="33706"/>
                  <a:pt x="112884" y="33484"/>
                </a:cubicBezTo>
                <a:cubicBezTo>
                  <a:pt x="112759" y="33317"/>
                  <a:pt x="112977" y="33095"/>
                  <a:pt x="112884" y="32929"/>
                </a:cubicBezTo>
                <a:cubicBezTo>
                  <a:pt x="113165" y="32096"/>
                  <a:pt x="112946" y="31429"/>
                  <a:pt x="113165" y="30652"/>
                </a:cubicBezTo>
                <a:cubicBezTo>
                  <a:pt x="113071" y="30319"/>
                  <a:pt x="113289" y="29930"/>
                  <a:pt x="113289" y="29597"/>
                </a:cubicBezTo>
                <a:cubicBezTo>
                  <a:pt x="113289" y="29208"/>
                  <a:pt x="113414" y="28819"/>
                  <a:pt x="113446" y="28375"/>
                </a:cubicBezTo>
                <a:cubicBezTo>
                  <a:pt x="113539" y="27598"/>
                  <a:pt x="113633" y="26820"/>
                  <a:pt x="113914" y="25987"/>
                </a:cubicBezTo>
                <a:cubicBezTo>
                  <a:pt x="113789" y="25432"/>
                  <a:pt x="114101" y="24821"/>
                  <a:pt x="113976" y="24266"/>
                </a:cubicBezTo>
                <a:cubicBezTo>
                  <a:pt x="114163" y="23600"/>
                  <a:pt x="114070" y="22989"/>
                  <a:pt x="114319" y="22322"/>
                </a:cubicBezTo>
                <a:cubicBezTo>
                  <a:pt x="114226" y="21712"/>
                  <a:pt x="114569" y="21045"/>
                  <a:pt x="114569" y="20434"/>
                </a:cubicBezTo>
                <a:cubicBezTo>
                  <a:pt x="114788" y="19768"/>
                  <a:pt x="114663" y="19157"/>
                  <a:pt x="115068" y="18491"/>
                </a:cubicBezTo>
                <a:cubicBezTo>
                  <a:pt x="114975" y="17880"/>
                  <a:pt x="115318" y="17158"/>
                  <a:pt x="115193" y="16603"/>
                </a:cubicBezTo>
                <a:cubicBezTo>
                  <a:pt x="115443" y="15881"/>
                  <a:pt x="115381" y="15270"/>
                  <a:pt x="115474" y="14548"/>
                </a:cubicBezTo>
                <a:cubicBezTo>
                  <a:pt x="115786" y="13438"/>
                  <a:pt x="116005" y="12272"/>
                  <a:pt x="116254" y="11161"/>
                </a:cubicBezTo>
                <a:cubicBezTo>
                  <a:pt x="116535" y="9995"/>
                  <a:pt x="116879" y="8773"/>
                  <a:pt x="117066" y="7607"/>
                </a:cubicBezTo>
                <a:cubicBezTo>
                  <a:pt x="117347" y="7552"/>
                  <a:pt x="117253" y="6885"/>
                  <a:pt x="117565" y="6496"/>
                </a:cubicBezTo>
                <a:cubicBezTo>
                  <a:pt x="117534" y="5997"/>
                  <a:pt x="117908" y="5497"/>
                  <a:pt x="118096" y="4942"/>
                </a:cubicBezTo>
                <a:cubicBezTo>
                  <a:pt x="117846" y="4608"/>
                  <a:pt x="118439" y="4775"/>
                  <a:pt x="118189" y="4497"/>
                </a:cubicBezTo>
                <a:cubicBezTo>
                  <a:pt x="118283" y="4220"/>
                  <a:pt x="118408" y="3998"/>
                  <a:pt x="118501" y="3720"/>
                </a:cubicBezTo>
                <a:cubicBezTo>
                  <a:pt x="118814" y="3165"/>
                  <a:pt x="118751" y="2720"/>
                  <a:pt x="119032" y="2221"/>
                </a:cubicBezTo>
                <a:cubicBezTo>
                  <a:pt x="119188" y="1721"/>
                  <a:pt x="119375" y="1499"/>
                  <a:pt x="119563" y="1277"/>
                </a:cubicBezTo>
                <a:cubicBezTo>
                  <a:pt x="119687" y="888"/>
                  <a:pt x="120000" y="499"/>
                  <a:pt x="119781" y="166"/>
                </a:cubicBezTo>
                <a:cubicBezTo>
                  <a:pt x="119656" y="333"/>
                  <a:pt x="119500" y="0"/>
                  <a:pt x="119438" y="499"/>
                </a:cubicBezTo>
                <a:cubicBezTo>
                  <a:pt x="119313" y="777"/>
                  <a:pt x="119219" y="999"/>
                  <a:pt x="119094" y="1277"/>
                </a:cubicBezTo>
                <a:cubicBezTo>
                  <a:pt x="119032" y="999"/>
                  <a:pt x="118720" y="1721"/>
                  <a:pt x="118876" y="1776"/>
                </a:cubicBezTo>
                <a:cubicBezTo>
                  <a:pt x="118782" y="2110"/>
                  <a:pt x="118626" y="1888"/>
                  <a:pt x="118533" y="2332"/>
                </a:cubicBezTo>
                <a:cubicBezTo>
                  <a:pt x="118470" y="2887"/>
                  <a:pt x="118127" y="3498"/>
                  <a:pt x="117908" y="4109"/>
                </a:cubicBezTo>
                <a:cubicBezTo>
                  <a:pt x="117628" y="5330"/>
                  <a:pt x="117128" y="6608"/>
                  <a:pt x="116629" y="7829"/>
                </a:cubicBezTo>
                <a:cubicBezTo>
                  <a:pt x="116598" y="8607"/>
                  <a:pt x="116161" y="9440"/>
                  <a:pt x="116098" y="10161"/>
                </a:cubicBezTo>
                <a:cubicBezTo>
                  <a:pt x="115911" y="10939"/>
                  <a:pt x="115755" y="11716"/>
                  <a:pt x="115568" y="12494"/>
                </a:cubicBezTo>
                <a:cubicBezTo>
                  <a:pt x="115318" y="12882"/>
                  <a:pt x="115505" y="13160"/>
                  <a:pt x="115349" y="13549"/>
                </a:cubicBezTo>
                <a:cubicBezTo>
                  <a:pt x="115256" y="13993"/>
                  <a:pt x="115100" y="14382"/>
                  <a:pt x="115162" y="14770"/>
                </a:cubicBezTo>
                <a:cubicBezTo>
                  <a:pt x="115068" y="15159"/>
                  <a:pt x="115006" y="15492"/>
                  <a:pt x="115068" y="15826"/>
                </a:cubicBezTo>
                <a:cubicBezTo>
                  <a:pt x="114975" y="16214"/>
                  <a:pt x="114819" y="16658"/>
                  <a:pt x="114881" y="16992"/>
                </a:cubicBezTo>
                <a:cubicBezTo>
                  <a:pt x="114600" y="18546"/>
                  <a:pt x="114257" y="20101"/>
                  <a:pt x="114070" y="21601"/>
                </a:cubicBezTo>
                <a:cubicBezTo>
                  <a:pt x="114070" y="21656"/>
                  <a:pt x="114007" y="21767"/>
                  <a:pt x="113976" y="21823"/>
                </a:cubicBezTo>
                <a:cubicBezTo>
                  <a:pt x="113945" y="21989"/>
                  <a:pt x="114007" y="21989"/>
                  <a:pt x="113976" y="22045"/>
                </a:cubicBezTo>
                <a:cubicBezTo>
                  <a:pt x="113882" y="22767"/>
                  <a:pt x="113726" y="23322"/>
                  <a:pt x="113664" y="23877"/>
                </a:cubicBezTo>
                <a:cubicBezTo>
                  <a:pt x="113789" y="24044"/>
                  <a:pt x="113570" y="24266"/>
                  <a:pt x="113664" y="24433"/>
                </a:cubicBezTo>
                <a:cubicBezTo>
                  <a:pt x="113539" y="24655"/>
                  <a:pt x="113633" y="24821"/>
                  <a:pt x="113508" y="25043"/>
                </a:cubicBezTo>
                <a:cubicBezTo>
                  <a:pt x="113726" y="25377"/>
                  <a:pt x="113321" y="25876"/>
                  <a:pt x="113477" y="26210"/>
                </a:cubicBezTo>
                <a:cubicBezTo>
                  <a:pt x="113289" y="26987"/>
                  <a:pt x="113352" y="27709"/>
                  <a:pt x="113071" y="28486"/>
                </a:cubicBezTo>
                <a:cubicBezTo>
                  <a:pt x="113133" y="28653"/>
                  <a:pt x="113071" y="28819"/>
                  <a:pt x="112977" y="28986"/>
                </a:cubicBezTo>
                <a:cubicBezTo>
                  <a:pt x="113040" y="29153"/>
                  <a:pt x="113040" y="29319"/>
                  <a:pt x="112946" y="29541"/>
                </a:cubicBezTo>
                <a:cubicBezTo>
                  <a:pt x="112884" y="29930"/>
                  <a:pt x="112946" y="30319"/>
                  <a:pt x="112790" y="30763"/>
                </a:cubicBezTo>
                <a:cubicBezTo>
                  <a:pt x="112853" y="30874"/>
                  <a:pt x="112790" y="31041"/>
                  <a:pt x="112697" y="31207"/>
                </a:cubicBezTo>
                <a:cubicBezTo>
                  <a:pt x="112759" y="31429"/>
                  <a:pt x="112790" y="31596"/>
                  <a:pt x="112665" y="31818"/>
                </a:cubicBezTo>
                <a:cubicBezTo>
                  <a:pt x="112759" y="32151"/>
                  <a:pt x="112603" y="32596"/>
                  <a:pt x="112634" y="32984"/>
                </a:cubicBezTo>
                <a:cubicBezTo>
                  <a:pt x="112509" y="33706"/>
                  <a:pt x="112447" y="34484"/>
                  <a:pt x="112228" y="35261"/>
                </a:cubicBezTo>
                <a:cubicBezTo>
                  <a:pt x="112291" y="35594"/>
                  <a:pt x="112104" y="35983"/>
                  <a:pt x="112135" y="36316"/>
                </a:cubicBezTo>
                <a:cubicBezTo>
                  <a:pt x="111916" y="36760"/>
                  <a:pt x="112010" y="37093"/>
                  <a:pt x="111823" y="37538"/>
                </a:cubicBezTo>
                <a:cubicBezTo>
                  <a:pt x="111698" y="38315"/>
                  <a:pt x="111479" y="39093"/>
                  <a:pt x="111292" y="39870"/>
                </a:cubicBezTo>
                <a:cubicBezTo>
                  <a:pt x="111042" y="41425"/>
                  <a:pt x="110449" y="43035"/>
                  <a:pt x="110044" y="44645"/>
                </a:cubicBezTo>
                <a:cubicBezTo>
                  <a:pt x="109919" y="44923"/>
                  <a:pt x="109794" y="45256"/>
                  <a:pt x="109669" y="45534"/>
                </a:cubicBezTo>
                <a:cubicBezTo>
                  <a:pt x="109544" y="45701"/>
                  <a:pt x="109607" y="46422"/>
                  <a:pt x="109357" y="46311"/>
                </a:cubicBezTo>
                <a:cubicBezTo>
                  <a:pt x="109638" y="45367"/>
                  <a:pt x="109420" y="44534"/>
                  <a:pt x="109856" y="43535"/>
                </a:cubicBezTo>
                <a:cubicBezTo>
                  <a:pt x="109607" y="43368"/>
                  <a:pt x="109825" y="43091"/>
                  <a:pt x="109794" y="42869"/>
                </a:cubicBezTo>
                <a:cubicBezTo>
                  <a:pt x="109732" y="42591"/>
                  <a:pt x="109794" y="42313"/>
                  <a:pt x="109794" y="42036"/>
                </a:cubicBezTo>
                <a:cubicBezTo>
                  <a:pt x="109856" y="41758"/>
                  <a:pt x="110013" y="41480"/>
                  <a:pt x="109794" y="41258"/>
                </a:cubicBezTo>
                <a:cubicBezTo>
                  <a:pt x="109950" y="40925"/>
                  <a:pt x="109856" y="40703"/>
                  <a:pt x="109919" y="40425"/>
                </a:cubicBezTo>
                <a:cubicBezTo>
                  <a:pt x="110075" y="39315"/>
                  <a:pt x="110044" y="38315"/>
                  <a:pt x="110387" y="37204"/>
                </a:cubicBezTo>
                <a:cubicBezTo>
                  <a:pt x="110356" y="36871"/>
                  <a:pt x="110387" y="36483"/>
                  <a:pt x="110512" y="36149"/>
                </a:cubicBezTo>
                <a:cubicBezTo>
                  <a:pt x="110418" y="35761"/>
                  <a:pt x="110574" y="35372"/>
                  <a:pt x="110543" y="34983"/>
                </a:cubicBezTo>
                <a:cubicBezTo>
                  <a:pt x="110824" y="34150"/>
                  <a:pt x="110637" y="33484"/>
                  <a:pt x="110824" y="32707"/>
                </a:cubicBezTo>
                <a:cubicBezTo>
                  <a:pt x="110824" y="32484"/>
                  <a:pt x="110855" y="32262"/>
                  <a:pt x="111011" y="31985"/>
                </a:cubicBezTo>
                <a:cubicBezTo>
                  <a:pt x="110855" y="31763"/>
                  <a:pt x="111011" y="31429"/>
                  <a:pt x="111136" y="31152"/>
                </a:cubicBezTo>
                <a:cubicBezTo>
                  <a:pt x="111042" y="30874"/>
                  <a:pt x="111105" y="30541"/>
                  <a:pt x="111198" y="30208"/>
                </a:cubicBezTo>
                <a:cubicBezTo>
                  <a:pt x="111105" y="30097"/>
                  <a:pt x="111230" y="29930"/>
                  <a:pt x="111167" y="29763"/>
                </a:cubicBezTo>
                <a:cubicBezTo>
                  <a:pt x="111292" y="29541"/>
                  <a:pt x="111167" y="29375"/>
                  <a:pt x="111198" y="29208"/>
                </a:cubicBezTo>
                <a:cubicBezTo>
                  <a:pt x="111448" y="29153"/>
                  <a:pt x="111261" y="28708"/>
                  <a:pt x="111448" y="28320"/>
                </a:cubicBezTo>
                <a:cubicBezTo>
                  <a:pt x="111511" y="27931"/>
                  <a:pt x="111448" y="27542"/>
                  <a:pt x="111604" y="27154"/>
                </a:cubicBezTo>
                <a:cubicBezTo>
                  <a:pt x="111573" y="26765"/>
                  <a:pt x="111823" y="26321"/>
                  <a:pt x="111760" y="25932"/>
                </a:cubicBezTo>
                <a:cubicBezTo>
                  <a:pt x="111760" y="25543"/>
                  <a:pt x="112010" y="25099"/>
                  <a:pt x="111947" y="24766"/>
                </a:cubicBezTo>
                <a:cubicBezTo>
                  <a:pt x="112072" y="23933"/>
                  <a:pt x="112104" y="23155"/>
                  <a:pt x="112260" y="22378"/>
                </a:cubicBezTo>
                <a:cubicBezTo>
                  <a:pt x="112135" y="22045"/>
                  <a:pt x="112509" y="21545"/>
                  <a:pt x="112322" y="21212"/>
                </a:cubicBezTo>
                <a:cubicBezTo>
                  <a:pt x="112572" y="20768"/>
                  <a:pt x="112509" y="20379"/>
                  <a:pt x="112478" y="20046"/>
                </a:cubicBezTo>
                <a:cubicBezTo>
                  <a:pt x="112884" y="18658"/>
                  <a:pt x="112853" y="17380"/>
                  <a:pt x="113133" y="16048"/>
                </a:cubicBezTo>
                <a:cubicBezTo>
                  <a:pt x="113133" y="15437"/>
                  <a:pt x="113383" y="14715"/>
                  <a:pt x="113446" y="14049"/>
                </a:cubicBezTo>
                <a:cubicBezTo>
                  <a:pt x="113539" y="13715"/>
                  <a:pt x="113570" y="13382"/>
                  <a:pt x="113602" y="13049"/>
                </a:cubicBezTo>
                <a:cubicBezTo>
                  <a:pt x="113664" y="12882"/>
                  <a:pt x="113789" y="12716"/>
                  <a:pt x="113695" y="12605"/>
                </a:cubicBezTo>
                <a:cubicBezTo>
                  <a:pt x="113789" y="12383"/>
                  <a:pt x="113945" y="12161"/>
                  <a:pt x="113851" y="11994"/>
                </a:cubicBezTo>
                <a:cubicBezTo>
                  <a:pt x="114288" y="10550"/>
                  <a:pt x="114382" y="9273"/>
                  <a:pt x="114819" y="7829"/>
                </a:cubicBezTo>
                <a:cubicBezTo>
                  <a:pt x="114850" y="7274"/>
                  <a:pt x="115318" y="6385"/>
                  <a:pt x="115256" y="5997"/>
                </a:cubicBezTo>
                <a:cubicBezTo>
                  <a:pt x="115256" y="5886"/>
                  <a:pt x="115412" y="5941"/>
                  <a:pt x="115381" y="5997"/>
                </a:cubicBezTo>
                <a:cubicBezTo>
                  <a:pt x="115474" y="5608"/>
                  <a:pt x="115474" y="5386"/>
                  <a:pt x="115568" y="4997"/>
                </a:cubicBezTo>
                <a:cubicBezTo>
                  <a:pt x="115568" y="5053"/>
                  <a:pt x="115661" y="5108"/>
                  <a:pt x="115693" y="4997"/>
                </a:cubicBezTo>
                <a:cubicBezTo>
                  <a:pt x="115693" y="4997"/>
                  <a:pt x="115661" y="4831"/>
                  <a:pt x="115693" y="4775"/>
                </a:cubicBezTo>
                <a:cubicBezTo>
                  <a:pt x="115724" y="4553"/>
                  <a:pt x="115693" y="4386"/>
                  <a:pt x="115817" y="4164"/>
                </a:cubicBezTo>
                <a:cubicBezTo>
                  <a:pt x="116067" y="3664"/>
                  <a:pt x="116286" y="2832"/>
                  <a:pt x="116566" y="2720"/>
                </a:cubicBezTo>
                <a:cubicBezTo>
                  <a:pt x="116410" y="2443"/>
                  <a:pt x="116754" y="2110"/>
                  <a:pt x="116816" y="1832"/>
                </a:cubicBezTo>
                <a:cubicBezTo>
                  <a:pt x="116785" y="1554"/>
                  <a:pt x="116941" y="1277"/>
                  <a:pt x="117066" y="944"/>
                </a:cubicBezTo>
                <a:cubicBezTo>
                  <a:pt x="117253" y="721"/>
                  <a:pt x="117409" y="388"/>
                  <a:pt x="117565" y="55"/>
                </a:cubicBezTo>
                <a:cubicBezTo>
                  <a:pt x="117097" y="55"/>
                  <a:pt x="117097" y="55"/>
                  <a:pt x="117097" y="55"/>
                </a:cubicBezTo>
                <a:cubicBezTo>
                  <a:pt x="116972" y="277"/>
                  <a:pt x="116847" y="499"/>
                  <a:pt x="116723" y="721"/>
                </a:cubicBezTo>
                <a:cubicBezTo>
                  <a:pt x="116566" y="1221"/>
                  <a:pt x="116442" y="1776"/>
                  <a:pt x="116130" y="2332"/>
                </a:cubicBezTo>
                <a:cubicBezTo>
                  <a:pt x="116161" y="2776"/>
                  <a:pt x="116067" y="2498"/>
                  <a:pt x="115911" y="2832"/>
                </a:cubicBezTo>
                <a:cubicBezTo>
                  <a:pt x="115786" y="3165"/>
                  <a:pt x="115661" y="3442"/>
                  <a:pt x="115537" y="3776"/>
                </a:cubicBezTo>
                <a:cubicBezTo>
                  <a:pt x="115131" y="5497"/>
                  <a:pt x="114694" y="6885"/>
                  <a:pt x="114195" y="8773"/>
                </a:cubicBezTo>
                <a:cubicBezTo>
                  <a:pt x="114257" y="9217"/>
                  <a:pt x="113882" y="9717"/>
                  <a:pt x="113976" y="10106"/>
                </a:cubicBezTo>
                <a:cubicBezTo>
                  <a:pt x="113789" y="10606"/>
                  <a:pt x="113758" y="10994"/>
                  <a:pt x="113633" y="11439"/>
                </a:cubicBezTo>
                <a:cubicBezTo>
                  <a:pt x="113570" y="11883"/>
                  <a:pt x="113383" y="12383"/>
                  <a:pt x="113414" y="12771"/>
                </a:cubicBezTo>
                <a:cubicBezTo>
                  <a:pt x="113321" y="12993"/>
                  <a:pt x="113165" y="13216"/>
                  <a:pt x="113258" y="13382"/>
                </a:cubicBezTo>
                <a:cubicBezTo>
                  <a:pt x="113321" y="13604"/>
                  <a:pt x="113040" y="13882"/>
                  <a:pt x="113165" y="14104"/>
                </a:cubicBezTo>
                <a:cubicBezTo>
                  <a:pt x="112697" y="15881"/>
                  <a:pt x="112572" y="17602"/>
                  <a:pt x="112291" y="19379"/>
                </a:cubicBezTo>
                <a:cubicBezTo>
                  <a:pt x="112041" y="21101"/>
                  <a:pt x="111729" y="22878"/>
                  <a:pt x="111667" y="24599"/>
                </a:cubicBezTo>
                <a:cubicBezTo>
                  <a:pt x="111417" y="25488"/>
                  <a:pt x="111417" y="26321"/>
                  <a:pt x="111230" y="27209"/>
                </a:cubicBezTo>
                <a:cubicBezTo>
                  <a:pt x="111198" y="28098"/>
                  <a:pt x="110918" y="29042"/>
                  <a:pt x="110855" y="29930"/>
                </a:cubicBezTo>
                <a:cubicBezTo>
                  <a:pt x="110762" y="30430"/>
                  <a:pt x="110762" y="30819"/>
                  <a:pt x="110762" y="31263"/>
                </a:cubicBezTo>
                <a:cubicBezTo>
                  <a:pt x="110637" y="31707"/>
                  <a:pt x="110637" y="32096"/>
                  <a:pt x="110543" y="32540"/>
                </a:cubicBezTo>
                <a:cubicBezTo>
                  <a:pt x="110512" y="32984"/>
                  <a:pt x="110449" y="33428"/>
                  <a:pt x="110325" y="33873"/>
                </a:cubicBezTo>
                <a:cubicBezTo>
                  <a:pt x="110387" y="34095"/>
                  <a:pt x="110325" y="34317"/>
                  <a:pt x="110262" y="34595"/>
                </a:cubicBezTo>
                <a:cubicBezTo>
                  <a:pt x="110293" y="34650"/>
                  <a:pt x="110293" y="35316"/>
                  <a:pt x="110169" y="35094"/>
                </a:cubicBezTo>
                <a:cubicBezTo>
                  <a:pt x="110200" y="34539"/>
                  <a:pt x="110231" y="34039"/>
                  <a:pt x="110231" y="33540"/>
                </a:cubicBezTo>
                <a:cubicBezTo>
                  <a:pt x="110449" y="32984"/>
                  <a:pt x="110387" y="32540"/>
                  <a:pt x="110293" y="32040"/>
                </a:cubicBezTo>
                <a:cubicBezTo>
                  <a:pt x="110449" y="31540"/>
                  <a:pt x="110387" y="31041"/>
                  <a:pt x="110387" y="30541"/>
                </a:cubicBezTo>
                <a:cubicBezTo>
                  <a:pt x="110481" y="29986"/>
                  <a:pt x="110418" y="29430"/>
                  <a:pt x="110387" y="28931"/>
                </a:cubicBezTo>
                <a:cubicBezTo>
                  <a:pt x="110605" y="27154"/>
                  <a:pt x="110574" y="25432"/>
                  <a:pt x="110574" y="23711"/>
                </a:cubicBezTo>
                <a:cubicBezTo>
                  <a:pt x="110574" y="21989"/>
                  <a:pt x="110637" y="20268"/>
                  <a:pt x="110730" y="18491"/>
                </a:cubicBezTo>
                <a:cubicBezTo>
                  <a:pt x="110637" y="18324"/>
                  <a:pt x="110855" y="18102"/>
                  <a:pt x="110762" y="17936"/>
                </a:cubicBezTo>
                <a:cubicBezTo>
                  <a:pt x="110793" y="17658"/>
                  <a:pt x="110793" y="17436"/>
                  <a:pt x="110824" y="17214"/>
                </a:cubicBezTo>
                <a:cubicBezTo>
                  <a:pt x="110824" y="16770"/>
                  <a:pt x="110824" y="16381"/>
                  <a:pt x="110918" y="15937"/>
                </a:cubicBezTo>
                <a:cubicBezTo>
                  <a:pt x="110855" y="15770"/>
                  <a:pt x="110855" y="15548"/>
                  <a:pt x="110949" y="15326"/>
                </a:cubicBezTo>
                <a:cubicBezTo>
                  <a:pt x="111011" y="15104"/>
                  <a:pt x="110762" y="14937"/>
                  <a:pt x="111011" y="14604"/>
                </a:cubicBezTo>
                <a:cubicBezTo>
                  <a:pt x="110918" y="14215"/>
                  <a:pt x="111011" y="13715"/>
                  <a:pt x="111042" y="13271"/>
                </a:cubicBezTo>
                <a:cubicBezTo>
                  <a:pt x="110949" y="13049"/>
                  <a:pt x="111074" y="12827"/>
                  <a:pt x="111074" y="12660"/>
                </a:cubicBezTo>
                <a:cubicBezTo>
                  <a:pt x="111136" y="12438"/>
                  <a:pt x="110886" y="12272"/>
                  <a:pt x="111136" y="11938"/>
                </a:cubicBezTo>
                <a:cubicBezTo>
                  <a:pt x="111011" y="11550"/>
                  <a:pt x="111198" y="11105"/>
                  <a:pt x="111105" y="10717"/>
                </a:cubicBezTo>
                <a:cubicBezTo>
                  <a:pt x="111261" y="10273"/>
                  <a:pt x="111011" y="9884"/>
                  <a:pt x="111198" y="9440"/>
                </a:cubicBezTo>
                <a:cubicBezTo>
                  <a:pt x="111167" y="9217"/>
                  <a:pt x="111167" y="8940"/>
                  <a:pt x="111136" y="8718"/>
                </a:cubicBezTo>
                <a:cubicBezTo>
                  <a:pt x="110918" y="8551"/>
                  <a:pt x="111448" y="8218"/>
                  <a:pt x="111230" y="8051"/>
                </a:cubicBezTo>
                <a:cubicBezTo>
                  <a:pt x="110824" y="8273"/>
                  <a:pt x="111042" y="9162"/>
                  <a:pt x="110980" y="9717"/>
                </a:cubicBezTo>
                <a:cubicBezTo>
                  <a:pt x="110918" y="10328"/>
                  <a:pt x="110886" y="10939"/>
                  <a:pt x="110855" y="11550"/>
                </a:cubicBezTo>
                <a:cubicBezTo>
                  <a:pt x="110886" y="12161"/>
                  <a:pt x="110824" y="12827"/>
                  <a:pt x="110730" y="13438"/>
                </a:cubicBezTo>
                <a:cubicBezTo>
                  <a:pt x="110918" y="13715"/>
                  <a:pt x="110637" y="14049"/>
                  <a:pt x="110668" y="14382"/>
                </a:cubicBezTo>
                <a:cubicBezTo>
                  <a:pt x="110699" y="14659"/>
                  <a:pt x="110762" y="14937"/>
                  <a:pt x="110637" y="15326"/>
                </a:cubicBezTo>
                <a:cubicBezTo>
                  <a:pt x="110637" y="15937"/>
                  <a:pt x="110699" y="16492"/>
                  <a:pt x="110512" y="17158"/>
                </a:cubicBezTo>
                <a:cubicBezTo>
                  <a:pt x="110543" y="17769"/>
                  <a:pt x="110512" y="18380"/>
                  <a:pt x="110387" y="19046"/>
                </a:cubicBezTo>
                <a:cubicBezTo>
                  <a:pt x="110387" y="19324"/>
                  <a:pt x="110481" y="19657"/>
                  <a:pt x="110356" y="19990"/>
                </a:cubicBezTo>
                <a:cubicBezTo>
                  <a:pt x="110449" y="20268"/>
                  <a:pt x="110387" y="20546"/>
                  <a:pt x="110293" y="20879"/>
                </a:cubicBezTo>
                <a:cubicBezTo>
                  <a:pt x="110449" y="21156"/>
                  <a:pt x="110169" y="21545"/>
                  <a:pt x="110356" y="21823"/>
                </a:cubicBezTo>
                <a:cubicBezTo>
                  <a:pt x="110137" y="22211"/>
                  <a:pt x="110481" y="22489"/>
                  <a:pt x="110231" y="22878"/>
                </a:cubicBezTo>
                <a:cubicBezTo>
                  <a:pt x="110418" y="23433"/>
                  <a:pt x="110137" y="24099"/>
                  <a:pt x="110262" y="24710"/>
                </a:cubicBezTo>
                <a:cubicBezTo>
                  <a:pt x="110293" y="25321"/>
                  <a:pt x="110262" y="25932"/>
                  <a:pt x="110262" y="26543"/>
                </a:cubicBezTo>
                <a:cubicBezTo>
                  <a:pt x="110044" y="27820"/>
                  <a:pt x="110137" y="29042"/>
                  <a:pt x="110044" y="30263"/>
                </a:cubicBezTo>
                <a:cubicBezTo>
                  <a:pt x="110106" y="30541"/>
                  <a:pt x="109981" y="30874"/>
                  <a:pt x="109981" y="31207"/>
                </a:cubicBezTo>
                <a:cubicBezTo>
                  <a:pt x="110137" y="31485"/>
                  <a:pt x="109981" y="31818"/>
                  <a:pt x="110044" y="32096"/>
                </a:cubicBezTo>
                <a:cubicBezTo>
                  <a:pt x="109825" y="32762"/>
                  <a:pt x="110044" y="33317"/>
                  <a:pt x="109825" y="33984"/>
                </a:cubicBezTo>
                <a:cubicBezTo>
                  <a:pt x="109888" y="35261"/>
                  <a:pt x="109638" y="36594"/>
                  <a:pt x="109794" y="37815"/>
                </a:cubicBezTo>
                <a:cubicBezTo>
                  <a:pt x="109638" y="39426"/>
                  <a:pt x="109451" y="41092"/>
                  <a:pt x="109388" y="42702"/>
                </a:cubicBezTo>
                <a:cubicBezTo>
                  <a:pt x="109357" y="43146"/>
                  <a:pt x="109232" y="43535"/>
                  <a:pt x="109232" y="43924"/>
                </a:cubicBezTo>
                <a:cubicBezTo>
                  <a:pt x="109326" y="44312"/>
                  <a:pt x="109076" y="44812"/>
                  <a:pt x="109139" y="45201"/>
                </a:cubicBezTo>
                <a:cubicBezTo>
                  <a:pt x="108951" y="46089"/>
                  <a:pt x="108858" y="46978"/>
                  <a:pt x="108827" y="47811"/>
                </a:cubicBezTo>
                <a:cubicBezTo>
                  <a:pt x="108764" y="48088"/>
                  <a:pt x="108421" y="48422"/>
                  <a:pt x="108577" y="48699"/>
                </a:cubicBezTo>
                <a:cubicBezTo>
                  <a:pt x="108608" y="48533"/>
                  <a:pt x="108733" y="48422"/>
                  <a:pt x="108702" y="48644"/>
                </a:cubicBezTo>
                <a:cubicBezTo>
                  <a:pt x="108546" y="48921"/>
                  <a:pt x="108639" y="49199"/>
                  <a:pt x="108546" y="49477"/>
                </a:cubicBezTo>
                <a:cubicBezTo>
                  <a:pt x="108421" y="49810"/>
                  <a:pt x="108327" y="50143"/>
                  <a:pt x="108390" y="50421"/>
                </a:cubicBezTo>
                <a:cubicBezTo>
                  <a:pt x="108171" y="50809"/>
                  <a:pt x="108483" y="51031"/>
                  <a:pt x="108202" y="51420"/>
                </a:cubicBezTo>
                <a:cubicBezTo>
                  <a:pt x="108078" y="51587"/>
                  <a:pt x="108109" y="52309"/>
                  <a:pt x="107859" y="52198"/>
                </a:cubicBezTo>
                <a:cubicBezTo>
                  <a:pt x="107984" y="51587"/>
                  <a:pt x="108046" y="51087"/>
                  <a:pt x="108109" y="50532"/>
                </a:cubicBezTo>
                <a:cubicBezTo>
                  <a:pt x="108202" y="50198"/>
                  <a:pt x="108015" y="49976"/>
                  <a:pt x="108265" y="49643"/>
                </a:cubicBezTo>
                <a:cubicBezTo>
                  <a:pt x="108015" y="49477"/>
                  <a:pt x="108608" y="49032"/>
                  <a:pt x="108390" y="48810"/>
                </a:cubicBezTo>
                <a:cubicBezTo>
                  <a:pt x="108358" y="48921"/>
                  <a:pt x="108265" y="48921"/>
                  <a:pt x="108296" y="48755"/>
                </a:cubicBezTo>
                <a:cubicBezTo>
                  <a:pt x="108358" y="48588"/>
                  <a:pt x="108327" y="48533"/>
                  <a:pt x="108358" y="48366"/>
                </a:cubicBezTo>
                <a:cubicBezTo>
                  <a:pt x="108452" y="48144"/>
                  <a:pt x="108234" y="47977"/>
                  <a:pt x="108421" y="47700"/>
                </a:cubicBezTo>
                <a:cubicBezTo>
                  <a:pt x="108483" y="47200"/>
                  <a:pt x="108452" y="46756"/>
                  <a:pt x="108577" y="46256"/>
                </a:cubicBezTo>
                <a:cubicBezTo>
                  <a:pt x="108514" y="45812"/>
                  <a:pt x="108608" y="45312"/>
                  <a:pt x="108733" y="44868"/>
                </a:cubicBezTo>
                <a:cubicBezTo>
                  <a:pt x="108702" y="44368"/>
                  <a:pt x="108733" y="43924"/>
                  <a:pt x="108858" y="43424"/>
                </a:cubicBezTo>
                <a:cubicBezTo>
                  <a:pt x="108733" y="42147"/>
                  <a:pt x="108920" y="40758"/>
                  <a:pt x="108889" y="39426"/>
                </a:cubicBezTo>
                <a:cubicBezTo>
                  <a:pt x="109014" y="38704"/>
                  <a:pt x="108983" y="37982"/>
                  <a:pt x="108983" y="37316"/>
                </a:cubicBezTo>
                <a:cubicBezTo>
                  <a:pt x="109014" y="36982"/>
                  <a:pt x="108920" y="36649"/>
                  <a:pt x="109076" y="36260"/>
                </a:cubicBezTo>
                <a:cubicBezTo>
                  <a:pt x="108827" y="35983"/>
                  <a:pt x="109107" y="35539"/>
                  <a:pt x="109076" y="35205"/>
                </a:cubicBezTo>
                <a:cubicBezTo>
                  <a:pt x="108858" y="33928"/>
                  <a:pt x="109139" y="32540"/>
                  <a:pt x="108951" y="31207"/>
                </a:cubicBezTo>
                <a:cubicBezTo>
                  <a:pt x="109107" y="30819"/>
                  <a:pt x="108983" y="30541"/>
                  <a:pt x="108951" y="30208"/>
                </a:cubicBezTo>
                <a:cubicBezTo>
                  <a:pt x="109107" y="29819"/>
                  <a:pt x="108983" y="29486"/>
                  <a:pt x="108920" y="29153"/>
                </a:cubicBezTo>
                <a:cubicBezTo>
                  <a:pt x="109045" y="28431"/>
                  <a:pt x="108951" y="27764"/>
                  <a:pt x="109014" y="27098"/>
                </a:cubicBezTo>
                <a:cubicBezTo>
                  <a:pt x="108951" y="26931"/>
                  <a:pt x="109014" y="26765"/>
                  <a:pt x="109107" y="26598"/>
                </a:cubicBezTo>
                <a:cubicBezTo>
                  <a:pt x="109014" y="26432"/>
                  <a:pt x="108951" y="26321"/>
                  <a:pt x="109076" y="26154"/>
                </a:cubicBezTo>
                <a:cubicBezTo>
                  <a:pt x="108951" y="25821"/>
                  <a:pt x="109014" y="25488"/>
                  <a:pt x="109076" y="25099"/>
                </a:cubicBezTo>
                <a:cubicBezTo>
                  <a:pt x="108951" y="24821"/>
                  <a:pt x="109232" y="24377"/>
                  <a:pt x="109045" y="24099"/>
                </a:cubicBezTo>
                <a:cubicBezTo>
                  <a:pt x="109201" y="23711"/>
                  <a:pt x="109045" y="23378"/>
                  <a:pt x="109170" y="23044"/>
                </a:cubicBezTo>
                <a:cubicBezTo>
                  <a:pt x="109139" y="22656"/>
                  <a:pt x="109263" y="22322"/>
                  <a:pt x="109139" y="21989"/>
                </a:cubicBezTo>
                <a:cubicBezTo>
                  <a:pt x="109263" y="21601"/>
                  <a:pt x="109295" y="21267"/>
                  <a:pt x="109263" y="20934"/>
                </a:cubicBezTo>
                <a:cubicBezTo>
                  <a:pt x="109420" y="20212"/>
                  <a:pt x="109326" y="19546"/>
                  <a:pt x="109482" y="18824"/>
                </a:cubicBezTo>
                <a:cubicBezTo>
                  <a:pt x="109482" y="18158"/>
                  <a:pt x="109638" y="17491"/>
                  <a:pt x="109638" y="16825"/>
                </a:cubicBezTo>
                <a:cubicBezTo>
                  <a:pt x="109700" y="16103"/>
                  <a:pt x="109919" y="15381"/>
                  <a:pt x="109856" y="14659"/>
                </a:cubicBezTo>
                <a:cubicBezTo>
                  <a:pt x="110106" y="14271"/>
                  <a:pt x="109919" y="13993"/>
                  <a:pt x="110106" y="13604"/>
                </a:cubicBezTo>
                <a:cubicBezTo>
                  <a:pt x="110075" y="13271"/>
                  <a:pt x="110262" y="12882"/>
                  <a:pt x="110231" y="12549"/>
                </a:cubicBezTo>
                <a:cubicBezTo>
                  <a:pt x="110387" y="12161"/>
                  <a:pt x="110387" y="11772"/>
                  <a:pt x="110449" y="11439"/>
                </a:cubicBezTo>
                <a:cubicBezTo>
                  <a:pt x="110325" y="11105"/>
                  <a:pt x="110886" y="10661"/>
                  <a:pt x="110574" y="10384"/>
                </a:cubicBezTo>
                <a:cubicBezTo>
                  <a:pt x="110325" y="11383"/>
                  <a:pt x="110013" y="12327"/>
                  <a:pt x="109888" y="13327"/>
                </a:cubicBezTo>
                <a:cubicBezTo>
                  <a:pt x="109825" y="13771"/>
                  <a:pt x="109732" y="14271"/>
                  <a:pt x="109607" y="14770"/>
                </a:cubicBezTo>
                <a:cubicBezTo>
                  <a:pt x="109669" y="15215"/>
                  <a:pt x="109420" y="15714"/>
                  <a:pt x="109451" y="16159"/>
                </a:cubicBezTo>
                <a:cubicBezTo>
                  <a:pt x="109201" y="17158"/>
                  <a:pt x="109420" y="17991"/>
                  <a:pt x="109045" y="19046"/>
                </a:cubicBezTo>
                <a:cubicBezTo>
                  <a:pt x="109201" y="19435"/>
                  <a:pt x="109045" y="19935"/>
                  <a:pt x="109014" y="20434"/>
                </a:cubicBezTo>
                <a:cubicBezTo>
                  <a:pt x="109014" y="20879"/>
                  <a:pt x="108983" y="21434"/>
                  <a:pt x="108827" y="21934"/>
                </a:cubicBezTo>
                <a:cubicBezTo>
                  <a:pt x="108827" y="22600"/>
                  <a:pt x="108858" y="23267"/>
                  <a:pt x="108764" y="23933"/>
                </a:cubicBezTo>
                <a:cubicBezTo>
                  <a:pt x="108702" y="24599"/>
                  <a:pt x="108733" y="25321"/>
                  <a:pt x="108671" y="25987"/>
                </a:cubicBezTo>
                <a:cubicBezTo>
                  <a:pt x="108702" y="27320"/>
                  <a:pt x="108546" y="28708"/>
                  <a:pt x="108671" y="30041"/>
                </a:cubicBezTo>
                <a:cubicBezTo>
                  <a:pt x="108639" y="30708"/>
                  <a:pt x="108608" y="31374"/>
                  <a:pt x="108639" y="31985"/>
                </a:cubicBezTo>
                <a:cubicBezTo>
                  <a:pt x="108702" y="32151"/>
                  <a:pt x="108671" y="32318"/>
                  <a:pt x="108671" y="32429"/>
                </a:cubicBezTo>
                <a:cubicBezTo>
                  <a:pt x="108546" y="32651"/>
                  <a:pt x="108639" y="32818"/>
                  <a:pt x="108639" y="33040"/>
                </a:cubicBezTo>
                <a:cubicBezTo>
                  <a:pt x="108671" y="33373"/>
                  <a:pt x="108546" y="33762"/>
                  <a:pt x="108671" y="34039"/>
                </a:cubicBezTo>
                <a:cubicBezTo>
                  <a:pt x="108671" y="34706"/>
                  <a:pt x="108577" y="35372"/>
                  <a:pt x="108608" y="36038"/>
                </a:cubicBezTo>
                <a:cubicBezTo>
                  <a:pt x="108733" y="36316"/>
                  <a:pt x="108608" y="36705"/>
                  <a:pt x="108639" y="37038"/>
                </a:cubicBezTo>
                <a:cubicBezTo>
                  <a:pt x="108546" y="37427"/>
                  <a:pt x="108639" y="37760"/>
                  <a:pt x="108639" y="38093"/>
                </a:cubicBezTo>
                <a:cubicBezTo>
                  <a:pt x="108546" y="38759"/>
                  <a:pt x="108483" y="39426"/>
                  <a:pt x="108608" y="40037"/>
                </a:cubicBezTo>
                <a:cubicBezTo>
                  <a:pt x="108421" y="40758"/>
                  <a:pt x="108514" y="41425"/>
                  <a:pt x="108390" y="42147"/>
                </a:cubicBezTo>
                <a:cubicBezTo>
                  <a:pt x="108577" y="42757"/>
                  <a:pt x="108234" y="43535"/>
                  <a:pt x="108452" y="44090"/>
                </a:cubicBezTo>
                <a:cubicBezTo>
                  <a:pt x="108171" y="44146"/>
                  <a:pt x="108421" y="44590"/>
                  <a:pt x="108327" y="44923"/>
                </a:cubicBezTo>
                <a:cubicBezTo>
                  <a:pt x="108265" y="45090"/>
                  <a:pt x="108358" y="45256"/>
                  <a:pt x="108234" y="45423"/>
                </a:cubicBezTo>
                <a:cubicBezTo>
                  <a:pt x="108171" y="45645"/>
                  <a:pt x="108390" y="45756"/>
                  <a:pt x="108234" y="45978"/>
                </a:cubicBezTo>
                <a:cubicBezTo>
                  <a:pt x="108140" y="46700"/>
                  <a:pt x="108140" y="47311"/>
                  <a:pt x="107921" y="48033"/>
                </a:cubicBezTo>
                <a:cubicBezTo>
                  <a:pt x="108046" y="48366"/>
                  <a:pt x="108046" y="48699"/>
                  <a:pt x="107828" y="49088"/>
                </a:cubicBezTo>
                <a:cubicBezTo>
                  <a:pt x="107921" y="49421"/>
                  <a:pt x="107890" y="49754"/>
                  <a:pt x="107703" y="50143"/>
                </a:cubicBezTo>
                <a:cubicBezTo>
                  <a:pt x="107703" y="50476"/>
                  <a:pt x="107828" y="50754"/>
                  <a:pt x="107641" y="51087"/>
                </a:cubicBezTo>
                <a:cubicBezTo>
                  <a:pt x="107734" y="51420"/>
                  <a:pt x="107516" y="51809"/>
                  <a:pt x="107547" y="52142"/>
                </a:cubicBezTo>
                <a:cubicBezTo>
                  <a:pt x="107266" y="52919"/>
                  <a:pt x="107485" y="53586"/>
                  <a:pt x="107048" y="54086"/>
                </a:cubicBezTo>
                <a:cubicBezTo>
                  <a:pt x="106954" y="54363"/>
                  <a:pt x="107204" y="54197"/>
                  <a:pt x="107141" y="54419"/>
                </a:cubicBezTo>
                <a:cubicBezTo>
                  <a:pt x="107016" y="54641"/>
                  <a:pt x="107110" y="54807"/>
                  <a:pt x="106985" y="55030"/>
                </a:cubicBezTo>
                <a:cubicBezTo>
                  <a:pt x="107016" y="55252"/>
                  <a:pt x="106736" y="56140"/>
                  <a:pt x="106548" y="56085"/>
                </a:cubicBezTo>
                <a:cubicBezTo>
                  <a:pt x="106892" y="55640"/>
                  <a:pt x="106548" y="55141"/>
                  <a:pt x="106860" y="55085"/>
                </a:cubicBezTo>
                <a:cubicBezTo>
                  <a:pt x="106642" y="54752"/>
                  <a:pt x="106892" y="54308"/>
                  <a:pt x="107016" y="53863"/>
                </a:cubicBezTo>
                <a:cubicBezTo>
                  <a:pt x="106954" y="53586"/>
                  <a:pt x="107110" y="53253"/>
                  <a:pt x="106954" y="52975"/>
                </a:cubicBezTo>
                <a:cubicBezTo>
                  <a:pt x="106985" y="52642"/>
                  <a:pt x="106954" y="52364"/>
                  <a:pt x="107016" y="52031"/>
                </a:cubicBezTo>
                <a:cubicBezTo>
                  <a:pt x="107048" y="51753"/>
                  <a:pt x="107016" y="51420"/>
                  <a:pt x="107079" y="51087"/>
                </a:cubicBezTo>
                <a:cubicBezTo>
                  <a:pt x="106985" y="50976"/>
                  <a:pt x="107079" y="50809"/>
                  <a:pt x="107172" y="50643"/>
                </a:cubicBezTo>
                <a:cubicBezTo>
                  <a:pt x="107235" y="50476"/>
                  <a:pt x="107079" y="50365"/>
                  <a:pt x="107141" y="50198"/>
                </a:cubicBezTo>
                <a:cubicBezTo>
                  <a:pt x="107016" y="49588"/>
                  <a:pt x="107297" y="48921"/>
                  <a:pt x="107110" y="48366"/>
                </a:cubicBezTo>
                <a:cubicBezTo>
                  <a:pt x="107204" y="47700"/>
                  <a:pt x="107172" y="47089"/>
                  <a:pt x="107360" y="46422"/>
                </a:cubicBezTo>
                <a:cubicBezTo>
                  <a:pt x="107235" y="44979"/>
                  <a:pt x="107391" y="43424"/>
                  <a:pt x="107328" y="41980"/>
                </a:cubicBezTo>
                <a:cubicBezTo>
                  <a:pt x="107547" y="41591"/>
                  <a:pt x="107110" y="41314"/>
                  <a:pt x="107453" y="40925"/>
                </a:cubicBezTo>
                <a:cubicBezTo>
                  <a:pt x="107172" y="40592"/>
                  <a:pt x="107422" y="40148"/>
                  <a:pt x="107360" y="39759"/>
                </a:cubicBezTo>
                <a:cubicBezTo>
                  <a:pt x="107453" y="38981"/>
                  <a:pt x="107297" y="38260"/>
                  <a:pt x="107422" y="37482"/>
                </a:cubicBezTo>
                <a:cubicBezTo>
                  <a:pt x="107297" y="37204"/>
                  <a:pt x="107360" y="36927"/>
                  <a:pt x="107297" y="36705"/>
                </a:cubicBezTo>
                <a:cubicBezTo>
                  <a:pt x="107453" y="36372"/>
                  <a:pt x="107110" y="36149"/>
                  <a:pt x="107235" y="35761"/>
                </a:cubicBezTo>
                <a:cubicBezTo>
                  <a:pt x="107048" y="35594"/>
                  <a:pt x="107391" y="35205"/>
                  <a:pt x="107110" y="34983"/>
                </a:cubicBezTo>
                <a:cubicBezTo>
                  <a:pt x="107328" y="34650"/>
                  <a:pt x="107079" y="34428"/>
                  <a:pt x="107172" y="34095"/>
                </a:cubicBezTo>
                <a:cubicBezTo>
                  <a:pt x="107110" y="33540"/>
                  <a:pt x="107266" y="32929"/>
                  <a:pt x="107110" y="32373"/>
                </a:cubicBezTo>
                <a:cubicBezTo>
                  <a:pt x="107328" y="31763"/>
                  <a:pt x="106923" y="31263"/>
                  <a:pt x="107172" y="30652"/>
                </a:cubicBezTo>
                <a:cubicBezTo>
                  <a:pt x="107048" y="30097"/>
                  <a:pt x="107204" y="29486"/>
                  <a:pt x="107110" y="28931"/>
                </a:cubicBezTo>
                <a:cubicBezTo>
                  <a:pt x="107328" y="28597"/>
                  <a:pt x="107016" y="28431"/>
                  <a:pt x="107235" y="28098"/>
                </a:cubicBezTo>
                <a:cubicBezTo>
                  <a:pt x="106954" y="27875"/>
                  <a:pt x="107297" y="27431"/>
                  <a:pt x="107141" y="27209"/>
                </a:cubicBezTo>
                <a:cubicBezTo>
                  <a:pt x="107172" y="26598"/>
                  <a:pt x="107235" y="26043"/>
                  <a:pt x="107204" y="25432"/>
                </a:cubicBezTo>
                <a:cubicBezTo>
                  <a:pt x="107297" y="25155"/>
                  <a:pt x="107204" y="24932"/>
                  <a:pt x="107204" y="24655"/>
                </a:cubicBezTo>
                <a:cubicBezTo>
                  <a:pt x="107204" y="24322"/>
                  <a:pt x="107360" y="23988"/>
                  <a:pt x="107266" y="23711"/>
                </a:cubicBezTo>
                <a:cubicBezTo>
                  <a:pt x="107235" y="23877"/>
                  <a:pt x="107079" y="23766"/>
                  <a:pt x="107172" y="23988"/>
                </a:cubicBezTo>
                <a:cubicBezTo>
                  <a:pt x="107266" y="24099"/>
                  <a:pt x="107141" y="24266"/>
                  <a:pt x="107204" y="24433"/>
                </a:cubicBezTo>
                <a:cubicBezTo>
                  <a:pt x="106923" y="24821"/>
                  <a:pt x="107235" y="25043"/>
                  <a:pt x="107016" y="25377"/>
                </a:cubicBezTo>
                <a:cubicBezTo>
                  <a:pt x="107204" y="25654"/>
                  <a:pt x="106923" y="26043"/>
                  <a:pt x="106954" y="26321"/>
                </a:cubicBezTo>
                <a:cubicBezTo>
                  <a:pt x="107204" y="26654"/>
                  <a:pt x="106892" y="26543"/>
                  <a:pt x="106892" y="27043"/>
                </a:cubicBezTo>
                <a:cubicBezTo>
                  <a:pt x="107016" y="27598"/>
                  <a:pt x="106829" y="28264"/>
                  <a:pt x="106892" y="28875"/>
                </a:cubicBezTo>
                <a:cubicBezTo>
                  <a:pt x="106860" y="29541"/>
                  <a:pt x="106860" y="30152"/>
                  <a:pt x="106860" y="30819"/>
                </a:cubicBezTo>
                <a:cubicBezTo>
                  <a:pt x="106892" y="31429"/>
                  <a:pt x="106860" y="32040"/>
                  <a:pt x="106860" y="32651"/>
                </a:cubicBezTo>
                <a:cubicBezTo>
                  <a:pt x="106767" y="32984"/>
                  <a:pt x="107016" y="33262"/>
                  <a:pt x="106798" y="33595"/>
                </a:cubicBezTo>
                <a:cubicBezTo>
                  <a:pt x="106985" y="33873"/>
                  <a:pt x="106704" y="34317"/>
                  <a:pt x="106829" y="34650"/>
                </a:cubicBezTo>
                <a:cubicBezTo>
                  <a:pt x="106798" y="34928"/>
                  <a:pt x="106829" y="35261"/>
                  <a:pt x="106892" y="35539"/>
                </a:cubicBezTo>
                <a:cubicBezTo>
                  <a:pt x="106736" y="35872"/>
                  <a:pt x="106985" y="36094"/>
                  <a:pt x="106829" y="36483"/>
                </a:cubicBezTo>
                <a:cubicBezTo>
                  <a:pt x="107079" y="36705"/>
                  <a:pt x="106892" y="37038"/>
                  <a:pt x="107048" y="37316"/>
                </a:cubicBezTo>
                <a:cubicBezTo>
                  <a:pt x="106892" y="37704"/>
                  <a:pt x="107110" y="37982"/>
                  <a:pt x="107048" y="38371"/>
                </a:cubicBezTo>
                <a:cubicBezTo>
                  <a:pt x="106954" y="38759"/>
                  <a:pt x="107110" y="39037"/>
                  <a:pt x="106954" y="39426"/>
                </a:cubicBezTo>
                <a:cubicBezTo>
                  <a:pt x="107016" y="39592"/>
                  <a:pt x="106892" y="39814"/>
                  <a:pt x="106923" y="39981"/>
                </a:cubicBezTo>
                <a:cubicBezTo>
                  <a:pt x="106985" y="40148"/>
                  <a:pt x="106985" y="40370"/>
                  <a:pt x="106892" y="40592"/>
                </a:cubicBezTo>
                <a:cubicBezTo>
                  <a:pt x="107079" y="40925"/>
                  <a:pt x="106829" y="41369"/>
                  <a:pt x="106985" y="41702"/>
                </a:cubicBezTo>
                <a:cubicBezTo>
                  <a:pt x="106892" y="42091"/>
                  <a:pt x="107048" y="42480"/>
                  <a:pt x="106954" y="42869"/>
                </a:cubicBezTo>
                <a:cubicBezTo>
                  <a:pt x="106860" y="43257"/>
                  <a:pt x="107110" y="43590"/>
                  <a:pt x="106923" y="44035"/>
                </a:cubicBezTo>
                <a:cubicBezTo>
                  <a:pt x="106923" y="44423"/>
                  <a:pt x="107048" y="44757"/>
                  <a:pt x="106860" y="45201"/>
                </a:cubicBezTo>
                <a:cubicBezTo>
                  <a:pt x="107079" y="45534"/>
                  <a:pt x="106673" y="45978"/>
                  <a:pt x="106954" y="46311"/>
                </a:cubicBezTo>
                <a:cubicBezTo>
                  <a:pt x="106767" y="46756"/>
                  <a:pt x="107016" y="47089"/>
                  <a:pt x="106798" y="47478"/>
                </a:cubicBezTo>
                <a:cubicBezTo>
                  <a:pt x="106860" y="48255"/>
                  <a:pt x="106673" y="49088"/>
                  <a:pt x="106704" y="49810"/>
                </a:cubicBezTo>
                <a:cubicBezTo>
                  <a:pt x="106767" y="50198"/>
                  <a:pt x="106736" y="50587"/>
                  <a:pt x="106673" y="50976"/>
                </a:cubicBezTo>
                <a:cubicBezTo>
                  <a:pt x="106611" y="51198"/>
                  <a:pt x="106829" y="51309"/>
                  <a:pt x="106642" y="51531"/>
                </a:cubicBezTo>
                <a:cubicBezTo>
                  <a:pt x="106767" y="51698"/>
                  <a:pt x="106548" y="51975"/>
                  <a:pt x="106642" y="52142"/>
                </a:cubicBezTo>
                <a:cubicBezTo>
                  <a:pt x="106611" y="52531"/>
                  <a:pt x="106611" y="52919"/>
                  <a:pt x="106611" y="53308"/>
                </a:cubicBezTo>
                <a:cubicBezTo>
                  <a:pt x="106704" y="53475"/>
                  <a:pt x="106486" y="53697"/>
                  <a:pt x="106579" y="53863"/>
                </a:cubicBezTo>
                <a:cubicBezTo>
                  <a:pt x="106517" y="54086"/>
                  <a:pt x="106579" y="54252"/>
                  <a:pt x="106423" y="54474"/>
                </a:cubicBezTo>
                <a:cubicBezTo>
                  <a:pt x="106486" y="55252"/>
                  <a:pt x="106111" y="56085"/>
                  <a:pt x="106111" y="56862"/>
                </a:cubicBezTo>
                <a:cubicBezTo>
                  <a:pt x="105862" y="57251"/>
                  <a:pt x="105986" y="57528"/>
                  <a:pt x="105799" y="57862"/>
                </a:cubicBezTo>
                <a:cubicBezTo>
                  <a:pt x="105643" y="58195"/>
                  <a:pt x="105581" y="58528"/>
                  <a:pt x="105612" y="58806"/>
                </a:cubicBezTo>
                <a:cubicBezTo>
                  <a:pt x="105269" y="59583"/>
                  <a:pt x="105050" y="60249"/>
                  <a:pt x="104925" y="60916"/>
                </a:cubicBezTo>
                <a:cubicBezTo>
                  <a:pt x="104707" y="61193"/>
                  <a:pt x="104551" y="61471"/>
                  <a:pt x="104488" y="61971"/>
                </a:cubicBezTo>
                <a:cubicBezTo>
                  <a:pt x="104395" y="62193"/>
                  <a:pt x="104301" y="62415"/>
                  <a:pt x="104208" y="62637"/>
                </a:cubicBezTo>
                <a:cubicBezTo>
                  <a:pt x="104176" y="62859"/>
                  <a:pt x="103864" y="63137"/>
                  <a:pt x="104020" y="63359"/>
                </a:cubicBezTo>
                <a:cubicBezTo>
                  <a:pt x="103708" y="63803"/>
                  <a:pt x="103802" y="63859"/>
                  <a:pt x="103521" y="64525"/>
                </a:cubicBezTo>
                <a:cubicBezTo>
                  <a:pt x="103271" y="64914"/>
                  <a:pt x="103365" y="65691"/>
                  <a:pt x="103022" y="65414"/>
                </a:cubicBezTo>
                <a:cubicBezTo>
                  <a:pt x="103365" y="64636"/>
                  <a:pt x="103490" y="63859"/>
                  <a:pt x="103677" y="63081"/>
                </a:cubicBezTo>
                <a:cubicBezTo>
                  <a:pt x="103895" y="62248"/>
                  <a:pt x="103802" y="61527"/>
                  <a:pt x="104145" y="60694"/>
                </a:cubicBezTo>
                <a:cubicBezTo>
                  <a:pt x="104145" y="60305"/>
                  <a:pt x="104270" y="59861"/>
                  <a:pt x="104301" y="59472"/>
                </a:cubicBezTo>
                <a:cubicBezTo>
                  <a:pt x="104488" y="59083"/>
                  <a:pt x="104239" y="58750"/>
                  <a:pt x="104457" y="58306"/>
                </a:cubicBezTo>
                <a:cubicBezTo>
                  <a:pt x="104457" y="57528"/>
                  <a:pt x="104488" y="56751"/>
                  <a:pt x="104551" y="55974"/>
                </a:cubicBezTo>
                <a:cubicBezTo>
                  <a:pt x="104582" y="54474"/>
                  <a:pt x="104925" y="52919"/>
                  <a:pt x="105019" y="51365"/>
                </a:cubicBezTo>
                <a:cubicBezTo>
                  <a:pt x="104957" y="51031"/>
                  <a:pt x="105269" y="50587"/>
                  <a:pt x="105081" y="50198"/>
                </a:cubicBezTo>
                <a:cubicBezTo>
                  <a:pt x="105206" y="49810"/>
                  <a:pt x="105144" y="49421"/>
                  <a:pt x="105237" y="49032"/>
                </a:cubicBezTo>
                <a:cubicBezTo>
                  <a:pt x="105362" y="48810"/>
                  <a:pt x="105237" y="48644"/>
                  <a:pt x="105237" y="48477"/>
                </a:cubicBezTo>
                <a:cubicBezTo>
                  <a:pt x="105362" y="48255"/>
                  <a:pt x="105331" y="48033"/>
                  <a:pt x="105269" y="47866"/>
                </a:cubicBezTo>
                <a:cubicBezTo>
                  <a:pt x="105456" y="47422"/>
                  <a:pt x="105331" y="47089"/>
                  <a:pt x="105300" y="46700"/>
                </a:cubicBezTo>
                <a:cubicBezTo>
                  <a:pt x="105362" y="46145"/>
                  <a:pt x="105456" y="45590"/>
                  <a:pt x="105456" y="45090"/>
                </a:cubicBezTo>
                <a:cubicBezTo>
                  <a:pt x="105674" y="44757"/>
                  <a:pt x="105362" y="44534"/>
                  <a:pt x="105456" y="44257"/>
                </a:cubicBezTo>
                <a:cubicBezTo>
                  <a:pt x="105612" y="43924"/>
                  <a:pt x="105456" y="43646"/>
                  <a:pt x="105612" y="43313"/>
                </a:cubicBezTo>
                <a:cubicBezTo>
                  <a:pt x="105456" y="42813"/>
                  <a:pt x="105706" y="42202"/>
                  <a:pt x="105643" y="41702"/>
                </a:cubicBezTo>
                <a:cubicBezTo>
                  <a:pt x="105487" y="41480"/>
                  <a:pt x="105768" y="41147"/>
                  <a:pt x="105643" y="40869"/>
                </a:cubicBezTo>
                <a:cubicBezTo>
                  <a:pt x="105581" y="40592"/>
                  <a:pt x="105768" y="40259"/>
                  <a:pt x="105550" y="39981"/>
                </a:cubicBezTo>
                <a:cubicBezTo>
                  <a:pt x="105799" y="39648"/>
                  <a:pt x="105612" y="39426"/>
                  <a:pt x="105581" y="39204"/>
                </a:cubicBezTo>
                <a:cubicBezTo>
                  <a:pt x="105487" y="38926"/>
                  <a:pt x="105862" y="38593"/>
                  <a:pt x="105581" y="38371"/>
                </a:cubicBezTo>
                <a:cubicBezTo>
                  <a:pt x="105706" y="38093"/>
                  <a:pt x="105643" y="37815"/>
                  <a:pt x="105581" y="37593"/>
                </a:cubicBezTo>
                <a:cubicBezTo>
                  <a:pt x="105706" y="37260"/>
                  <a:pt x="105643" y="36927"/>
                  <a:pt x="105643" y="36649"/>
                </a:cubicBezTo>
                <a:cubicBezTo>
                  <a:pt x="105706" y="36372"/>
                  <a:pt x="105643" y="36094"/>
                  <a:pt x="105643" y="35816"/>
                </a:cubicBezTo>
                <a:cubicBezTo>
                  <a:pt x="105706" y="35539"/>
                  <a:pt x="105643" y="35205"/>
                  <a:pt x="105674" y="34928"/>
                </a:cubicBezTo>
                <a:cubicBezTo>
                  <a:pt x="105674" y="34317"/>
                  <a:pt x="105674" y="33762"/>
                  <a:pt x="105612" y="33206"/>
                </a:cubicBezTo>
                <a:cubicBezTo>
                  <a:pt x="105674" y="32651"/>
                  <a:pt x="105612" y="32151"/>
                  <a:pt x="105612" y="31596"/>
                </a:cubicBezTo>
                <a:cubicBezTo>
                  <a:pt x="105581" y="31041"/>
                  <a:pt x="105706" y="30430"/>
                  <a:pt x="105674" y="29819"/>
                </a:cubicBezTo>
                <a:cubicBezTo>
                  <a:pt x="105674" y="29264"/>
                  <a:pt x="105768" y="28653"/>
                  <a:pt x="105737" y="28098"/>
                </a:cubicBezTo>
                <a:cubicBezTo>
                  <a:pt x="105830" y="27487"/>
                  <a:pt x="105643" y="26987"/>
                  <a:pt x="105799" y="26376"/>
                </a:cubicBezTo>
                <a:cubicBezTo>
                  <a:pt x="105674" y="25876"/>
                  <a:pt x="105768" y="25321"/>
                  <a:pt x="105799" y="24766"/>
                </a:cubicBezTo>
                <a:cubicBezTo>
                  <a:pt x="105737" y="24488"/>
                  <a:pt x="105643" y="24266"/>
                  <a:pt x="105799" y="23933"/>
                </a:cubicBezTo>
                <a:cubicBezTo>
                  <a:pt x="105924" y="23600"/>
                  <a:pt x="105643" y="23378"/>
                  <a:pt x="105862" y="23044"/>
                </a:cubicBezTo>
                <a:cubicBezTo>
                  <a:pt x="105862" y="22434"/>
                  <a:pt x="105799" y="21878"/>
                  <a:pt x="106049" y="21267"/>
                </a:cubicBezTo>
                <a:cubicBezTo>
                  <a:pt x="105830" y="21045"/>
                  <a:pt x="106174" y="20657"/>
                  <a:pt x="106049" y="20434"/>
                </a:cubicBezTo>
                <a:cubicBezTo>
                  <a:pt x="105986" y="20323"/>
                  <a:pt x="106080" y="20268"/>
                  <a:pt x="106174" y="20212"/>
                </a:cubicBezTo>
                <a:cubicBezTo>
                  <a:pt x="106236" y="20046"/>
                  <a:pt x="106080" y="19879"/>
                  <a:pt x="106111" y="19768"/>
                </a:cubicBezTo>
                <a:cubicBezTo>
                  <a:pt x="106486" y="18935"/>
                  <a:pt x="106330" y="18324"/>
                  <a:pt x="106736" y="17547"/>
                </a:cubicBezTo>
                <a:cubicBezTo>
                  <a:pt x="106642" y="17380"/>
                  <a:pt x="106736" y="17214"/>
                  <a:pt x="106829" y="17047"/>
                </a:cubicBezTo>
                <a:cubicBezTo>
                  <a:pt x="106860" y="16825"/>
                  <a:pt x="106829" y="16658"/>
                  <a:pt x="106954" y="16436"/>
                </a:cubicBezTo>
                <a:cubicBezTo>
                  <a:pt x="107048" y="16048"/>
                  <a:pt x="107204" y="15603"/>
                  <a:pt x="107141" y="15215"/>
                </a:cubicBezTo>
                <a:cubicBezTo>
                  <a:pt x="106860" y="16214"/>
                  <a:pt x="106673" y="17103"/>
                  <a:pt x="106392" y="18047"/>
                </a:cubicBezTo>
                <a:cubicBezTo>
                  <a:pt x="106267" y="18269"/>
                  <a:pt x="106236" y="18491"/>
                  <a:pt x="106236" y="18658"/>
                </a:cubicBezTo>
                <a:cubicBezTo>
                  <a:pt x="106299" y="18880"/>
                  <a:pt x="106049" y="19213"/>
                  <a:pt x="106174" y="19379"/>
                </a:cubicBezTo>
                <a:cubicBezTo>
                  <a:pt x="106143" y="19713"/>
                  <a:pt x="105768" y="19546"/>
                  <a:pt x="105955" y="19879"/>
                </a:cubicBezTo>
                <a:cubicBezTo>
                  <a:pt x="106111" y="20157"/>
                  <a:pt x="105768" y="20379"/>
                  <a:pt x="105737" y="20434"/>
                </a:cubicBezTo>
                <a:cubicBezTo>
                  <a:pt x="105830" y="20657"/>
                  <a:pt x="105737" y="20934"/>
                  <a:pt x="105737" y="21212"/>
                </a:cubicBezTo>
                <a:cubicBezTo>
                  <a:pt x="105706" y="21490"/>
                  <a:pt x="105768" y="21934"/>
                  <a:pt x="105550" y="22156"/>
                </a:cubicBezTo>
                <a:cubicBezTo>
                  <a:pt x="105674" y="22767"/>
                  <a:pt x="105456" y="23433"/>
                  <a:pt x="105425" y="24044"/>
                </a:cubicBezTo>
                <a:cubicBezTo>
                  <a:pt x="105300" y="24710"/>
                  <a:pt x="105300" y="25321"/>
                  <a:pt x="105050" y="25987"/>
                </a:cubicBezTo>
                <a:cubicBezTo>
                  <a:pt x="105113" y="26598"/>
                  <a:pt x="104863" y="27265"/>
                  <a:pt x="104957" y="27820"/>
                </a:cubicBezTo>
                <a:cubicBezTo>
                  <a:pt x="104957" y="28153"/>
                  <a:pt x="104801" y="28486"/>
                  <a:pt x="104894" y="28764"/>
                </a:cubicBezTo>
                <a:cubicBezTo>
                  <a:pt x="104925" y="29097"/>
                  <a:pt x="104644" y="29430"/>
                  <a:pt x="104832" y="29708"/>
                </a:cubicBezTo>
                <a:cubicBezTo>
                  <a:pt x="104769" y="29875"/>
                  <a:pt x="104894" y="29986"/>
                  <a:pt x="104863" y="30152"/>
                </a:cubicBezTo>
                <a:cubicBezTo>
                  <a:pt x="104801" y="30319"/>
                  <a:pt x="104707" y="30485"/>
                  <a:pt x="104769" y="30652"/>
                </a:cubicBezTo>
                <a:cubicBezTo>
                  <a:pt x="104707" y="30985"/>
                  <a:pt x="104738" y="31263"/>
                  <a:pt x="104707" y="31596"/>
                </a:cubicBezTo>
                <a:cubicBezTo>
                  <a:pt x="104894" y="31818"/>
                  <a:pt x="104613" y="32207"/>
                  <a:pt x="104801" y="32484"/>
                </a:cubicBezTo>
                <a:cubicBezTo>
                  <a:pt x="104676" y="32651"/>
                  <a:pt x="104707" y="32818"/>
                  <a:pt x="104707" y="32984"/>
                </a:cubicBezTo>
                <a:cubicBezTo>
                  <a:pt x="104707" y="33095"/>
                  <a:pt x="104738" y="33262"/>
                  <a:pt x="104738" y="33428"/>
                </a:cubicBezTo>
                <a:cubicBezTo>
                  <a:pt x="104707" y="34039"/>
                  <a:pt x="104676" y="34650"/>
                  <a:pt x="104613" y="35261"/>
                </a:cubicBezTo>
                <a:cubicBezTo>
                  <a:pt x="104644" y="35594"/>
                  <a:pt x="104520" y="35927"/>
                  <a:pt x="104551" y="36205"/>
                </a:cubicBezTo>
                <a:cubicBezTo>
                  <a:pt x="104457" y="36538"/>
                  <a:pt x="104707" y="36816"/>
                  <a:pt x="104488" y="37149"/>
                </a:cubicBezTo>
                <a:cubicBezTo>
                  <a:pt x="104613" y="37704"/>
                  <a:pt x="104395" y="38371"/>
                  <a:pt x="104395" y="39037"/>
                </a:cubicBezTo>
                <a:cubicBezTo>
                  <a:pt x="104426" y="39592"/>
                  <a:pt x="104176" y="40314"/>
                  <a:pt x="104270" y="40869"/>
                </a:cubicBezTo>
                <a:cubicBezTo>
                  <a:pt x="104176" y="41036"/>
                  <a:pt x="104176" y="41258"/>
                  <a:pt x="104176" y="41369"/>
                </a:cubicBezTo>
                <a:cubicBezTo>
                  <a:pt x="104176" y="41480"/>
                  <a:pt x="104239" y="41702"/>
                  <a:pt x="104208" y="41813"/>
                </a:cubicBezTo>
                <a:cubicBezTo>
                  <a:pt x="104052" y="42147"/>
                  <a:pt x="104208" y="42424"/>
                  <a:pt x="104052" y="42757"/>
                </a:cubicBezTo>
                <a:cubicBezTo>
                  <a:pt x="104083" y="43091"/>
                  <a:pt x="103958" y="43424"/>
                  <a:pt x="103989" y="43701"/>
                </a:cubicBezTo>
                <a:cubicBezTo>
                  <a:pt x="104020" y="44035"/>
                  <a:pt x="103739" y="44368"/>
                  <a:pt x="103927" y="44645"/>
                </a:cubicBezTo>
                <a:cubicBezTo>
                  <a:pt x="103802" y="44979"/>
                  <a:pt x="103864" y="45256"/>
                  <a:pt x="103864" y="45590"/>
                </a:cubicBezTo>
                <a:cubicBezTo>
                  <a:pt x="103895" y="45867"/>
                  <a:pt x="103615" y="46256"/>
                  <a:pt x="103802" y="46534"/>
                </a:cubicBezTo>
                <a:cubicBezTo>
                  <a:pt x="103802" y="47144"/>
                  <a:pt x="103583" y="47811"/>
                  <a:pt x="103708" y="48366"/>
                </a:cubicBezTo>
                <a:cubicBezTo>
                  <a:pt x="103615" y="48533"/>
                  <a:pt x="103615" y="48699"/>
                  <a:pt x="103615" y="48866"/>
                </a:cubicBezTo>
                <a:cubicBezTo>
                  <a:pt x="103552" y="49032"/>
                  <a:pt x="103427" y="48921"/>
                  <a:pt x="103490" y="49088"/>
                </a:cubicBezTo>
                <a:cubicBezTo>
                  <a:pt x="103552" y="49254"/>
                  <a:pt x="103552" y="49421"/>
                  <a:pt x="103521" y="49588"/>
                </a:cubicBezTo>
                <a:cubicBezTo>
                  <a:pt x="103459" y="49699"/>
                  <a:pt x="103552" y="49921"/>
                  <a:pt x="103427" y="49810"/>
                </a:cubicBezTo>
                <a:cubicBezTo>
                  <a:pt x="103209" y="49088"/>
                  <a:pt x="103583" y="48255"/>
                  <a:pt x="103365" y="47533"/>
                </a:cubicBezTo>
                <a:cubicBezTo>
                  <a:pt x="103427" y="47311"/>
                  <a:pt x="103365" y="47144"/>
                  <a:pt x="103521" y="46922"/>
                </a:cubicBezTo>
                <a:cubicBezTo>
                  <a:pt x="103396" y="46756"/>
                  <a:pt x="103365" y="46589"/>
                  <a:pt x="103396" y="46367"/>
                </a:cubicBezTo>
                <a:cubicBezTo>
                  <a:pt x="103521" y="45978"/>
                  <a:pt x="103427" y="45590"/>
                  <a:pt x="103459" y="45201"/>
                </a:cubicBezTo>
                <a:cubicBezTo>
                  <a:pt x="103521" y="43646"/>
                  <a:pt x="103521" y="42036"/>
                  <a:pt x="103521" y="40481"/>
                </a:cubicBezTo>
                <a:cubicBezTo>
                  <a:pt x="103521" y="38926"/>
                  <a:pt x="103396" y="37371"/>
                  <a:pt x="103490" y="35761"/>
                </a:cubicBezTo>
                <a:cubicBezTo>
                  <a:pt x="103459" y="35039"/>
                  <a:pt x="103459" y="34261"/>
                  <a:pt x="103459" y="33484"/>
                </a:cubicBezTo>
                <a:cubicBezTo>
                  <a:pt x="103271" y="33151"/>
                  <a:pt x="103521" y="32707"/>
                  <a:pt x="103365" y="32373"/>
                </a:cubicBezTo>
                <a:cubicBezTo>
                  <a:pt x="103459" y="32151"/>
                  <a:pt x="103459" y="31985"/>
                  <a:pt x="103365" y="31818"/>
                </a:cubicBezTo>
                <a:cubicBezTo>
                  <a:pt x="103646" y="31485"/>
                  <a:pt x="103396" y="31318"/>
                  <a:pt x="103459" y="31096"/>
                </a:cubicBezTo>
                <a:cubicBezTo>
                  <a:pt x="103583" y="29486"/>
                  <a:pt x="103521" y="27931"/>
                  <a:pt x="103552" y="26376"/>
                </a:cubicBezTo>
                <a:cubicBezTo>
                  <a:pt x="103459" y="25599"/>
                  <a:pt x="103615" y="24821"/>
                  <a:pt x="103490" y="24044"/>
                </a:cubicBezTo>
                <a:cubicBezTo>
                  <a:pt x="103583" y="23655"/>
                  <a:pt x="103615" y="23267"/>
                  <a:pt x="103521" y="22933"/>
                </a:cubicBezTo>
                <a:cubicBezTo>
                  <a:pt x="103615" y="22711"/>
                  <a:pt x="103615" y="22489"/>
                  <a:pt x="103552" y="22322"/>
                </a:cubicBezTo>
                <a:cubicBezTo>
                  <a:pt x="103646" y="22100"/>
                  <a:pt x="103677" y="21823"/>
                  <a:pt x="103615" y="21601"/>
                </a:cubicBezTo>
                <a:cubicBezTo>
                  <a:pt x="103708" y="20046"/>
                  <a:pt x="103864" y="18435"/>
                  <a:pt x="103958" y="16825"/>
                </a:cubicBezTo>
                <a:cubicBezTo>
                  <a:pt x="103833" y="16658"/>
                  <a:pt x="104083" y="16436"/>
                  <a:pt x="103989" y="16270"/>
                </a:cubicBezTo>
                <a:cubicBezTo>
                  <a:pt x="104114" y="16048"/>
                  <a:pt x="104020" y="15826"/>
                  <a:pt x="104114" y="15659"/>
                </a:cubicBezTo>
                <a:cubicBezTo>
                  <a:pt x="104083" y="15270"/>
                  <a:pt x="104208" y="14826"/>
                  <a:pt x="104176" y="14493"/>
                </a:cubicBezTo>
                <a:cubicBezTo>
                  <a:pt x="104364" y="14049"/>
                  <a:pt x="104114" y="13715"/>
                  <a:pt x="104332" y="13271"/>
                </a:cubicBezTo>
                <a:cubicBezTo>
                  <a:pt x="104395" y="12827"/>
                  <a:pt x="104488" y="12383"/>
                  <a:pt x="104426" y="11994"/>
                </a:cubicBezTo>
                <a:cubicBezTo>
                  <a:pt x="104270" y="12438"/>
                  <a:pt x="104364" y="12771"/>
                  <a:pt x="104145" y="13216"/>
                </a:cubicBezTo>
                <a:cubicBezTo>
                  <a:pt x="104239" y="13382"/>
                  <a:pt x="104020" y="13604"/>
                  <a:pt x="104114" y="13771"/>
                </a:cubicBezTo>
                <a:cubicBezTo>
                  <a:pt x="104052" y="13993"/>
                  <a:pt x="104114" y="14160"/>
                  <a:pt x="103958" y="14382"/>
                </a:cubicBezTo>
                <a:cubicBezTo>
                  <a:pt x="103989" y="15159"/>
                  <a:pt x="103771" y="15992"/>
                  <a:pt x="103771" y="16770"/>
                </a:cubicBezTo>
                <a:cubicBezTo>
                  <a:pt x="103708" y="17547"/>
                  <a:pt x="103615" y="18324"/>
                  <a:pt x="103552" y="19102"/>
                </a:cubicBezTo>
                <a:cubicBezTo>
                  <a:pt x="103552" y="19935"/>
                  <a:pt x="103427" y="20768"/>
                  <a:pt x="103427" y="21545"/>
                </a:cubicBezTo>
                <a:cubicBezTo>
                  <a:pt x="103396" y="22322"/>
                  <a:pt x="103240" y="23155"/>
                  <a:pt x="103334" y="23877"/>
                </a:cubicBezTo>
                <a:cubicBezTo>
                  <a:pt x="103146" y="24322"/>
                  <a:pt x="103396" y="24599"/>
                  <a:pt x="103302" y="25043"/>
                </a:cubicBezTo>
                <a:cubicBezTo>
                  <a:pt x="103334" y="25432"/>
                  <a:pt x="103209" y="25821"/>
                  <a:pt x="103271" y="26210"/>
                </a:cubicBezTo>
                <a:cubicBezTo>
                  <a:pt x="103209" y="26987"/>
                  <a:pt x="103302" y="27709"/>
                  <a:pt x="103178" y="28486"/>
                </a:cubicBezTo>
                <a:cubicBezTo>
                  <a:pt x="103334" y="28653"/>
                  <a:pt x="103146" y="28875"/>
                  <a:pt x="103178" y="29097"/>
                </a:cubicBezTo>
                <a:cubicBezTo>
                  <a:pt x="103178" y="29153"/>
                  <a:pt x="103302" y="29208"/>
                  <a:pt x="103302" y="29264"/>
                </a:cubicBezTo>
                <a:cubicBezTo>
                  <a:pt x="103334" y="29375"/>
                  <a:pt x="103178" y="29541"/>
                  <a:pt x="103271" y="29652"/>
                </a:cubicBezTo>
                <a:cubicBezTo>
                  <a:pt x="103209" y="30097"/>
                  <a:pt x="103115" y="30541"/>
                  <a:pt x="103178" y="30930"/>
                </a:cubicBezTo>
                <a:cubicBezTo>
                  <a:pt x="102959" y="32484"/>
                  <a:pt x="103115" y="33984"/>
                  <a:pt x="103146" y="35539"/>
                </a:cubicBezTo>
                <a:cubicBezTo>
                  <a:pt x="103209" y="35872"/>
                  <a:pt x="103084" y="36316"/>
                  <a:pt x="103115" y="36705"/>
                </a:cubicBezTo>
                <a:cubicBezTo>
                  <a:pt x="103022" y="37093"/>
                  <a:pt x="103271" y="37427"/>
                  <a:pt x="103084" y="37815"/>
                </a:cubicBezTo>
                <a:cubicBezTo>
                  <a:pt x="103146" y="38037"/>
                  <a:pt x="103146" y="38204"/>
                  <a:pt x="103053" y="38426"/>
                </a:cubicBezTo>
                <a:cubicBezTo>
                  <a:pt x="103115" y="38593"/>
                  <a:pt x="103146" y="38759"/>
                  <a:pt x="103146" y="38981"/>
                </a:cubicBezTo>
                <a:cubicBezTo>
                  <a:pt x="103178" y="39370"/>
                  <a:pt x="103115" y="39814"/>
                  <a:pt x="103178" y="40203"/>
                </a:cubicBezTo>
                <a:cubicBezTo>
                  <a:pt x="103240" y="40981"/>
                  <a:pt x="103146" y="41758"/>
                  <a:pt x="103240" y="42535"/>
                </a:cubicBezTo>
                <a:cubicBezTo>
                  <a:pt x="103178" y="43313"/>
                  <a:pt x="103115" y="44146"/>
                  <a:pt x="103115" y="44979"/>
                </a:cubicBezTo>
                <a:cubicBezTo>
                  <a:pt x="103146" y="45312"/>
                  <a:pt x="103022" y="45756"/>
                  <a:pt x="103209" y="46089"/>
                </a:cubicBezTo>
                <a:cubicBezTo>
                  <a:pt x="103053" y="46478"/>
                  <a:pt x="103053" y="46867"/>
                  <a:pt x="103146" y="47255"/>
                </a:cubicBezTo>
                <a:cubicBezTo>
                  <a:pt x="102990" y="48088"/>
                  <a:pt x="103084" y="48866"/>
                  <a:pt x="103146" y="49643"/>
                </a:cubicBezTo>
                <a:cubicBezTo>
                  <a:pt x="102990" y="50365"/>
                  <a:pt x="103084" y="50976"/>
                  <a:pt x="102990" y="51642"/>
                </a:cubicBezTo>
                <a:cubicBezTo>
                  <a:pt x="103022" y="51975"/>
                  <a:pt x="102897" y="52309"/>
                  <a:pt x="102928" y="52586"/>
                </a:cubicBezTo>
                <a:cubicBezTo>
                  <a:pt x="102928" y="52919"/>
                  <a:pt x="102959" y="53253"/>
                  <a:pt x="102928" y="53641"/>
                </a:cubicBezTo>
                <a:cubicBezTo>
                  <a:pt x="102772" y="54141"/>
                  <a:pt x="102803" y="54585"/>
                  <a:pt x="102678" y="55085"/>
                </a:cubicBezTo>
                <a:cubicBezTo>
                  <a:pt x="102741" y="55252"/>
                  <a:pt x="102678" y="55529"/>
                  <a:pt x="102585" y="55751"/>
                </a:cubicBezTo>
                <a:cubicBezTo>
                  <a:pt x="102710" y="55974"/>
                  <a:pt x="102647" y="56196"/>
                  <a:pt x="102522" y="56473"/>
                </a:cubicBezTo>
                <a:cubicBezTo>
                  <a:pt x="102616" y="56918"/>
                  <a:pt x="102522" y="57417"/>
                  <a:pt x="102491" y="57862"/>
                </a:cubicBezTo>
                <a:cubicBezTo>
                  <a:pt x="102616" y="58084"/>
                  <a:pt x="102366" y="58361"/>
                  <a:pt x="102553" y="58528"/>
                </a:cubicBezTo>
                <a:cubicBezTo>
                  <a:pt x="102522" y="58639"/>
                  <a:pt x="102429" y="58806"/>
                  <a:pt x="102522" y="58917"/>
                </a:cubicBezTo>
                <a:cubicBezTo>
                  <a:pt x="102429" y="59028"/>
                  <a:pt x="102522" y="59250"/>
                  <a:pt x="102397" y="59139"/>
                </a:cubicBezTo>
                <a:cubicBezTo>
                  <a:pt x="102273" y="58750"/>
                  <a:pt x="102460" y="58306"/>
                  <a:pt x="102366" y="57917"/>
                </a:cubicBezTo>
                <a:cubicBezTo>
                  <a:pt x="102429" y="57473"/>
                  <a:pt x="102273" y="57084"/>
                  <a:pt x="102335" y="56640"/>
                </a:cubicBezTo>
                <a:cubicBezTo>
                  <a:pt x="102241" y="56473"/>
                  <a:pt x="102366" y="56251"/>
                  <a:pt x="102366" y="56085"/>
                </a:cubicBezTo>
                <a:cubicBezTo>
                  <a:pt x="102179" y="55863"/>
                  <a:pt x="102179" y="55640"/>
                  <a:pt x="102304" y="55363"/>
                </a:cubicBezTo>
                <a:cubicBezTo>
                  <a:pt x="102210" y="55196"/>
                  <a:pt x="102273" y="55030"/>
                  <a:pt x="102179" y="54807"/>
                </a:cubicBezTo>
                <a:cubicBezTo>
                  <a:pt x="102335" y="54585"/>
                  <a:pt x="102054" y="54419"/>
                  <a:pt x="102148" y="54141"/>
                </a:cubicBezTo>
                <a:cubicBezTo>
                  <a:pt x="102241" y="54252"/>
                  <a:pt x="102304" y="54086"/>
                  <a:pt x="102366" y="53863"/>
                </a:cubicBezTo>
                <a:cubicBezTo>
                  <a:pt x="102429" y="53697"/>
                  <a:pt x="102366" y="53586"/>
                  <a:pt x="102460" y="53364"/>
                </a:cubicBezTo>
                <a:cubicBezTo>
                  <a:pt x="102397" y="53197"/>
                  <a:pt x="102366" y="52975"/>
                  <a:pt x="102429" y="52697"/>
                </a:cubicBezTo>
                <a:cubicBezTo>
                  <a:pt x="102522" y="52475"/>
                  <a:pt x="102210" y="52309"/>
                  <a:pt x="102366" y="52031"/>
                </a:cubicBezTo>
                <a:cubicBezTo>
                  <a:pt x="102397" y="51587"/>
                  <a:pt x="102335" y="51142"/>
                  <a:pt x="102273" y="50698"/>
                </a:cubicBezTo>
                <a:cubicBezTo>
                  <a:pt x="102460" y="50421"/>
                  <a:pt x="102241" y="50254"/>
                  <a:pt x="102335" y="49976"/>
                </a:cubicBezTo>
                <a:cubicBezTo>
                  <a:pt x="102148" y="49810"/>
                  <a:pt x="102397" y="49477"/>
                  <a:pt x="102273" y="49310"/>
                </a:cubicBezTo>
                <a:cubicBezTo>
                  <a:pt x="102304" y="48810"/>
                  <a:pt x="102335" y="48366"/>
                  <a:pt x="102429" y="47866"/>
                </a:cubicBezTo>
                <a:cubicBezTo>
                  <a:pt x="102179" y="46589"/>
                  <a:pt x="102460" y="45201"/>
                  <a:pt x="102179" y="43924"/>
                </a:cubicBezTo>
                <a:cubicBezTo>
                  <a:pt x="102429" y="43535"/>
                  <a:pt x="101960" y="43368"/>
                  <a:pt x="102241" y="42980"/>
                </a:cubicBezTo>
                <a:cubicBezTo>
                  <a:pt x="102117" y="42702"/>
                  <a:pt x="102241" y="42313"/>
                  <a:pt x="102117" y="41980"/>
                </a:cubicBezTo>
                <a:cubicBezTo>
                  <a:pt x="102273" y="41591"/>
                  <a:pt x="102148" y="41258"/>
                  <a:pt x="102210" y="40925"/>
                </a:cubicBezTo>
                <a:cubicBezTo>
                  <a:pt x="102148" y="40592"/>
                  <a:pt x="102273" y="40203"/>
                  <a:pt x="102210" y="39870"/>
                </a:cubicBezTo>
                <a:cubicBezTo>
                  <a:pt x="102241" y="38537"/>
                  <a:pt x="102210" y="37204"/>
                  <a:pt x="102210" y="35872"/>
                </a:cubicBezTo>
                <a:cubicBezTo>
                  <a:pt x="102148" y="35594"/>
                  <a:pt x="102273" y="35261"/>
                  <a:pt x="102273" y="34928"/>
                </a:cubicBezTo>
                <a:cubicBezTo>
                  <a:pt x="102148" y="34595"/>
                  <a:pt x="102273" y="34261"/>
                  <a:pt x="102241" y="33928"/>
                </a:cubicBezTo>
                <a:cubicBezTo>
                  <a:pt x="102210" y="33595"/>
                  <a:pt x="102241" y="33206"/>
                  <a:pt x="102366" y="32818"/>
                </a:cubicBezTo>
                <a:cubicBezTo>
                  <a:pt x="102241" y="32540"/>
                  <a:pt x="102366" y="32151"/>
                  <a:pt x="102335" y="31818"/>
                </a:cubicBezTo>
                <a:cubicBezTo>
                  <a:pt x="102460" y="31152"/>
                  <a:pt x="102304" y="30541"/>
                  <a:pt x="102522" y="29819"/>
                </a:cubicBezTo>
                <a:cubicBezTo>
                  <a:pt x="102397" y="29486"/>
                  <a:pt x="102460" y="29153"/>
                  <a:pt x="102491" y="28764"/>
                </a:cubicBezTo>
                <a:cubicBezTo>
                  <a:pt x="102585" y="28431"/>
                  <a:pt x="102335" y="28153"/>
                  <a:pt x="102616" y="27709"/>
                </a:cubicBezTo>
                <a:cubicBezTo>
                  <a:pt x="102460" y="27098"/>
                  <a:pt x="102710" y="26376"/>
                  <a:pt x="102647" y="25765"/>
                </a:cubicBezTo>
                <a:cubicBezTo>
                  <a:pt x="102803" y="25043"/>
                  <a:pt x="102710" y="24377"/>
                  <a:pt x="102866" y="23655"/>
                </a:cubicBezTo>
                <a:cubicBezTo>
                  <a:pt x="102710" y="23378"/>
                  <a:pt x="102959" y="22989"/>
                  <a:pt x="102928" y="22711"/>
                </a:cubicBezTo>
                <a:cubicBezTo>
                  <a:pt x="102741" y="22434"/>
                  <a:pt x="103022" y="21989"/>
                  <a:pt x="102928" y="21656"/>
                </a:cubicBezTo>
                <a:cubicBezTo>
                  <a:pt x="102990" y="20990"/>
                  <a:pt x="102990" y="20268"/>
                  <a:pt x="103146" y="19546"/>
                </a:cubicBezTo>
                <a:cubicBezTo>
                  <a:pt x="103115" y="19213"/>
                  <a:pt x="103115" y="18880"/>
                  <a:pt x="103115" y="18546"/>
                </a:cubicBezTo>
                <a:cubicBezTo>
                  <a:pt x="103365" y="18102"/>
                  <a:pt x="102990" y="17880"/>
                  <a:pt x="103240" y="17436"/>
                </a:cubicBezTo>
                <a:cubicBezTo>
                  <a:pt x="103209" y="17103"/>
                  <a:pt x="103396" y="16714"/>
                  <a:pt x="103334" y="16381"/>
                </a:cubicBezTo>
                <a:cubicBezTo>
                  <a:pt x="103334" y="16048"/>
                  <a:pt x="103521" y="15659"/>
                  <a:pt x="103459" y="15326"/>
                </a:cubicBezTo>
                <a:cubicBezTo>
                  <a:pt x="103209" y="15770"/>
                  <a:pt x="103271" y="16048"/>
                  <a:pt x="103209" y="16436"/>
                </a:cubicBezTo>
                <a:cubicBezTo>
                  <a:pt x="103115" y="16825"/>
                  <a:pt x="103084" y="17158"/>
                  <a:pt x="103115" y="17491"/>
                </a:cubicBezTo>
                <a:cubicBezTo>
                  <a:pt x="102990" y="17880"/>
                  <a:pt x="102959" y="18213"/>
                  <a:pt x="102990" y="18546"/>
                </a:cubicBezTo>
                <a:cubicBezTo>
                  <a:pt x="102897" y="18935"/>
                  <a:pt x="102834" y="19268"/>
                  <a:pt x="102897" y="19602"/>
                </a:cubicBezTo>
                <a:cubicBezTo>
                  <a:pt x="102710" y="19990"/>
                  <a:pt x="102834" y="20323"/>
                  <a:pt x="102772" y="20657"/>
                </a:cubicBezTo>
                <a:cubicBezTo>
                  <a:pt x="102616" y="21045"/>
                  <a:pt x="102772" y="21378"/>
                  <a:pt x="102678" y="21712"/>
                </a:cubicBezTo>
                <a:cubicBezTo>
                  <a:pt x="102585" y="22100"/>
                  <a:pt x="102834" y="22378"/>
                  <a:pt x="102553" y="22822"/>
                </a:cubicBezTo>
                <a:cubicBezTo>
                  <a:pt x="102616" y="23155"/>
                  <a:pt x="102616" y="23544"/>
                  <a:pt x="102522" y="23933"/>
                </a:cubicBezTo>
                <a:cubicBezTo>
                  <a:pt x="102585" y="24099"/>
                  <a:pt x="102491" y="24266"/>
                  <a:pt x="102429" y="24433"/>
                </a:cubicBezTo>
                <a:cubicBezTo>
                  <a:pt x="102491" y="24599"/>
                  <a:pt x="102491" y="24821"/>
                  <a:pt x="102397" y="25043"/>
                </a:cubicBezTo>
                <a:cubicBezTo>
                  <a:pt x="102460" y="25321"/>
                  <a:pt x="102335" y="25710"/>
                  <a:pt x="102429" y="26043"/>
                </a:cubicBezTo>
                <a:cubicBezTo>
                  <a:pt x="102241" y="26432"/>
                  <a:pt x="102366" y="26654"/>
                  <a:pt x="102273" y="26876"/>
                </a:cubicBezTo>
                <a:cubicBezTo>
                  <a:pt x="102241" y="27043"/>
                  <a:pt x="102304" y="27043"/>
                  <a:pt x="102304" y="27098"/>
                </a:cubicBezTo>
                <a:cubicBezTo>
                  <a:pt x="102273" y="27431"/>
                  <a:pt x="102148" y="27931"/>
                  <a:pt x="102273" y="28264"/>
                </a:cubicBezTo>
                <a:cubicBezTo>
                  <a:pt x="102023" y="28653"/>
                  <a:pt x="102397" y="28931"/>
                  <a:pt x="102148" y="29319"/>
                </a:cubicBezTo>
                <a:cubicBezTo>
                  <a:pt x="102117" y="29708"/>
                  <a:pt x="102210" y="29986"/>
                  <a:pt x="102054" y="30374"/>
                </a:cubicBezTo>
                <a:cubicBezTo>
                  <a:pt x="102179" y="31096"/>
                  <a:pt x="101992" y="31874"/>
                  <a:pt x="102023" y="32596"/>
                </a:cubicBezTo>
                <a:cubicBezTo>
                  <a:pt x="101992" y="33262"/>
                  <a:pt x="101992" y="33984"/>
                  <a:pt x="101929" y="34650"/>
                </a:cubicBezTo>
                <a:cubicBezTo>
                  <a:pt x="101992" y="35372"/>
                  <a:pt x="101867" y="36149"/>
                  <a:pt x="101898" y="36871"/>
                </a:cubicBezTo>
                <a:cubicBezTo>
                  <a:pt x="101960" y="37538"/>
                  <a:pt x="101929" y="38260"/>
                  <a:pt x="101929" y="38926"/>
                </a:cubicBezTo>
                <a:cubicBezTo>
                  <a:pt x="101898" y="39648"/>
                  <a:pt x="101836" y="40425"/>
                  <a:pt x="101898" y="41092"/>
                </a:cubicBezTo>
                <a:cubicBezTo>
                  <a:pt x="101742" y="41480"/>
                  <a:pt x="101867" y="41813"/>
                  <a:pt x="101929" y="42147"/>
                </a:cubicBezTo>
                <a:cubicBezTo>
                  <a:pt x="101773" y="42535"/>
                  <a:pt x="101898" y="42869"/>
                  <a:pt x="101929" y="43202"/>
                </a:cubicBezTo>
                <a:cubicBezTo>
                  <a:pt x="101711" y="43590"/>
                  <a:pt x="101992" y="43868"/>
                  <a:pt x="101960" y="44201"/>
                </a:cubicBezTo>
                <a:cubicBezTo>
                  <a:pt x="101929" y="44590"/>
                  <a:pt x="101929" y="44979"/>
                  <a:pt x="101898" y="45367"/>
                </a:cubicBezTo>
                <a:cubicBezTo>
                  <a:pt x="102085" y="46034"/>
                  <a:pt x="101867" y="46756"/>
                  <a:pt x="102054" y="47422"/>
                </a:cubicBezTo>
                <a:cubicBezTo>
                  <a:pt x="101836" y="48199"/>
                  <a:pt x="102179" y="48810"/>
                  <a:pt x="101929" y="49643"/>
                </a:cubicBezTo>
                <a:cubicBezTo>
                  <a:pt x="101898" y="49032"/>
                  <a:pt x="101804" y="48477"/>
                  <a:pt x="101711" y="47922"/>
                </a:cubicBezTo>
                <a:cubicBezTo>
                  <a:pt x="101711" y="47366"/>
                  <a:pt x="101711" y="46811"/>
                  <a:pt x="101648" y="46256"/>
                </a:cubicBezTo>
                <a:cubicBezTo>
                  <a:pt x="101648" y="45645"/>
                  <a:pt x="101648" y="45090"/>
                  <a:pt x="101586" y="44534"/>
                </a:cubicBezTo>
                <a:cubicBezTo>
                  <a:pt x="101399" y="44312"/>
                  <a:pt x="101742" y="43979"/>
                  <a:pt x="101461" y="43757"/>
                </a:cubicBezTo>
                <a:cubicBezTo>
                  <a:pt x="101430" y="43479"/>
                  <a:pt x="101617" y="43091"/>
                  <a:pt x="101399" y="42869"/>
                </a:cubicBezTo>
                <a:cubicBezTo>
                  <a:pt x="101492" y="42535"/>
                  <a:pt x="101305" y="42313"/>
                  <a:pt x="101399" y="42036"/>
                </a:cubicBezTo>
                <a:cubicBezTo>
                  <a:pt x="101243" y="41758"/>
                  <a:pt x="101399" y="41425"/>
                  <a:pt x="101336" y="41147"/>
                </a:cubicBezTo>
                <a:cubicBezTo>
                  <a:pt x="101180" y="40925"/>
                  <a:pt x="101336" y="40592"/>
                  <a:pt x="101336" y="40314"/>
                </a:cubicBezTo>
                <a:cubicBezTo>
                  <a:pt x="101430" y="39981"/>
                  <a:pt x="101180" y="39759"/>
                  <a:pt x="101399" y="39426"/>
                </a:cubicBezTo>
                <a:cubicBezTo>
                  <a:pt x="101243" y="38870"/>
                  <a:pt x="101399" y="38260"/>
                  <a:pt x="101305" y="37704"/>
                </a:cubicBezTo>
                <a:cubicBezTo>
                  <a:pt x="101305" y="37427"/>
                  <a:pt x="101243" y="37204"/>
                  <a:pt x="101305" y="36871"/>
                </a:cubicBezTo>
                <a:cubicBezTo>
                  <a:pt x="101243" y="36594"/>
                  <a:pt x="101211" y="36316"/>
                  <a:pt x="101243" y="35983"/>
                </a:cubicBezTo>
                <a:cubicBezTo>
                  <a:pt x="101305" y="35761"/>
                  <a:pt x="101274" y="35539"/>
                  <a:pt x="101336" y="35261"/>
                </a:cubicBezTo>
                <a:cubicBezTo>
                  <a:pt x="101087" y="35094"/>
                  <a:pt x="101461" y="34706"/>
                  <a:pt x="101336" y="34484"/>
                </a:cubicBezTo>
                <a:cubicBezTo>
                  <a:pt x="101368" y="33928"/>
                  <a:pt x="101368" y="33373"/>
                  <a:pt x="101336" y="32873"/>
                </a:cubicBezTo>
                <a:cubicBezTo>
                  <a:pt x="101399" y="32373"/>
                  <a:pt x="101461" y="31818"/>
                  <a:pt x="101399" y="31374"/>
                </a:cubicBezTo>
                <a:cubicBezTo>
                  <a:pt x="101399" y="31096"/>
                  <a:pt x="101461" y="30819"/>
                  <a:pt x="101399" y="30541"/>
                </a:cubicBezTo>
                <a:cubicBezTo>
                  <a:pt x="101648" y="30208"/>
                  <a:pt x="101243" y="30041"/>
                  <a:pt x="101399" y="29763"/>
                </a:cubicBezTo>
                <a:cubicBezTo>
                  <a:pt x="101617" y="28653"/>
                  <a:pt x="101430" y="27653"/>
                  <a:pt x="101617" y="26598"/>
                </a:cubicBezTo>
                <a:cubicBezTo>
                  <a:pt x="101524" y="26099"/>
                  <a:pt x="101648" y="25599"/>
                  <a:pt x="101555" y="25099"/>
                </a:cubicBezTo>
                <a:cubicBezTo>
                  <a:pt x="101648" y="24821"/>
                  <a:pt x="101773" y="24544"/>
                  <a:pt x="101586" y="24322"/>
                </a:cubicBezTo>
                <a:cubicBezTo>
                  <a:pt x="101711" y="23988"/>
                  <a:pt x="101617" y="23766"/>
                  <a:pt x="101586" y="23489"/>
                </a:cubicBezTo>
                <a:cubicBezTo>
                  <a:pt x="101368" y="24544"/>
                  <a:pt x="101336" y="25543"/>
                  <a:pt x="101305" y="26543"/>
                </a:cubicBezTo>
                <a:cubicBezTo>
                  <a:pt x="101180" y="27098"/>
                  <a:pt x="101336" y="27542"/>
                  <a:pt x="101211" y="28098"/>
                </a:cubicBezTo>
                <a:cubicBezTo>
                  <a:pt x="101274" y="28597"/>
                  <a:pt x="101087" y="29153"/>
                  <a:pt x="101211" y="29652"/>
                </a:cubicBezTo>
                <a:cubicBezTo>
                  <a:pt x="101024" y="29986"/>
                  <a:pt x="101243" y="30152"/>
                  <a:pt x="101149" y="30374"/>
                </a:cubicBezTo>
                <a:cubicBezTo>
                  <a:pt x="101118" y="30485"/>
                  <a:pt x="101149" y="30596"/>
                  <a:pt x="101243" y="30708"/>
                </a:cubicBezTo>
                <a:cubicBezTo>
                  <a:pt x="101180" y="30874"/>
                  <a:pt x="101055" y="31041"/>
                  <a:pt x="101149" y="31207"/>
                </a:cubicBezTo>
                <a:cubicBezTo>
                  <a:pt x="101149" y="31707"/>
                  <a:pt x="101055" y="32207"/>
                  <a:pt x="101055" y="32707"/>
                </a:cubicBezTo>
                <a:cubicBezTo>
                  <a:pt x="101180" y="32929"/>
                  <a:pt x="101118" y="33151"/>
                  <a:pt x="100993" y="33428"/>
                </a:cubicBezTo>
                <a:cubicBezTo>
                  <a:pt x="101274" y="33595"/>
                  <a:pt x="100899" y="33984"/>
                  <a:pt x="100993" y="34206"/>
                </a:cubicBezTo>
                <a:cubicBezTo>
                  <a:pt x="101055" y="34761"/>
                  <a:pt x="100899" y="35316"/>
                  <a:pt x="100993" y="35816"/>
                </a:cubicBezTo>
                <a:cubicBezTo>
                  <a:pt x="100837" y="36038"/>
                  <a:pt x="100681" y="35761"/>
                  <a:pt x="100556" y="36260"/>
                </a:cubicBezTo>
                <a:cubicBezTo>
                  <a:pt x="100712" y="36871"/>
                  <a:pt x="100494" y="37538"/>
                  <a:pt x="100587" y="38093"/>
                </a:cubicBezTo>
                <a:cubicBezTo>
                  <a:pt x="100587" y="38704"/>
                  <a:pt x="100650" y="39315"/>
                  <a:pt x="100587" y="39925"/>
                </a:cubicBezTo>
                <a:cubicBezTo>
                  <a:pt x="100650" y="40536"/>
                  <a:pt x="100494" y="41203"/>
                  <a:pt x="100587" y="41758"/>
                </a:cubicBezTo>
                <a:cubicBezTo>
                  <a:pt x="100462" y="42480"/>
                  <a:pt x="100587" y="43091"/>
                  <a:pt x="100431" y="43757"/>
                </a:cubicBezTo>
                <a:cubicBezTo>
                  <a:pt x="100587" y="44479"/>
                  <a:pt x="100525" y="45201"/>
                  <a:pt x="100650" y="45923"/>
                </a:cubicBezTo>
                <a:cubicBezTo>
                  <a:pt x="100650" y="46311"/>
                  <a:pt x="100650" y="46645"/>
                  <a:pt x="100618" y="47089"/>
                </a:cubicBezTo>
                <a:cubicBezTo>
                  <a:pt x="100743" y="47200"/>
                  <a:pt x="100525" y="47478"/>
                  <a:pt x="100743" y="47589"/>
                </a:cubicBezTo>
                <a:cubicBezTo>
                  <a:pt x="100681" y="47811"/>
                  <a:pt x="100743" y="47977"/>
                  <a:pt x="100712" y="48199"/>
                </a:cubicBezTo>
                <a:cubicBezTo>
                  <a:pt x="100837" y="48533"/>
                  <a:pt x="100743" y="48921"/>
                  <a:pt x="100806" y="49310"/>
                </a:cubicBezTo>
                <a:cubicBezTo>
                  <a:pt x="100837" y="49699"/>
                  <a:pt x="100743" y="50087"/>
                  <a:pt x="100899" y="50421"/>
                </a:cubicBezTo>
                <a:cubicBezTo>
                  <a:pt x="100681" y="50865"/>
                  <a:pt x="100962" y="51198"/>
                  <a:pt x="100837" y="51587"/>
                </a:cubicBezTo>
                <a:cubicBezTo>
                  <a:pt x="100962" y="51753"/>
                  <a:pt x="100743" y="52031"/>
                  <a:pt x="100837" y="52198"/>
                </a:cubicBezTo>
                <a:cubicBezTo>
                  <a:pt x="100775" y="52364"/>
                  <a:pt x="100837" y="52586"/>
                  <a:pt x="100681" y="52808"/>
                </a:cubicBezTo>
                <a:cubicBezTo>
                  <a:pt x="100993" y="53197"/>
                  <a:pt x="100650" y="53697"/>
                  <a:pt x="100899" y="54141"/>
                </a:cubicBezTo>
                <a:cubicBezTo>
                  <a:pt x="100837" y="54641"/>
                  <a:pt x="100868" y="55141"/>
                  <a:pt x="100962" y="55585"/>
                </a:cubicBezTo>
                <a:cubicBezTo>
                  <a:pt x="100899" y="56584"/>
                  <a:pt x="100962" y="57528"/>
                  <a:pt x="100868" y="58472"/>
                </a:cubicBezTo>
                <a:cubicBezTo>
                  <a:pt x="101024" y="58917"/>
                  <a:pt x="100837" y="59416"/>
                  <a:pt x="101087" y="59805"/>
                </a:cubicBezTo>
                <a:cubicBezTo>
                  <a:pt x="101055" y="60083"/>
                  <a:pt x="101087" y="60305"/>
                  <a:pt x="101149" y="60472"/>
                </a:cubicBezTo>
                <a:cubicBezTo>
                  <a:pt x="101055" y="60805"/>
                  <a:pt x="101149" y="61027"/>
                  <a:pt x="101149" y="61304"/>
                </a:cubicBezTo>
                <a:cubicBezTo>
                  <a:pt x="100962" y="61749"/>
                  <a:pt x="101118" y="62137"/>
                  <a:pt x="100931" y="62637"/>
                </a:cubicBezTo>
                <a:cubicBezTo>
                  <a:pt x="100931" y="63137"/>
                  <a:pt x="100962" y="63581"/>
                  <a:pt x="100962" y="64081"/>
                </a:cubicBezTo>
                <a:cubicBezTo>
                  <a:pt x="100837" y="64636"/>
                  <a:pt x="100931" y="65080"/>
                  <a:pt x="100775" y="65636"/>
                </a:cubicBezTo>
                <a:cubicBezTo>
                  <a:pt x="100775" y="66136"/>
                  <a:pt x="100743" y="66635"/>
                  <a:pt x="100681" y="67135"/>
                </a:cubicBezTo>
                <a:cubicBezTo>
                  <a:pt x="100775" y="67690"/>
                  <a:pt x="100650" y="68246"/>
                  <a:pt x="100681" y="68745"/>
                </a:cubicBezTo>
                <a:cubicBezTo>
                  <a:pt x="100525" y="69856"/>
                  <a:pt x="100462" y="70911"/>
                  <a:pt x="100244" y="71966"/>
                </a:cubicBezTo>
                <a:cubicBezTo>
                  <a:pt x="100369" y="72188"/>
                  <a:pt x="100088" y="72466"/>
                  <a:pt x="100275" y="72633"/>
                </a:cubicBezTo>
                <a:cubicBezTo>
                  <a:pt x="100213" y="72966"/>
                  <a:pt x="100088" y="73243"/>
                  <a:pt x="100150" y="73465"/>
                </a:cubicBezTo>
                <a:cubicBezTo>
                  <a:pt x="99994" y="73799"/>
                  <a:pt x="99869" y="74076"/>
                  <a:pt x="100026" y="74354"/>
                </a:cubicBezTo>
                <a:cubicBezTo>
                  <a:pt x="99932" y="74965"/>
                  <a:pt x="99682" y="73910"/>
                  <a:pt x="99589" y="74576"/>
                </a:cubicBezTo>
                <a:cubicBezTo>
                  <a:pt x="99464" y="74409"/>
                  <a:pt x="99713" y="74132"/>
                  <a:pt x="99620" y="73965"/>
                </a:cubicBezTo>
                <a:cubicBezTo>
                  <a:pt x="99557" y="73743"/>
                  <a:pt x="99589" y="73521"/>
                  <a:pt x="99682" y="73243"/>
                </a:cubicBezTo>
                <a:cubicBezTo>
                  <a:pt x="99713" y="72799"/>
                  <a:pt x="99713" y="72355"/>
                  <a:pt x="99838" y="71855"/>
                </a:cubicBezTo>
                <a:cubicBezTo>
                  <a:pt x="99838" y="70967"/>
                  <a:pt x="99838" y="70078"/>
                  <a:pt x="99963" y="69190"/>
                </a:cubicBezTo>
                <a:cubicBezTo>
                  <a:pt x="99901" y="67413"/>
                  <a:pt x="100057" y="65636"/>
                  <a:pt x="99932" y="63914"/>
                </a:cubicBezTo>
                <a:cubicBezTo>
                  <a:pt x="99776" y="63526"/>
                  <a:pt x="99994" y="63026"/>
                  <a:pt x="99901" y="62637"/>
                </a:cubicBezTo>
                <a:cubicBezTo>
                  <a:pt x="99994" y="62137"/>
                  <a:pt x="99713" y="61749"/>
                  <a:pt x="99901" y="61249"/>
                </a:cubicBezTo>
                <a:cubicBezTo>
                  <a:pt x="99745" y="61082"/>
                  <a:pt x="99838" y="60916"/>
                  <a:pt x="99807" y="60694"/>
                </a:cubicBezTo>
                <a:cubicBezTo>
                  <a:pt x="99901" y="60472"/>
                  <a:pt x="99682" y="60305"/>
                  <a:pt x="99869" y="59972"/>
                </a:cubicBezTo>
                <a:cubicBezTo>
                  <a:pt x="99651" y="59805"/>
                  <a:pt x="99838" y="59527"/>
                  <a:pt x="99713" y="59361"/>
                </a:cubicBezTo>
                <a:cubicBezTo>
                  <a:pt x="99963" y="59083"/>
                  <a:pt x="99526" y="58917"/>
                  <a:pt x="99776" y="58639"/>
                </a:cubicBezTo>
                <a:cubicBezTo>
                  <a:pt x="99651" y="58472"/>
                  <a:pt x="99620" y="58306"/>
                  <a:pt x="99682" y="58084"/>
                </a:cubicBezTo>
                <a:cubicBezTo>
                  <a:pt x="99651" y="57862"/>
                  <a:pt x="99620" y="57639"/>
                  <a:pt x="99620" y="57417"/>
                </a:cubicBezTo>
                <a:cubicBezTo>
                  <a:pt x="99495" y="56973"/>
                  <a:pt x="99682" y="56473"/>
                  <a:pt x="99526" y="56085"/>
                </a:cubicBezTo>
                <a:cubicBezTo>
                  <a:pt x="99557" y="55863"/>
                  <a:pt x="99401" y="55696"/>
                  <a:pt x="99401" y="55529"/>
                </a:cubicBezTo>
                <a:cubicBezTo>
                  <a:pt x="99433" y="55307"/>
                  <a:pt x="99433" y="55030"/>
                  <a:pt x="99339" y="54863"/>
                </a:cubicBezTo>
                <a:cubicBezTo>
                  <a:pt x="99370" y="54363"/>
                  <a:pt x="99339" y="53919"/>
                  <a:pt x="99245" y="53475"/>
                </a:cubicBezTo>
                <a:cubicBezTo>
                  <a:pt x="99464" y="52919"/>
                  <a:pt x="99120" y="52420"/>
                  <a:pt x="99370" y="51864"/>
                </a:cubicBezTo>
                <a:cubicBezTo>
                  <a:pt x="99308" y="51587"/>
                  <a:pt x="99152" y="51365"/>
                  <a:pt x="99370" y="51031"/>
                </a:cubicBezTo>
                <a:cubicBezTo>
                  <a:pt x="99058" y="50809"/>
                  <a:pt x="99464" y="50421"/>
                  <a:pt x="99183" y="50198"/>
                </a:cubicBezTo>
                <a:cubicBezTo>
                  <a:pt x="99152" y="49588"/>
                  <a:pt x="99276" y="48977"/>
                  <a:pt x="99120" y="48477"/>
                </a:cubicBezTo>
                <a:cubicBezTo>
                  <a:pt x="99183" y="47866"/>
                  <a:pt x="99214" y="47311"/>
                  <a:pt x="99183" y="46700"/>
                </a:cubicBezTo>
                <a:cubicBezTo>
                  <a:pt x="99183" y="46478"/>
                  <a:pt x="99308" y="46145"/>
                  <a:pt x="99183" y="45923"/>
                </a:cubicBezTo>
                <a:cubicBezTo>
                  <a:pt x="99120" y="45645"/>
                  <a:pt x="99183" y="45367"/>
                  <a:pt x="99183" y="45090"/>
                </a:cubicBezTo>
                <a:cubicBezTo>
                  <a:pt x="99027" y="44590"/>
                  <a:pt x="99183" y="43979"/>
                  <a:pt x="99120" y="43424"/>
                </a:cubicBezTo>
                <a:cubicBezTo>
                  <a:pt x="99089" y="42258"/>
                  <a:pt x="99152" y="41092"/>
                  <a:pt x="99245" y="39925"/>
                </a:cubicBezTo>
                <a:cubicBezTo>
                  <a:pt x="99214" y="39426"/>
                  <a:pt x="99308" y="38870"/>
                  <a:pt x="99245" y="38315"/>
                </a:cubicBezTo>
                <a:cubicBezTo>
                  <a:pt x="99433" y="37704"/>
                  <a:pt x="99276" y="37149"/>
                  <a:pt x="99433" y="36538"/>
                </a:cubicBezTo>
                <a:cubicBezTo>
                  <a:pt x="99370" y="35983"/>
                  <a:pt x="99557" y="35372"/>
                  <a:pt x="99495" y="34817"/>
                </a:cubicBezTo>
                <a:cubicBezTo>
                  <a:pt x="99557" y="34206"/>
                  <a:pt x="99651" y="33651"/>
                  <a:pt x="99651" y="33040"/>
                </a:cubicBezTo>
                <a:cubicBezTo>
                  <a:pt x="99901" y="31874"/>
                  <a:pt x="99869" y="30763"/>
                  <a:pt x="100119" y="29597"/>
                </a:cubicBezTo>
                <a:cubicBezTo>
                  <a:pt x="100057" y="29375"/>
                  <a:pt x="100182" y="29042"/>
                  <a:pt x="100244" y="28764"/>
                </a:cubicBezTo>
                <a:cubicBezTo>
                  <a:pt x="100150" y="28486"/>
                  <a:pt x="100244" y="28153"/>
                  <a:pt x="100431" y="27820"/>
                </a:cubicBezTo>
                <a:cubicBezTo>
                  <a:pt x="100306" y="27265"/>
                  <a:pt x="100712" y="26598"/>
                  <a:pt x="100618" y="26043"/>
                </a:cubicBezTo>
                <a:cubicBezTo>
                  <a:pt x="100338" y="26543"/>
                  <a:pt x="100275" y="26987"/>
                  <a:pt x="100275" y="27376"/>
                </a:cubicBezTo>
                <a:cubicBezTo>
                  <a:pt x="100182" y="27820"/>
                  <a:pt x="99932" y="28320"/>
                  <a:pt x="100026" y="28708"/>
                </a:cubicBezTo>
                <a:cubicBezTo>
                  <a:pt x="99901" y="29153"/>
                  <a:pt x="99869" y="29597"/>
                  <a:pt x="99807" y="30041"/>
                </a:cubicBezTo>
                <a:cubicBezTo>
                  <a:pt x="99776" y="30485"/>
                  <a:pt x="99589" y="30985"/>
                  <a:pt x="99682" y="31429"/>
                </a:cubicBezTo>
                <a:cubicBezTo>
                  <a:pt x="99370" y="33206"/>
                  <a:pt x="99245" y="34983"/>
                  <a:pt x="99120" y="36760"/>
                </a:cubicBezTo>
                <a:cubicBezTo>
                  <a:pt x="99027" y="37149"/>
                  <a:pt x="99058" y="37593"/>
                  <a:pt x="99027" y="38037"/>
                </a:cubicBezTo>
                <a:cubicBezTo>
                  <a:pt x="98996" y="38482"/>
                  <a:pt x="98933" y="38870"/>
                  <a:pt x="98933" y="39315"/>
                </a:cubicBezTo>
                <a:cubicBezTo>
                  <a:pt x="98871" y="39759"/>
                  <a:pt x="98996" y="40148"/>
                  <a:pt x="98840" y="40592"/>
                </a:cubicBezTo>
                <a:cubicBezTo>
                  <a:pt x="99058" y="41036"/>
                  <a:pt x="98715" y="41536"/>
                  <a:pt x="98808" y="41980"/>
                </a:cubicBezTo>
                <a:cubicBezTo>
                  <a:pt x="98715" y="43757"/>
                  <a:pt x="98840" y="45423"/>
                  <a:pt x="98871" y="47144"/>
                </a:cubicBezTo>
                <a:cubicBezTo>
                  <a:pt x="98777" y="47922"/>
                  <a:pt x="98902" y="48588"/>
                  <a:pt x="98746" y="49366"/>
                </a:cubicBezTo>
                <a:cubicBezTo>
                  <a:pt x="98933" y="50198"/>
                  <a:pt x="98933" y="51087"/>
                  <a:pt x="98871" y="51975"/>
                </a:cubicBezTo>
                <a:cubicBezTo>
                  <a:pt x="98996" y="52420"/>
                  <a:pt x="98902" y="52864"/>
                  <a:pt x="98964" y="53308"/>
                </a:cubicBezTo>
                <a:cubicBezTo>
                  <a:pt x="98933" y="53808"/>
                  <a:pt x="99089" y="54197"/>
                  <a:pt x="98964" y="54696"/>
                </a:cubicBezTo>
                <a:cubicBezTo>
                  <a:pt x="99152" y="55363"/>
                  <a:pt x="99183" y="56140"/>
                  <a:pt x="99183" y="56862"/>
                </a:cubicBezTo>
                <a:cubicBezTo>
                  <a:pt x="99464" y="57473"/>
                  <a:pt x="99027" y="58361"/>
                  <a:pt x="99401" y="58972"/>
                </a:cubicBezTo>
                <a:cubicBezTo>
                  <a:pt x="99245" y="59361"/>
                  <a:pt x="99370" y="59639"/>
                  <a:pt x="99433" y="59972"/>
                </a:cubicBezTo>
                <a:cubicBezTo>
                  <a:pt x="99495" y="60194"/>
                  <a:pt x="99495" y="60360"/>
                  <a:pt x="99401" y="60583"/>
                </a:cubicBezTo>
                <a:cubicBezTo>
                  <a:pt x="99557" y="60749"/>
                  <a:pt x="99495" y="60916"/>
                  <a:pt x="99526" y="61138"/>
                </a:cubicBezTo>
                <a:cubicBezTo>
                  <a:pt x="99433" y="61915"/>
                  <a:pt x="99589" y="62637"/>
                  <a:pt x="99433" y="63415"/>
                </a:cubicBezTo>
                <a:cubicBezTo>
                  <a:pt x="99526" y="63859"/>
                  <a:pt x="99557" y="64303"/>
                  <a:pt x="99557" y="64803"/>
                </a:cubicBezTo>
                <a:cubicBezTo>
                  <a:pt x="99620" y="65303"/>
                  <a:pt x="99557" y="65802"/>
                  <a:pt x="99713" y="66247"/>
                </a:cubicBezTo>
                <a:cubicBezTo>
                  <a:pt x="99495" y="66580"/>
                  <a:pt x="99651" y="66802"/>
                  <a:pt x="99589" y="67080"/>
                </a:cubicBezTo>
                <a:cubicBezTo>
                  <a:pt x="99713" y="67302"/>
                  <a:pt x="99464" y="67635"/>
                  <a:pt x="99589" y="67913"/>
                </a:cubicBezTo>
                <a:cubicBezTo>
                  <a:pt x="99526" y="68190"/>
                  <a:pt x="99620" y="68412"/>
                  <a:pt x="99464" y="68745"/>
                </a:cubicBezTo>
                <a:cubicBezTo>
                  <a:pt x="99557" y="68857"/>
                  <a:pt x="99433" y="69023"/>
                  <a:pt x="99495" y="69190"/>
                </a:cubicBezTo>
                <a:cubicBezTo>
                  <a:pt x="99433" y="69356"/>
                  <a:pt x="99557" y="69467"/>
                  <a:pt x="99526" y="69634"/>
                </a:cubicBezTo>
                <a:cubicBezTo>
                  <a:pt x="99401" y="70800"/>
                  <a:pt x="99526" y="71911"/>
                  <a:pt x="99276" y="73132"/>
                </a:cubicBezTo>
                <a:cubicBezTo>
                  <a:pt x="99245" y="72688"/>
                  <a:pt x="99308" y="72188"/>
                  <a:pt x="99308" y="71744"/>
                </a:cubicBezTo>
                <a:cubicBezTo>
                  <a:pt x="99120" y="71577"/>
                  <a:pt x="99589" y="71189"/>
                  <a:pt x="99245" y="71078"/>
                </a:cubicBezTo>
                <a:cubicBezTo>
                  <a:pt x="99464" y="70745"/>
                  <a:pt x="99152" y="70578"/>
                  <a:pt x="99370" y="70245"/>
                </a:cubicBezTo>
                <a:cubicBezTo>
                  <a:pt x="99276" y="69634"/>
                  <a:pt x="99214" y="68968"/>
                  <a:pt x="99308" y="68301"/>
                </a:cubicBezTo>
                <a:cubicBezTo>
                  <a:pt x="99183" y="68190"/>
                  <a:pt x="99152" y="68024"/>
                  <a:pt x="99152" y="67857"/>
                </a:cubicBezTo>
                <a:cubicBezTo>
                  <a:pt x="99276" y="67635"/>
                  <a:pt x="99152" y="67468"/>
                  <a:pt x="99152" y="67302"/>
                </a:cubicBezTo>
                <a:cubicBezTo>
                  <a:pt x="99027" y="66968"/>
                  <a:pt x="99214" y="66580"/>
                  <a:pt x="99027" y="66302"/>
                </a:cubicBezTo>
                <a:cubicBezTo>
                  <a:pt x="99058" y="65636"/>
                  <a:pt x="98871" y="65025"/>
                  <a:pt x="98808" y="64414"/>
                </a:cubicBezTo>
                <a:cubicBezTo>
                  <a:pt x="98871" y="64025"/>
                  <a:pt x="98715" y="63748"/>
                  <a:pt x="98777" y="63359"/>
                </a:cubicBezTo>
                <a:cubicBezTo>
                  <a:pt x="98590" y="63081"/>
                  <a:pt x="98964" y="62637"/>
                  <a:pt x="98652" y="62360"/>
                </a:cubicBezTo>
                <a:cubicBezTo>
                  <a:pt x="98715" y="61693"/>
                  <a:pt x="98496" y="61082"/>
                  <a:pt x="98434" y="60472"/>
                </a:cubicBezTo>
                <a:cubicBezTo>
                  <a:pt x="98309" y="59805"/>
                  <a:pt x="98247" y="59139"/>
                  <a:pt x="98153" y="58472"/>
                </a:cubicBezTo>
                <a:cubicBezTo>
                  <a:pt x="98059" y="58139"/>
                  <a:pt x="98028" y="57806"/>
                  <a:pt x="97997" y="57473"/>
                </a:cubicBezTo>
                <a:cubicBezTo>
                  <a:pt x="97934" y="57140"/>
                  <a:pt x="97903" y="56807"/>
                  <a:pt x="97872" y="56473"/>
                </a:cubicBezTo>
                <a:cubicBezTo>
                  <a:pt x="97841" y="55807"/>
                  <a:pt x="97560" y="55196"/>
                  <a:pt x="97591" y="54474"/>
                </a:cubicBezTo>
                <a:cubicBezTo>
                  <a:pt x="97373" y="54197"/>
                  <a:pt x="97591" y="53863"/>
                  <a:pt x="97373" y="53586"/>
                </a:cubicBezTo>
                <a:cubicBezTo>
                  <a:pt x="97342" y="53253"/>
                  <a:pt x="97310" y="52919"/>
                  <a:pt x="97248" y="52586"/>
                </a:cubicBezTo>
                <a:cubicBezTo>
                  <a:pt x="97217" y="52253"/>
                  <a:pt x="97154" y="51920"/>
                  <a:pt x="97092" y="51587"/>
                </a:cubicBezTo>
                <a:cubicBezTo>
                  <a:pt x="97185" y="51254"/>
                  <a:pt x="97061" y="50920"/>
                  <a:pt x="96967" y="50587"/>
                </a:cubicBezTo>
                <a:cubicBezTo>
                  <a:pt x="97185" y="49921"/>
                  <a:pt x="96780" y="49366"/>
                  <a:pt x="96998" y="48644"/>
                </a:cubicBezTo>
                <a:cubicBezTo>
                  <a:pt x="96811" y="47977"/>
                  <a:pt x="96967" y="47255"/>
                  <a:pt x="96842" y="46589"/>
                </a:cubicBezTo>
                <a:cubicBezTo>
                  <a:pt x="96936" y="45923"/>
                  <a:pt x="96905" y="45312"/>
                  <a:pt x="96873" y="44645"/>
                </a:cubicBezTo>
                <a:cubicBezTo>
                  <a:pt x="96967" y="44257"/>
                  <a:pt x="96873" y="43979"/>
                  <a:pt x="96873" y="43590"/>
                </a:cubicBezTo>
                <a:cubicBezTo>
                  <a:pt x="97029" y="43257"/>
                  <a:pt x="96873" y="42924"/>
                  <a:pt x="96967" y="42535"/>
                </a:cubicBezTo>
                <a:cubicBezTo>
                  <a:pt x="96998" y="41869"/>
                  <a:pt x="97061" y="41147"/>
                  <a:pt x="97061" y="40481"/>
                </a:cubicBezTo>
                <a:cubicBezTo>
                  <a:pt x="97029" y="39814"/>
                  <a:pt x="97310" y="39037"/>
                  <a:pt x="97185" y="38371"/>
                </a:cubicBezTo>
                <a:cubicBezTo>
                  <a:pt x="96811" y="39481"/>
                  <a:pt x="96967" y="40481"/>
                  <a:pt x="96717" y="41591"/>
                </a:cubicBezTo>
                <a:cubicBezTo>
                  <a:pt x="96842" y="42036"/>
                  <a:pt x="96749" y="42591"/>
                  <a:pt x="96624" y="43091"/>
                </a:cubicBezTo>
                <a:cubicBezTo>
                  <a:pt x="96749" y="43590"/>
                  <a:pt x="96624" y="44201"/>
                  <a:pt x="96624" y="44701"/>
                </a:cubicBezTo>
                <a:cubicBezTo>
                  <a:pt x="96655" y="45201"/>
                  <a:pt x="96592" y="45701"/>
                  <a:pt x="96561" y="46200"/>
                </a:cubicBezTo>
                <a:cubicBezTo>
                  <a:pt x="96592" y="46756"/>
                  <a:pt x="96686" y="47255"/>
                  <a:pt x="96561" y="47811"/>
                </a:cubicBezTo>
                <a:cubicBezTo>
                  <a:pt x="96749" y="48866"/>
                  <a:pt x="96530" y="49976"/>
                  <a:pt x="96780" y="50976"/>
                </a:cubicBezTo>
                <a:cubicBezTo>
                  <a:pt x="96780" y="52031"/>
                  <a:pt x="96967" y="53031"/>
                  <a:pt x="97092" y="54030"/>
                </a:cubicBezTo>
                <a:cubicBezTo>
                  <a:pt x="97123" y="54530"/>
                  <a:pt x="97279" y="54974"/>
                  <a:pt x="97404" y="55418"/>
                </a:cubicBezTo>
                <a:cubicBezTo>
                  <a:pt x="97373" y="55696"/>
                  <a:pt x="97248" y="56029"/>
                  <a:pt x="97529" y="56196"/>
                </a:cubicBezTo>
                <a:cubicBezTo>
                  <a:pt x="97279" y="56529"/>
                  <a:pt x="97685" y="56695"/>
                  <a:pt x="97529" y="57029"/>
                </a:cubicBezTo>
                <a:cubicBezTo>
                  <a:pt x="97654" y="57195"/>
                  <a:pt x="97466" y="57473"/>
                  <a:pt x="97685" y="57639"/>
                </a:cubicBezTo>
                <a:cubicBezTo>
                  <a:pt x="97810" y="57917"/>
                  <a:pt x="97560" y="58250"/>
                  <a:pt x="97810" y="58417"/>
                </a:cubicBezTo>
                <a:cubicBezTo>
                  <a:pt x="97747" y="58972"/>
                  <a:pt x="98059" y="59472"/>
                  <a:pt x="97934" y="60027"/>
                </a:cubicBezTo>
                <a:cubicBezTo>
                  <a:pt x="98028" y="60527"/>
                  <a:pt x="98091" y="61027"/>
                  <a:pt x="98184" y="61582"/>
                </a:cubicBezTo>
                <a:cubicBezTo>
                  <a:pt x="98091" y="62137"/>
                  <a:pt x="98371" y="62582"/>
                  <a:pt x="98434" y="63137"/>
                </a:cubicBezTo>
                <a:cubicBezTo>
                  <a:pt x="98309" y="63470"/>
                  <a:pt x="98527" y="63803"/>
                  <a:pt x="98465" y="64136"/>
                </a:cubicBezTo>
                <a:cubicBezTo>
                  <a:pt x="98371" y="64525"/>
                  <a:pt x="98559" y="64803"/>
                  <a:pt x="98465" y="65192"/>
                </a:cubicBezTo>
                <a:cubicBezTo>
                  <a:pt x="98715" y="66413"/>
                  <a:pt x="98808" y="67690"/>
                  <a:pt x="98902" y="68968"/>
                </a:cubicBezTo>
                <a:cubicBezTo>
                  <a:pt x="98902" y="69301"/>
                  <a:pt x="98715" y="69634"/>
                  <a:pt x="98964" y="69856"/>
                </a:cubicBezTo>
                <a:cubicBezTo>
                  <a:pt x="98871" y="70245"/>
                  <a:pt x="98808" y="70578"/>
                  <a:pt x="98996" y="70911"/>
                </a:cubicBezTo>
                <a:cubicBezTo>
                  <a:pt x="98746" y="71633"/>
                  <a:pt x="98996" y="72188"/>
                  <a:pt x="98808" y="72910"/>
                </a:cubicBezTo>
                <a:cubicBezTo>
                  <a:pt x="98902" y="73188"/>
                  <a:pt x="98902" y="73465"/>
                  <a:pt x="98871" y="73799"/>
                </a:cubicBezTo>
                <a:cubicBezTo>
                  <a:pt x="98808" y="74187"/>
                  <a:pt x="99058" y="74465"/>
                  <a:pt x="98777" y="74854"/>
                </a:cubicBezTo>
                <a:cubicBezTo>
                  <a:pt x="98840" y="75520"/>
                  <a:pt x="98840" y="76131"/>
                  <a:pt x="98621" y="76853"/>
                </a:cubicBezTo>
                <a:cubicBezTo>
                  <a:pt x="98777" y="77130"/>
                  <a:pt x="98527" y="77519"/>
                  <a:pt x="98559" y="77797"/>
                </a:cubicBezTo>
                <a:cubicBezTo>
                  <a:pt x="98652" y="78130"/>
                  <a:pt x="98434" y="78519"/>
                  <a:pt x="98434" y="78852"/>
                </a:cubicBezTo>
                <a:cubicBezTo>
                  <a:pt x="98403" y="79185"/>
                  <a:pt x="98371" y="79463"/>
                  <a:pt x="98247" y="79796"/>
                </a:cubicBezTo>
                <a:cubicBezTo>
                  <a:pt x="98184" y="80018"/>
                  <a:pt x="98215" y="80795"/>
                  <a:pt x="97997" y="80684"/>
                </a:cubicBezTo>
                <a:cubicBezTo>
                  <a:pt x="98247" y="79796"/>
                  <a:pt x="98059" y="78963"/>
                  <a:pt x="98309" y="78074"/>
                </a:cubicBezTo>
                <a:cubicBezTo>
                  <a:pt x="98153" y="77575"/>
                  <a:pt x="98309" y="77019"/>
                  <a:pt x="98184" y="76520"/>
                </a:cubicBezTo>
                <a:cubicBezTo>
                  <a:pt x="98309" y="75964"/>
                  <a:pt x="98340" y="75409"/>
                  <a:pt x="98184" y="74909"/>
                </a:cubicBezTo>
                <a:cubicBezTo>
                  <a:pt x="98309" y="74354"/>
                  <a:pt x="98278" y="73799"/>
                  <a:pt x="98215" y="73299"/>
                </a:cubicBezTo>
                <a:cubicBezTo>
                  <a:pt x="98371" y="72688"/>
                  <a:pt x="98059" y="72188"/>
                  <a:pt x="98247" y="71522"/>
                </a:cubicBezTo>
                <a:cubicBezTo>
                  <a:pt x="97966" y="71355"/>
                  <a:pt x="98340" y="70967"/>
                  <a:pt x="98122" y="70745"/>
                </a:cubicBezTo>
                <a:cubicBezTo>
                  <a:pt x="98153" y="70633"/>
                  <a:pt x="98247" y="70522"/>
                  <a:pt x="98184" y="70411"/>
                </a:cubicBezTo>
                <a:cubicBezTo>
                  <a:pt x="98091" y="70300"/>
                  <a:pt x="98215" y="70078"/>
                  <a:pt x="98122" y="69967"/>
                </a:cubicBezTo>
                <a:cubicBezTo>
                  <a:pt x="98122" y="69689"/>
                  <a:pt x="98278" y="69412"/>
                  <a:pt x="98153" y="69134"/>
                </a:cubicBezTo>
                <a:cubicBezTo>
                  <a:pt x="98091" y="68857"/>
                  <a:pt x="98278" y="68523"/>
                  <a:pt x="98059" y="68246"/>
                </a:cubicBezTo>
                <a:cubicBezTo>
                  <a:pt x="98091" y="67135"/>
                  <a:pt x="97872" y="66080"/>
                  <a:pt x="97872" y="64969"/>
                </a:cubicBezTo>
                <a:cubicBezTo>
                  <a:pt x="97685" y="64747"/>
                  <a:pt x="97747" y="64470"/>
                  <a:pt x="97747" y="64192"/>
                </a:cubicBezTo>
                <a:cubicBezTo>
                  <a:pt x="97747" y="63914"/>
                  <a:pt x="97685" y="63692"/>
                  <a:pt x="97622" y="63415"/>
                </a:cubicBezTo>
                <a:cubicBezTo>
                  <a:pt x="97654" y="63137"/>
                  <a:pt x="97685" y="62859"/>
                  <a:pt x="97498" y="62637"/>
                </a:cubicBezTo>
                <a:cubicBezTo>
                  <a:pt x="97435" y="62360"/>
                  <a:pt x="97591" y="62026"/>
                  <a:pt x="97435" y="61749"/>
                </a:cubicBezTo>
                <a:cubicBezTo>
                  <a:pt x="97342" y="61249"/>
                  <a:pt x="97279" y="60694"/>
                  <a:pt x="97185" y="60194"/>
                </a:cubicBezTo>
                <a:cubicBezTo>
                  <a:pt x="97217" y="60083"/>
                  <a:pt x="97185" y="59972"/>
                  <a:pt x="97092" y="59861"/>
                </a:cubicBezTo>
                <a:cubicBezTo>
                  <a:pt x="96998" y="59750"/>
                  <a:pt x="97123" y="59583"/>
                  <a:pt x="97061" y="59416"/>
                </a:cubicBezTo>
                <a:cubicBezTo>
                  <a:pt x="97029" y="59139"/>
                  <a:pt x="97029" y="58806"/>
                  <a:pt x="96873" y="58583"/>
                </a:cubicBezTo>
                <a:cubicBezTo>
                  <a:pt x="96811" y="57473"/>
                  <a:pt x="96530" y="56418"/>
                  <a:pt x="96405" y="55307"/>
                </a:cubicBezTo>
                <a:cubicBezTo>
                  <a:pt x="96436" y="55085"/>
                  <a:pt x="96343" y="54807"/>
                  <a:pt x="96280" y="54585"/>
                </a:cubicBezTo>
                <a:cubicBezTo>
                  <a:pt x="96312" y="54308"/>
                  <a:pt x="96374" y="54030"/>
                  <a:pt x="96187" y="53808"/>
                </a:cubicBezTo>
                <a:cubicBezTo>
                  <a:pt x="96249" y="53197"/>
                  <a:pt x="96124" y="52642"/>
                  <a:pt x="95968" y="52086"/>
                </a:cubicBezTo>
                <a:cubicBezTo>
                  <a:pt x="96062" y="51809"/>
                  <a:pt x="96000" y="51476"/>
                  <a:pt x="96031" y="51198"/>
                </a:cubicBezTo>
                <a:cubicBezTo>
                  <a:pt x="95875" y="50920"/>
                  <a:pt x="96031" y="50587"/>
                  <a:pt x="95968" y="50254"/>
                </a:cubicBezTo>
                <a:cubicBezTo>
                  <a:pt x="96031" y="49643"/>
                  <a:pt x="95937" y="49032"/>
                  <a:pt x="95937" y="48422"/>
                </a:cubicBezTo>
                <a:cubicBezTo>
                  <a:pt x="96093" y="46922"/>
                  <a:pt x="96156" y="45478"/>
                  <a:pt x="96249" y="43979"/>
                </a:cubicBezTo>
                <a:cubicBezTo>
                  <a:pt x="96405" y="43257"/>
                  <a:pt x="96249" y="42535"/>
                  <a:pt x="96530" y="41758"/>
                </a:cubicBezTo>
                <a:cubicBezTo>
                  <a:pt x="96374" y="41036"/>
                  <a:pt x="96780" y="40203"/>
                  <a:pt x="96686" y="39537"/>
                </a:cubicBezTo>
                <a:cubicBezTo>
                  <a:pt x="96436" y="39981"/>
                  <a:pt x="96343" y="40481"/>
                  <a:pt x="96468" y="40869"/>
                </a:cubicBezTo>
                <a:cubicBezTo>
                  <a:pt x="96249" y="41369"/>
                  <a:pt x="96312" y="41813"/>
                  <a:pt x="96187" y="42313"/>
                </a:cubicBezTo>
                <a:cubicBezTo>
                  <a:pt x="96312" y="42480"/>
                  <a:pt x="96031" y="42757"/>
                  <a:pt x="96124" y="42980"/>
                </a:cubicBezTo>
                <a:cubicBezTo>
                  <a:pt x="96062" y="43257"/>
                  <a:pt x="96093" y="43479"/>
                  <a:pt x="96031" y="43701"/>
                </a:cubicBezTo>
                <a:cubicBezTo>
                  <a:pt x="96062" y="44146"/>
                  <a:pt x="95937" y="44645"/>
                  <a:pt x="95875" y="45145"/>
                </a:cubicBezTo>
                <a:cubicBezTo>
                  <a:pt x="95968" y="45978"/>
                  <a:pt x="95750" y="46922"/>
                  <a:pt x="95781" y="47811"/>
                </a:cubicBezTo>
                <a:cubicBezTo>
                  <a:pt x="95656" y="48755"/>
                  <a:pt x="95781" y="49643"/>
                  <a:pt x="95594" y="50587"/>
                </a:cubicBezTo>
                <a:cubicBezTo>
                  <a:pt x="95719" y="51031"/>
                  <a:pt x="95656" y="51476"/>
                  <a:pt x="95719" y="51920"/>
                </a:cubicBezTo>
                <a:cubicBezTo>
                  <a:pt x="95781" y="52142"/>
                  <a:pt x="95781" y="52364"/>
                  <a:pt x="95750" y="52642"/>
                </a:cubicBezTo>
                <a:cubicBezTo>
                  <a:pt x="95781" y="52864"/>
                  <a:pt x="95781" y="53086"/>
                  <a:pt x="95812" y="53308"/>
                </a:cubicBezTo>
                <a:cubicBezTo>
                  <a:pt x="95968" y="54197"/>
                  <a:pt x="96093" y="55141"/>
                  <a:pt x="96093" y="56085"/>
                </a:cubicBezTo>
                <a:cubicBezTo>
                  <a:pt x="96312" y="56473"/>
                  <a:pt x="96280" y="57140"/>
                  <a:pt x="96312" y="57417"/>
                </a:cubicBezTo>
                <a:cubicBezTo>
                  <a:pt x="96405" y="57917"/>
                  <a:pt x="96499" y="58361"/>
                  <a:pt x="96624" y="58861"/>
                </a:cubicBezTo>
                <a:cubicBezTo>
                  <a:pt x="96717" y="59805"/>
                  <a:pt x="96873" y="60694"/>
                  <a:pt x="97029" y="61638"/>
                </a:cubicBezTo>
                <a:cubicBezTo>
                  <a:pt x="97061" y="61860"/>
                  <a:pt x="97061" y="62082"/>
                  <a:pt x="97092" y="62304"/>
                </a:cubicBezTo>
                <a:cubicBezTo>
                  <a:pt x="96998" y="62526"/>
                  <a:pt x="97279" y="62693"/>
                  <a:pt x="97154" y="62970"/>
                </a:cubicBezTo>
                <a:cubicBezTo>
                  <a:pt x="97310" y="63415"/>
                  <a:pt x="97342" y="63914"/>
                  <a:pt x="97310" y="64414"/>
                </a:cubicBezTo>
                <a:cubicBezTo>
                  <a:pt x="97498" y="64636"/>
                  <a:pt x="97498" y="64858"/>
                  <a:pt x="97373" y="65080"/>
                </a:cubicBezTo>
                <a:cubicBezTo>
                  <a:pt x="97622" y="65247"/>
                  <a:pt x="97404" y="65525"/>
                  <a:pt x="97560" y="65747"/>
                </a:cubicBezTo>
                <a:cubicBezTo>
                  <a:pt x="97498" y="66247"/>
                  <a:pt x="97654" y="66691"/>
                  <a:pt x="97591" y="67246"/>
                </a:cubicBezTo>
                <a:cubicBezTo>
                  <a:pt x="97841" y="67413"/>
                  <a:pt x="97622" y="67690"/>
                  <a:pt x="97654" y="67913"/>
                </a:cubicBezTo>
                <a:cubicBezTo>
                  <a:pt x="97872" y="68079"/>
                  <a:pt x="97685" y="68357"/>
                  <a:pt x="97716" y="68579"/>
                </a:cubicBezTo>
                <a:cubicBezTo>
                  <a:pt x="97841" y="69023"/>
                  <a:pt x="97716" y="69578"/>
                  <a:pt x="97747" y="70078"/>
                </a:cubicBezTo>
                <a:cubicBezTo>
                  <a:pt x="97810" y="70522"/>
                  <a:pt x="97841" y="70967"/>
                  <a:pt x="97747" y="71466"/>
                </a:cubicBezTo>
                <a:cubicBezTo>
                  <a:pt x="97810" y="71633"/>
                  <a:pt x="97810" y="71855"/>
                  <a:pt x="97778" y="72133"/>
                </a:cubicBezTo>
                <a:cubicBezTo>
                  <a:pt x="97841" y="72244"/>
                  <a:pt x="97934" y="72299"/>
                  <a:pt x="97872" y="72466"/>
                </a:cubicBezTo>
                <a:cubicBezTo>
                  <a:pt x="97810" y="72577"/>
                  <a:pt x="97903" y="72799"/>
                  <a:pt x="97778" y="72688"/>
                </a:cubicBezTo>
                <a:cubicBezTo>
                  <a:pt x="97654" y="72521"/>
                  <a:pt x="97841" y="72299"/>
                  <a:pt x="97654" y="72133"/>
                </a:cubicBezTo>
                <a:cubicBezTo>
                  <a:pt x="97560" y="71966"/>
                  <a:pt x="97685" y="71744"/>
                  <a:pt x="97685" y="71577"/>
                </a:cubicBezTo>
                <a:cubicBezTo>
                  <a:pt x="97498" y="71189"/>
                  <a:pt x="97466" y="70800"/>
                  <a:pt x="97404" y="70356"/>
                </a:cubicBezTo>
                <a:cubicBezTo>
                  <a:pt x="97342" y="69523"/>
                  <a:pt x="97029" y="68801"/>
                  <a:pt x="96936" y="67968"/>
                </a:cubicBezTo>
                <a:cubicBezTo>
                  <a:pt x="96749" y="67579"/>
                  <a:pt x="96780" y="67135"/>
                  <a:pt x="96530" y="66802"/>
                </a:cubicBezTo>
                <a:cubicBezTo>
                  <a:pt x="96561" y="66358"/>
                  <a:pt x="96312" y="66024"/>
                  <a:pt x="96374" y="65580"/>
                </a:cubicBezTo>
                <a:cubicBezTo>
                  <a:pt x="96062" y="64803"/>
                  <a:pt x="96062" y="63970"/>
                  <a:pt x="95687" y="63192"/>
                </a:cubicBezTo>
                <a:cubicBezTo>
                  <a:pt x="95719" y="62748"/>
                  <a:pt x="95625" y="62304"/>
                  <a:pt x="95438" y="61915"/>
                </a:cubicBezTo>
                <a:cubicBezTo>
                  <a:pt x="95656" y="61360"/>
                  <a:pt x="95375" y="60971"/>
                  <a:pt x="95344" y="60527"/>
                </a:cubicBezTo>
                <a:cubicBezTo>
                  <a:pt x="95188" y="59639"/>
                  <a:pt x="95063" y="58695"/>
                  <a:pt x="95063" y="57751"/>
                </a:cubicBezTo>
                <a:cubicBezTo>
                  <a:pt x="94970" y="57306"/>
                  <a:pt x="94814" y="56862"/>
                  <a:pt x="94938" y="56362"/>
                </a:cubicBezTo>
                <a:cubicBezTo>
                  <a:pt x="94626" y="55974"/>
                  <a:pt x="94970" y="55363"/>
                  <a:pt x="94782" y="54919"/>
                </a:cubicBezTo>
                <a:cubicBezTo>
                  <a:pt x="94720" y="53975"/>
                  <a:pt x="94689" y="53031"/>
                  <a:pt x="94626" y="52086"/>
                </a:cubicBezTo>
                <a:cubicBezTo>
                  <a:pt x="94564" y="51365"/>
                  <a:pt x="94782" y="50587"/>
                  <a:pt x="94657" y="49921"/>
                </a:cubicBezTo>
                <a:cubicBezTo>
                  <a:pt x="94439" y="50365"/>
                  <a:pt x="94564" y="50754"/>
                  <a:pt x="94408" y="51254"/>
                </a:cubicBezTo>
                <a:cubicBezTo>
                  <a:pt x="94439" y="51642"/>
                  <a:pt x="94470" y="52031"/>
                  <a:pt x="94314" y="52531"/>
                </a:cubicBezTo>
                <a:cubicBezTo>
                  <a:pt x="94501" y="53364"/>
                  <a:pt x="94439" y="54252"/>
                  <a:pt x="94470" y="55141"/>
                </a:cubicBezTo>
                <a:cubicBezTo>
                  <a:pt x="94533" y="55529"/>
                  <a:pt x="94657" y="55918"/>
                  <a:pt x="94501" y="56362"/>
                </a:cubicBezTo>
                <a:cubicBezTo>
                  <a:pt x="94657" y="56807"/>
                  <a:pt x="94595" y="57251"/>
                  <a:pt x="94595" y="57751"/>
                </a:cubicBezTo>
                <a:cubicBezTo>
                  <a:pt x="94689" y="58139"/>
                  <a:pt x="94720" y="58528"/>
                  <a:pt x="94751" y="58972"/>
                </a:cubicBezTo>
                <a:cubicBezTo>
                  <a:pt x="94845" y="59194"/>
                  <a:pt x="94845" y="59416"/>
                  <a:pt x="94814" y="59639"/>
                </a:cubicBezTo>
                <a:cubicBezTo>
                  <a:pt x="94720" y="59861"/>
                  <a:pt x="95032" y="60027"/>
                  <a:pt x="94876" y="60305"/>
                </a:cubicBezTo>
                <a:cubicBezTo>
                  <a:pt x="95157" y="60472"/>
                  <a:pt x="94751" y="60805"/>
                  <a:pt x="95063" y="60971"/>
                </a:cubicBezTo>
                <a:cubicBezTo>
                  <a:pt x="95001" y="61193"/>
                  <a:pt x="95032" y="61416"/>
                  <a:pt x="95094" y="61638"/>
                </a:cubicBezTo>
                <a:cubicBezTo>
                  <a:pt x="95157" y="62082"/>
                  <a:pt x="95282" y="62526"/>
                  <a:pt x="95344" y="62970"/>
                </a:cubicBezTo>
                <a:cubicBezTo>
                  <a:pt x="95375" y="63359"/>
                  <a:pt x="95563" y="63748"/>
                  <a:pt x="95500" y="64192"/>
                </a:cubicBezTo>
                <a:cubicBezTo>
                  <a:pt x="95843" y="64525"/>
                  <a:pt x="95625" y="65080"/>
                  <a:pt x="95843" y="65469"/>
                </a:cubicBezTo>
                <a:cubicBezTo>
                  <a:pt x="96124" y="65858"/>
                  <a:pt x="95937" y="66358"/>
                  <a:pt x="96218" y="66746"/>
                </a:cubicBezTo>
                <a:cubicBezTo>
                  <a:pt x="96249" y="67191"/>
                  <a:pt x="96374" y="67635"/>
                  <a:pt x="96561" y="68079"/>
                </a:cubicBezTo>
                <a:cubicBezTo>
                  <a:pt x="96436" y="68523"/>
                  <a:pt x="96842" y="68801"/>
                  <a:pt x="96717" y="69301"/>
                </a:cubicBezTo>
                <a:cubicBezTo>
                  <a:pt x="97029" y="69634"/>
                  <a:pt x="96811" y="70189"/>
                  <a:pt x="97092" y="70578"/>
                </a:cubicBezTo>
                <a:cubicBezTo>
                  <a:pt x="96905" y="71078"/>
                  <a:pt x="97310" y="71411"/>
                  <a:pt x="97185" y="71911"/>
                </a:cubicBezTo>
                <a:cubicBezTo>
                  <a:pt x="97279" y="72133"/>
                  <a:pt x="97279" y="72355"/>
                  <a:pt x="97373" y="72577"/>
                </a:cubicBezTo>
                <a:cubicBezTo>
                  <a:pt x="97248" y="72688"/>
                  <a:pt x="97529" y="73243"/>
                  <a:pt x="97279" y="73077"/>
                </a:cubicBezTo>
                <a:cubicBezTo>
                  <a:pt x="97279" y="72799"/>
                  <a:pt x="97185" y="72521"/>
                  <a:pt x="97154" y="72299"/>
                </a:cubicBezTo>
                <a:cubicBezTo>
                  <a:pt x="96998" y="72022"/>
                  <a:pt x="97217" y="71633"/>
                  <a:pt x="96967" y="71411"/>
                </a:cubicBezTo>
                <a:cubicBezTo>
                  <a:pt x="96842" y="70856"/>
                  <a:pt x="96592" y="70356"/>
                  <a:pt x="96499" y="69801"/>
                </a:cubicBezTo>
                <a:cubicBezTo>
                  <a:pt x="96343" y="69245"/>
                  <a:pt x="96218" y="68690"/>
                  <a:pt x="96062" y="68190"/>
                </a:cubicBezTo>
                <a:cubicBezTo>
                  <a:pt x="95719" y="67690"/>
                  <a:pt x="95812" y="67080"/>
                  <a:pt x="95500" y="66580"/>
                </a:cubicBezTo>
                <a:cubicBezTo>
                  <a:pt x="95407" y="65469"/>
                  <a:pt x="94814" y="64470"/>
                  <a:pt x="94845" y="63304"/>
                </a:cubicBezTo>
                <a:cubicBezTo>
                  <a:pt x="94657" y="62748"/>
                  <a:pt x="94626" y="62193"/>
                  <a:pt x="94533" y="61638"/>
                </a:cubicBezTo>
                <a:cubicBezTo>
                  <a:pt x="94626" y="61304"/>
                  <a:pt x="94408" y="61082"/>
                  <a:pt x="94439" y="60749"/>
                </a:cubicBezTo>
                <a:cubicBezTo>
                  <a:pt x="94408" y="60472"/>
                  <a:pt x="94595" y="60083"/>
                  <a:pt x="94377" y="59861"/>
                </a:cubicBezTo>
                <a:cubicBezTo>
                  <a:pt x="94096" y="60360"/>
                  <a:pt x="94377" y="60694"/>
                  <a:pt x="94283" y="61138"/>
                </a:cubicBezTo>
                <a:cubicBezTo>
                  <a:pt x="94408" y="61527"/>
                  <a:pt x="94314" y="61971"/>
                  <a:pt x="94439" y="62360"/>
                </a:cubicBezTo>
                <a:cubicBezTo>
                  <a:pt x="94408" y="62804"/>
                  <a:pt x="94470" y="63192"/>
                  <a:pt x="94595" y="63581"/>
                </a:cubicBezTo>
                <a:cubicBezTo>
                  <a:pt x="94657" y="64025"/>
                  <a:pt x="94595" y="64525"/>
                  <a:pt x="94845" y="64914"/>
                </a:cubicBezTo>
                <a:cubicBezTo>
                  <a:pt x="94626" y="65802"/>
                  <a:pt x="94876" y="66580"/>
                  <a:pt x="94782" y="67468"/>
                </a:cubicBezTo>
                <a:cubicBezTo>
                  <a:pt x="95032" y="68690"/>
                  <a:pt x="95032" y="69912"/>
                  <a:pt x="95250" y="71133"/>
                </a:cubicBezTo>
                <a:cubicBezTo>
                  <a:pt x="95313" y="71744"/>
                  <a:pt x="95500" y="72355"/>
                  <a:pt x="95594" y="73021"/>
                </a:cubicBezTo>
                <a:cubicBezTo>
                  <a:pt x="95469" y="73354"/>
                  <a:pt x="95781" y="73577"/>
                  <a:pt x="95781" y="73854"/>
                </a:cubicBezTo>
                <a:cubicBezTo>
                  <a:pt x="95719" y="74021"/>
                  <a:pt x="95875" y="74187"/>
                  <a:pt x="95812" y="74298"/>
                </a:cubicBezTo>
                <a:cubicBezTo>
                  <a:pt x="95906" y="74521"/>
                  <a:pt x="95843" y="74687"/>
                  <a:pt x="95937" y="74854"/>
                </a:cubicBezTo>
                <a:cubicBezTo>
                  <a:pt x="96187" y="75131"/>
                  <a:pt x="95968" y="75465"/>
                  <a:pt x="96124" y="75742"/>
                </a:cubicBezTo>
                <a:cubicBezTo>
                  <a:pt x="96280" y="76075"/>
                  <a:pt x="96249" y="76409"/>
                  <a:pt x="96280" y="76742"/>
                </a:cubicBezTo>
                <a:cubicBezTo>
                  <a:pt x="96592" y="76964"/>
                  <a:pt x="96187" y="77353"/>
                  <a:pt x="96468" y="77630"/>
                </a:cubicBezTo>
                <a:cubicBezTo>
                  <a:pt x="96280" y="78019"/>
                  <a:pt x="96624" y="78241"/>
                  <a:pt x="96499" y="78630"/>
                </a:cubicBezTo>
                <a:cubicBezTo>
                  <a:pt x="96717" y="79241"/>
                  <a:pt x="96655" y="79907"/>
                  <a:pt x="96686" y="80573"/>
                </a:cubicBezTo>
                <a:cubicBezTo>
                  <a:pt x="96749" y="81184"/>
                  <a:pt x="96780" y="81850"/>
                  <a:pt x="96780" y="82461"/>
                </a:cubicBezTo>
                <a:cubicBezTo>
                  <a:pt x="96749" y="82739"/>
                  <a:pt x="96749" y="82961"/>
                  <a:pt x="96717" y="83183"/>
                </a:cubicBezTo>
                <a:cubicBezTo>
                  <a:pt x="96842" y="83405"/>
                  <a:pt x="96468" y="83794"/>
                  <a:pt x="96717" y="84016"/>
                </a:cubicBezTo>
                <a:cubicBezTo>
                  <a:pt x="96499" y="84516"/>
                  <a:pt x="96499" y="85016"/>
                  <a:pt x="96499" y="85515"/>
                </a:cubicBezTo>
                <a:cubicBezTo>
                  <a:pt x="96343" y="86071"/>
                  <a:pt x="96436" y="86571"/>
                  <a:pt x="96312" y="87070"/>
                </a:cubicBezTo>
                <a:cubicBezTo>
                  <a:pt x="96280" y="87292"/>
                  <a:pt x="96249" y="87570"/>
                  <a:pt x="96093" y="87792"/>
                </a:cubicBezTo>
                <a:cubicBezTo>
                  <a:pt x="96156" y="87848"/>
                  <a:pt x="96124" y="88014"/>
                  <a:pt x="96093" y="88125"/>
                </a:cubicBezTo>
                <a:cubicBezTo>
                  <a:pt x="96031" y="88347"/>
                  <a:pt x="95875" y="88570"/>
                  <a:pt x="95812" y="88459"/>
                </a:cubicBezTo>
                <a:cubicBezTo>
                  <a:pt x="95875" y="88347"/>
                  <a:pt x="95906" y="88236"/>
                  <a:pt x="95906" y="88125"/>
                </a:cubicBezTo>
                <a:cubicBezTo>
                  <a:pt x="95937" y="87848"/>
                  <a:pt x="95843" y="87570"/>
                  <a:pt x="96000" y="87292"/>
                </a:cubicBezTo>
                <a:cubicBezTo>
                  <a:pt x="96156" y="86793"/>
                  <a:pt x="95937" y="86459"/>
                  <a:pt x="96093" y="85960"/>
                </a:cubicBezTo>
                <a:cubicBezTo>
                  <a:pt x="95968" y="85793"/>
                  <a:pt x="96187" y="85571"/>
                  <a:pt x="96093" y="85404"/>
                </a:cubicBezTo>
                <a:cubicBezTo>
                  <a:pt x="96031" y="85182"/>
                  <a:pt x="96093" y="84960"/>
                  <a:pt x="96187" y="84683"/>
                </a:cubicBezTo>
                <a:cubicBezTo>
                  <a:pt x="96031" y="84294"/>
                  <a:pt x="96156" y="83850"/>
                  <a:pt x="96156" y="83461"/>
                </a:cubicBezTo>
                <a:cubicBezTo>
                  <a:pt x="96156" y="82572"/>
                  <a:pt x="96249" y="81739"/>
                  <a:pt x="96093" y="80906"/>
                </a:cubicBezTo>
                <a:cubicBezTo>
                  <a:pt x="96156" y="80074"/>
                  <a:pt x="95843" y="79296"/>
                  <a:pt x="96000" y="78408"/>
                </a:cubicBezTo>
                <a:cubicBezTo>
                  <a:pt x="95625" y="77963"/>
                  <a:pt x="95843" y="77408"/>
                  <a:pt x="95625" y="76908"/>
                </a:cubicBezTo>
                <a:cubicBezTo>
                  <a:pt x="95594" y="76353"/>
                  <a:pt x="95313" y="75853"/>
                  <a:pt x="95313" y="75242"/>
                </a:cubicBezTo>
                <a:cubicBezTo>
                  <a:pt x="95126" y="74743"/>
                  <a:pt x="95032" y="74187"/>
                  <a:pt x="95001" y="73632"/>
                </a:cubicBezTo>
                <a:cubicBezTo>
                  <a:pt x="94970" y="73354"/>
                  <a:pt x="94782" y="73132"/>
                  <a:pt x="94876" y="72855"/>
                </a:cubicBezTo>
                <a:cubicBezTo>
                  <a:pt x="94814" y="72688"/>
                  <a:pt x="94814" y="71966"/>
                  <a:pt x="94564" y="72244"/>
                </a:cubicBezTo>
                <a:cubicBezTo>
                  <a:pt x="94595" y="72466"/>
                  <a:pt x="94689" y="72744"/>
                  <a:pt x="94689" y="73021"/>
                </a:cubicBezTo>
                <a:cubicBezTo>
                  <a:pt x="94595" y="73299"/>
                  <a:pt x="94782" y="73521"/>
                  <a:pt x="94814" y="73743"/>
                </a:cubicBezTo>
                <a:cubicBezTo>
                  <a:pt x="94720" y="74354"/>
                  <a:pt x="94970" y="74798"/>
                  <a:pt x="94938" y="75354"/>
                </a:cubicBezTo>
                <a:cubicBezTo>
                  <a:pt x="95188" y="75798"/>
                  <a:pt x="95032" y="76409"/>
                  <a:pt x="95313" y="76853"/>
                </a:cubicBezTo>
                <a:cubicBezTo>
                  <a:pt x="95250" y="77408"/>
                  <a:pt x="95438" y="77908"/>
                  <a:pt x="95563" y="78408"/>
                </a:cubicBezTo>
                <a:cubicBezTo>
                  <a:pt x="95500" y="79018"/>
                  <a:pt x="95687" y="79518"/>
                  <a:pt x="95625" y="80129"/>
                </a:cubicBezTo>
                <a:cubicBezTo>
                  <a:pt x="95719" y="80684"/>
                  <a:pt x="95656" y="81240"/>
                  <a:pt x="95812" y="81795"/>
                </a:cubicBezTo>
                <a:cubicBezTo>
                  <a:pt x="95687" y="82350"/>
                  <a:pt x="95843" y="82850"/>
                  <a:pt x="95687" y="83461"/>
                </a:cubicBezTo>
                <a:cubicBezTo>
                  <a:pt x="95812" y="83961"/>
                  <a:pt x="95656" y="84516"/>
                  <a:pt x="95687" y="85071"/>
                </a:cubicBezTo>
                <a:cubicBezTo>
                  <a:pt x="95812" y="85293"/>
                  <a:pt x="95563" y="85627"/>
                  <a:pt x="95687" y="85849"/>
                </a:cubicBezTo>
                <a:cubicBezTo>
                  <a:pt x="95625" y="86126"/>
                  <a:pt x="95781" y="86348"/>
                  <a:pt x="95563" y="86682"/>
                </a:cubicBezTo>
                <a:cubicBezTo>
                  <a:pt x="95531" y="87181"/>
                  <a:pt x="95531" y="87626"/>
                  <a:pt x="95500" y="88125"/>
                </a:cubicBezTo>
                <a:cubicBezTo>
                  <a:pt x="95500" y="88236"/>
                  <a:pt x="95500" y="88347"/>
                  <a:pt x="95500" y="88403"/>
                </a:cubicBezTo>
                <a:cubicBezTo>
                  <a:pt x="95157" y="89291"/>
                  <a:pt x="95282" y="90069"/>
                  <a:pt x="95001" y="90957"/>
                </a:cubicBezTo>
                <a:cubicBezTo>
                  <a:pt x="94876" y="90624"/>
                  <a:pt x="94751" y="90347"/>
                  <a:pt x="94720" y="90013"/>
                </a:cubicBezTo>
                <a:cubicBezTo>
                  <a:pt x="94657" y="89680"/>
                  <a:pt x="94845" y="89291"/>
                  <a:pt x="94814" y="88958"/>
                </a:cubicBezTo>
                <a:cubicBezTo>
                  <a:pt x="94814" y="88681"/>
                  <a:pt x="94938" y="88403"/>
                  <a:pt x="94970" y="88125"/>
                </a:cubicBezTo>
                <a:cubicBezTo>
                  <a:pt x="94970" y="88070"/>
                  <a:pt x="94970" y="87959"/>
                  <a:pt x="94938" y="87848"/>
                </a:cubicBezTo>
                <a:cubicBezTo>
                  <a:pt x="95094" y="87515"/>
                  <a:pt x="95219" y="87126"/>
                  <a:pt x="94938" y="86848"/>
                </a:cubicBezTo>
                <a:cubicBezTo>
                  <a:pt x="94595" y="86737"/>
                  <a:pt x="94970" y="87459"/>
                  <a:pt x="94657" y="87737"/>
                </a:cubicBezTo>
                <a:cubicBezTo>
                  <a:pt x="94751" y="87848"/>
                  <a:pt x="94689" y="87959"/>
                  <a:pt x="94595" y="88125"/>
                </a:cubicBezTo>
                <a:cubicBezTo>
                  <a:pt x="94564" y="88181"/>
                  <a:pt x="94533" y="88236"/>
                  <a:pt x="94533" y="88347"/>
                </a:cubicBezTo>
                <a:cubicBezTo>
                  <a:pt x="94626" y="88514"/>
                  <a:pt x="94470" y="88736"/>
                  <a:pt x="94377" y="88903"/>
                </a:cubicBezTo>
                <a:cubicBezTo>
                  <a:pt x="94345" y="88625"/>
                  <a:pt x="94252" y="88403"/>
                  <a:pt x="94127" y="88125"/>
                </a:cubicBezTo>
                <a:cubicBezTo>
                  <a:pt x="94002" y="87792"/>
                  <a:pt x="93846" y="87459"/>
                  <a:pt x="93784" y="87126"/>
                </a:cubicBezTo>
                <a:cubicBezTo>
                  <a:pt x="93472" y="86571"/>
                  <a:pt x="93315" y="85960"/>
                  <a:pt x="92941" y="85349"/>
                </a:cubicBezTo>
                <a:cubicBezTo>
                  <a:pt x="92598" y="86182"/>
                  <a:pt x="92816" y="86848"/>
                  <a:pt x="93284" y="87459"/>
                </a:cubicBezTo>
                <a:cubicBezTo>
                  <a:pt x="93253" y="87626"/>
                  <a:pt x="93284" y="87681"/>
                  <a:pt x="93253" y="87848"/>
                </a:cubicBezTo>
                <a:cubicBezTo>
                  <a:pt x="93222" y="87959"/>
                  <a:pt x="93253" y="88014"/>
                  <a:pt x="93284" y="88125"/>
                </a:cubicBezTo>
                <a:cubicBezTo>
                  <a:pt x="93284" y="88181"/>
                  <a:pt x="93315" y="88236"/>
                  <a:pt x="93284" y="88292"/>
                </a:cubicBezTo>
                <a:cubicBezTo>
                  <a:pt x="93503" y="88514"/>
                  <a:pt x="93596" y="88736"/>
                  <a:pt x="93409" y="89069"/>
                </a:cubicBezTo>
                <a:cubicBezTo>
                  <a:pt x="93690" y="89236"/>
                  <a:pt x="93565" y="89569"/>
                  <a:pt x="93659" y="89791"/>
                </a:cubicBezTo>
                <a:cubicBezTo>
                  <a:pt x="93721" y="90069"/>
                  <a:pt x="93784" y="90291"/>
                  <a:pt x="93784" y="90569"/>
                </a:cubicBezTo>
                <a:cubicBezTo>
                  <a:pt x="93690" y="90957"/>
                  <a:pt x="94002" y="91291"/>
                  <a:pt x="93877" y="91679"/>
                </a:cubicBezTo>
                <a:cubicBezTo>
                  <a:pt x="93565" y="93012"/>
                  <a:pt x="93409" y="94289"/>
                  <a:pt x="93066" y="95677"/>
                </a:cubicBezTo>
                <a:cubicBezTo>
                  <a:pt x="92941" y="96177"/>
                  <a:pt x="92785" y="96677"/>
                  <a:pt x="92566" y="97177"/>
                </a:cubicBezTo>
                <a:cubicBezTo>
                  <a:pt x="92379" y="97677"/>
                  <a:pt x="92847" y="97954"/>
                  <a:pt x="92723" y="98398"/>
                </a:cubicBezTo>
                <a:cubicBezTo>
                  <a:pt x="92566" y="98732"/>
                  <a:pt x="92317" y="99120"/>
                  <a:pt x="92660" y="99342"/>
                </a:cubicBezTo>
                <a:cubicBezTo>
                  <a:pt x="92879" y="99453"/>
                  <a:pt x="93003" y="98343"/>
                  <a:pt x="93284" y="98954"/>
                </a:cubicBezTo>
                <a:cubicBezTo>
                  <a:pt x="93347" y="98787"/>
                  <a:pt x="93378" y="98621"/>
                  <a:pt x="93378" y="98509"/>
                </a:cubicBezTo>
                <a:cubicBezTo>
                  <a:pt x="93440" y="98343"/>
                  <a:pt x="93628" y="98343"/>
                  <a:pt x="93534" y="98121"/>
                </a:cubicBezTo>
                <a:cubicBezTo>
                  <a:pt x="93690" y="97454"/>
                  <a:pt x="93940" y="97732"/>
                  <a:pt x="94127" y="97510"/>
                </a:cubicBezTo>
                <a:cubicBezTo>
                  <a:pt x="94033" y="97343"/>
                  <a:pt x="94158" y="97177"/>
                  <a:pt x="94096" y="97066"/>
                </a:cubicBezTo>
                <a:cubicBezTo>
                  <a:pt x="94002" y="96899"/>
                  <a:pt x="94158" y="96621"/>
                  <a:pt x="94252" y="96455"/>
                </a:cubicBezTo>
                <a:cubicBezTo>
                  <a:pt x="94377" y="96122"/>
                  <a:pt x="94533" y="95900"/>
                  <a:pt x="94689" y="95677"/>
                </a:cubicBezTo>
                <a:cubicBezTo>
                  <a:pt x="94782" y="95455"/>
                  <a:pt x="94876" y="95289"/>
                  <a:pt x="94970" y="95011"/>
                </a:cubicBezTo>
                <a:cubicBezTo>
                  <a:pt x="95313" y="94511"/>
                  <a:pt x="95438" y="94400"/>
                  <a:pt x="95656" y="93678"/>
                </a:cubicBezTo>
                <a:cubicBezTo>
                  <a:pt x="95906" y="93678"/>
                  <a:pt x="96093" y="92956"/>
                  <a:pt x="96374" y="93012"/>
                </a:cubicBezTo>
                <a:cubicBezTo>
                  <a:pt x="96592" y="92623"/>
                  <a:pt x="96842" y="92568"/>
                  <a:pt x="97092" y="92401"/>
                </a:cubicBezTo>
                <a:cubicBezTo>
                  <a:pt x="97342" y="92179"/>
                  <a:pt x="97591" y="92124"/>
                  <a:pt x="97841" y="92012"/>
                </a:cubicBezTo>
                <a:cubicBezTo>
                  <a:pt x="98122" y="91846"/>
                  <a:pt x="98434" y="92235"/>
                  <a:pt x="98652" y="91679"/>
                </a:cubicBezTo>
                <a:cubicBezTo>
                  <a:pt x="98434" y="91457"/>
                  <a:pt x="98215" y="91402"/>
                  <a:pt x="97997" y="91624"/>
                </a:cubicBezTo>
                <a:cubicBezTo>
                  <a:pt x="97778" y="91402"/>
                  <a:pt x="97591" y="91735"/>
                  <a:pt x="97342" y="91513"/>
                </a:cubicBezTo>
                <a:cubicBezTo>
                  <a:pt x="97185" y="91846"/>
                  <a:pt x="96967" y="91624"/>
                  <a:pt x="96811" y="92012"/>
                </a:cubicBezTo>
                <a:cubicBezTo>
                  <a:pt x="96592" y="91790"/>
                  <a:pt x="96436" y="92401"/>
                  <a:pt x="96249" y="92235"/>
                </a:cubicBezTo>
                <a:cubicBezTo>
                  <a:pt x="96093" y="92679"/>
                  <a:pt x="95875" y="92457"/>
                  <a:pt x="95719" y="92956"/>
                </a:cubicBezTo>
                <a:cubicBezTo>
                  <a:pt x="95500" y="92790"/>
                  <a:pt x="95344" y="93623"/>
                  <a:pt x="95094" y="93345"/>
                </a:cubicBezTo>
                <a:cubicBezTo>
                  <a:pt x="95188" y="92734"/>
                  <a:pt x="95282" y="93123"/>
                  <a:pt x="95500" y="92679"/>
                </a:cubicBezTo>
                <a:cubicBezTo>
                  <a:pt x="95594" y="92290"/>
                  <a:pt x="95719" y="91846"/>
                  <a:pt x="95937" y="91402"/>
                </a:cubicBezTo>
                <a:cubicBezTo>
                  <a:pt x="96187" y="91068"/>
                  <a:pt x="96436" y="90902"/>
                  <a:pt x="96686" y="90458"/>
                </a:cubicBezTo>
                <a:cubicBezTo>
                  <a:pt x="96842" y="90569"/>
                  <a:pt x="96936" y="89902"/>
                  <a:pt x="97123" y="90236"/>
                </a:cubicBezTo>
                <a:cubicBezTo>
                  <a:pt x="97248" y="89736"/>
                  <a:pt x="97404" y="90013"/>
                  <a:pt x="97529" y="89514"/>
                </a:cubicBezTo>
                <a:cubicBezTo>
                  <a:pt x="97685" y="89569"/>
                  <a:pt x="97810" y="89291"/>
                  <a:pt x="97934" y="89069"/>
                </a:cubicBezTo>
                <a:cubicBezTo>
                  <a:pt x="98122" y="89403"/>
                  <a:pt x="98215" y="88681"/>
                  <a:pt x="98371" y="88847"/>
                </a:cubicBezTo>
                <a:cubicBezTo>
                  <a:pt x="98559" y="88514"/>
                  <a:pt x="98746" y="88347"/>
                  <a:pt x="98933" y="88125"/>
                </a:cubicBezTo>
                <a:cubicBezTo>
                  <a:pt x="99027" y="88014"/>
                  <a:pt x="99120" y="87903"/>
                  <a:pt x="99183" y="87737"/>
                </a:cubicBezTo>
                <a:cubicBezTo>
                  <a:pt x="99557" y="87681"/>
                  <a:pt x="99869" y="87126"/>
                  <a:pt x="100244" y="87126"/>
                </a:cubicBezTo>
                <a:cubicBezTo>
                  <a:pt x="100618" y="86959"/>
                  <a:pt x="100993" y="86793"/>
                  <a:pt x="101368" y="86626"/>
                </a:cubicBezTo>
                <a:cubicBezTo>
                  <a:pt x="101711" y="86293"/>
                  <a:pt x="102117" y="86293"/>
                  <a:pt x="102460" y="85904"/>
                </a:cubicBezTo>
                <a:cubicBezTo>
                  <a:pt x="102647" y="85682"/>
                  <a:pt x="102866" y="85904"/>
                  <a:pt x="103022" y="85682"/>
                </a:cubicBezTo>
                <a:cubicBezTo>
                  <a:pt x="103240" y="85682"/>
                  <a:pt x="103396" y="85349"/>
                  <a:pt x="103583" y="85404"/>
                </a:cubicBezTo>
                <a:cubicBezTo>
                  <a:pt x="103989" y="85515"/>
                  <a:pt x="104364" y="85182"/>
                  <a:pt x="104738" y="85127"/>
                </a:cubicBezTo>
                <a:cubicBezTo>
                  <a:pt x="105113" y="84794"/>
                  <a:pt x="105487" y="84960"/>
                  <a:pt x="105862" y="84627"/>
                </a:cubicBezTo>
                <a:cubicBezTo>
                  <a:pt x="106267" y="84683"/>
                  <a:pt x="106611" y="84405"/>
                  <a:pt x="107016" y="84349"/>
                </a:cubicBezTo>
                <a:cubicBezTo>
                  <a:pt x="107110" y="84460"/>
                  <a:pt x="107172" y="84183"/>
                  <a:pt x="107266" y="84294"/>
                </a:cubicBezTo>
                <a:cubicBezTo>
                  <a:pt x="107360" y="84072"/>
                  <a:pt x="107485" y="84405"/>
                  <a:pt x="107547" y="84072"/>
                </a:cubicBezTo>
                <a:cubicBezTo>
                  <a:pt x="107765" y="84238"/>
                  <a:pt x="107953" y="83905"/>
                  <a:pt x="108140" y="84072"/>
                </a:cubicBezTo>
                <a:cubicBezTo>
                  <a:pt x="108296" y="83905"/>
                  <a:pt x="108452" y="83739"/>
                  <a:pt x="108608" y="83461"/>
                </a:cubicBezTo>
                <a:cubicBezTo>
                  <a:pt x="108827" y="83850"/>
                  <a:pt x="108983" y="83405"/>
                  <a:pt x="109201" y="83461"/>
                </a:cubicBezTo>
                <a:cubicBezTo>
                  <a:pt x="109357" y="83239"/>
                  <a:pt x="109513" y="83239"/>
                  <a:pt x="109669" y="83128"/>
                </a:cubicBezTo>
                <a:cubicBezTo>
                  <a:pt x="109794" y="83017"/>
                  <a:pt x="110231" y="83072"/>
                  <a:pt x="110106" y="82683"/>
                </a:cubicBezTo>
                <a:cubicBezTo>
                  <a:pt x="109919" y="83239"/>
                  <a:pt x="109638" y="82406"/>
                  <a:pt x="109482" y="83017"/>
                </a:cubicBezTo>
                <a:cubicBezTo>
                  <a:pt x="109357" y="82961"/>
                  <a:pt x="109263" y="83017"/>
                  <a:pt x="109170" y="83239"/>
                </a:cubicBezTo>
                <a:cubicBezTo>
                  <a:pt x="109045" y="83239"/>
                  <a:pt x="108920" y="83294"/>
                  <a:pt x="108795" y="83294"/>
                </a:cubicBezTo>
                <a:cubicBezTo>
                  <a:pt x="108577" y="83239"/>
                  <a:pt x="108358" y="83350"/>
                  <a:pt x="108171" y="83683"/>
                </a:cubicBezTo>
                <a:cubicBezTo>
                  <a:pt x="107921" y="83405"/>
                  <a:pt x="107703" y="83683"/>
                  <a:pt x="107485" y="83739"/>
                </a:cubicBezTo>
                <a:cubicBezTo>
                  <a:pt x="107016" y="83794"/>
                  <a:pt x="106579" y="84072"/>
                  <a:pt x="106143" y="84183"/>
                </a:cubicBezTo>
                <a:cubicBezTo>
                  <a:pt x="105924" y="83961"/>
                  <a:pt x="105737" y="84516"/>
                  <a:pt x="105518" y="84349"/>
                </a:cubicBezTo>
                <a:cubicBezTo>
                  <a:pt x="105269" y="84238"/>
                  <a:pt x="105050" y="84516"/>
                  <a:pt x="104801" y="84405"/>
                </a:cubicBezTo>
                <a:cubicBezTo>
                  <a:pt x="104613" y="84571"/>
                  <a:pt x="104395" y="84516"/>
                  <a:pt x="104208" y="84794"/>
                </a:cubicBezTo>
                <a:cubicBezTo>
                  <a:pt x="103958" y="84738"/>
                  <a:pt x="103708" y="84794"/>
                  <a:pt x="103490" y="84849"/>
                </a:cubicBezTo>
                <a:cubicBezTo>
                  <a:pt x="103396" y="84960"/>
                  <a:pt x="103271" y="85016"/>
                  <a:pt x="103178" y="84794"/>
                </a:cubicBezTo>
                <a:cubicBezTo>
                  <a:pt x="103084" y="85016"/>
                  <a:pt x="102990" y="85293"/>
                  <a:pt x="102866" y="85016"/>
                </a:cubicBezTo>
                <a:cubicBezTo>
                  <a:pt x="102772" y="85238"/>
                  <a:pt x="102647" y="85238"/>
                  <a:pt x="102553" y="85182"/>
                </a:cubicBezTo>
                <a:cubicBezTo>
                  <a:pt x="102460" y="85738"/>
                  <a:pt x="102273" y="84960"/>
                  <a:pt x="102179" y="85515"/>
                </a:cubicBezTo>
                <a:cubicBezTo>
                  <a:pt x="101742" y="85627"/>
                  <a:pt x="101336" y="86071"/>
                  <a:pt x="100868" y="86182"/>
                </a:cubicBezTo>
                <a:cubicBezTo>
                  <a:pt x="100431" y="86404"/>
                  <a:pt x="99963" y="86626"/>
                  <a:pt x="99495" y="86737"/>
                </a:cubicBezTo>
                <a:cubicBezTo>
                  <a:pt x="99120" y="87292"/>
                  <a:pt x="98746" y="87515"/>
                  <a:pt x="98371" y="88125"/>
                </a:cubicBezTo>
                <a:cubicBezTo>
                  <a:pt x="98340" y="88181"/>
                  <a:pt x="98309" y="88236"/>
                  <a:pt x="98278" y="88347"/>
                </a:cubicBezTo>
                <a:cubicBezTo>
                  <a:pt x="97997" y="88125"/>
                  <a:pt x="97778" y="88792"/>
                  <a:pt x="97529" y="88736"/>
                </a:cubicBezTo>
                <a:cubicBezTo>
                  <a:pt x="97404" y="88958"/>
                  <a:pt x="97279" y="89069"/>
                  <a:pt x="97154" y="89069"/>
                </a:cubicBezTo>
                <a:cubicBezTo>
                  <a:pt x="97029" y="89236"/>
                  <a:pt x="96905" y="89514"/>
                  <a:pt x="96749" y="89514"/>
                </a:cubicBezTo>
                <a:cubicBezTo>
                  <a:pt x="96842" y="88903"/>
                  <a:pt x="97185" y="88514"/>
                  <a:pt x="97529" y="88125"/>
                </a:cubicBezTo>
                <a:cubicBezTo>
                  <a:pt x="97685" y="87959"/>
                  <a:pt x="97841" y="87737"/>
                  <a:pt x="97934" y="87459"/>
                </a:cubicBezTo>
                <a:cubicBezTo>
                  <a:pt x="98215" y="87515"/>
                  <a:pt x="98465" y="86904"/>
                  <a:pt x="98746" y="86959"/>
                </a:cubicBezTo>
                <a:cubicBezTo>
                  <a:pt x="98871" y="86459"/>
                  <a:pt x="99058" y="86959"/>
                  <a:pt x="99152" y="86515"/>
                </a:cubicBezTo>
                <a:cubicBezTo>
                  <a:pt x="99308" y="86682"/>
                  <a:pt x="99433" y="86126"/>
                  <a:pt x="99589" y="86293"/>
                </a:cubicBezTo>
                <a:cubicBezTo>
                  <a:pt x="99713" y="85960"/>
                  <a:pt x="99869" y="86015"/>
                  <a:pt x="100026" y="85849"/>
                </a:cubicBezTo>
                <a:cubicBezTo>
                  <a:pt x="100182" y="86015"/>
                  <a:pt x="100275" y="85293"/>
                  <a:pt x="100462" y="85627"/>
                </a:cubicBezTo>
                <a:cubicBezTo>
                  <a:pt x="100712" y="85182"/>
                  <a:pt x="101024" y="85238"/>
                  <a:pt x="101305" y="84905"/>
                </a:cubicBezTo>
                <a:cubicBezTo>
                  <a:pt x="101430" y="84683"/>
                  <a:pt x="101586" y="84960"/>
                  <a:pt x="101742" y="84738"/>
                </a:cubicBezTo>
                <a:cubicBezTo>
                  <a:pt x="101898" y="85016"/>
                  <a:pt x="101992" y="84294"/>
                  <a:pt x="102179" y="84738"/>
                </a:cubicBezTo>
                <a:cubicBezTo>
                  <a:pt x="102460" y="84405"/>
                  <a:pt x="102772" y="84294"/>
                  <a:pt x="103053" y="84294"/>
                </a:cubicBezTo>
                <a:cubicBezTo>
                  <a:pt x="103646" y="83961"/>
                  <a:pt x="104239" y="84016"/>
                  <a:pt x="104832" y="83850"/>
                </a:cubicBezTo>
                <a:cubicBezTo>
                  <a:pt x="104957" y="83905"/>
                  <a:pt x="105081" y="83850"/>
                  <a:pt x="105206" y="83739"/>
                </a:cubicBezTo>
                <a:cubicBezTo>
                  <a:pt x="105362" y="83739"/>
                  <a:pt x="105518" y="83850"/>
                  <a:pt x="105674" y="83739"/>
                </a:cubicBezTo>
                <a:cubicBezTo>
                  <a:pt x="105830" y="83905"/>
                  <a:pt x="105955" y="83572"/>
                  <a:pt x="106111" y="83739"/>
                </a:cubicBezTo>
                <a:cubicBezTo>
                  <a:pt x="106236" y="83405"/>
                  <a:pt x="106423" y="84016"/>
                  <a:pt x="106548" y="83516"/>
                </a:cubicBezTo>
                <a:cubicBezTo>
                  <a:pt x="106860" y="83683"/>
                  <a:pt x="107141" y="83350"/>
                  <a:pt x="107453" y="83516"/>
                </a:cubicBezTo>
                <a:cubicBezTo>
                  <a:pt x="107734" y="83239"/>
                  <a:pt x="108046" y="83405"/>
                  <a:pt x="108327" y="83072"/>
                </a:cubicBezTo>
                <a:cubicBezTo>
                  <a:pt x="108920" y="83072"/>
                  <a:pt x="109513" y="82683"/>
                  <a:pt x="110075" y="82406"/>
                </a:cubicBezTo>
                <a:cubicBezTo>
                  <a:pt x="110356" y="82184"/>
                  <a:pt x="110668" y="82128"/>
                  <a:pt x="110949" y="81962"/>
                </a:cubicBezTo>
                <a:cubicBezTo>
                  <a:pt x="111105" y="82017"/>
                  <a:pt x="111230" y="81850"/>
                  <a:pt x="111386" y="81739"/>
                </a:cubicBezTo>
                <a:cubicBezTo>
                  <a:pt x="111542" y="81795"/>
                  <a:pt x="111698" y="81906"/>
                  <a:pt x="111823" y="81517"/>
                </a:cubicBezTo>
                <a:cubicBezTo>
                  <a:pt x="111448" y="81184"/>
                  <a:pt x="111167" y="81850"/>
                  <a:pt x="110793" y="81795"/>
                </a:cubicBezTo>
                <a:cubicBezTo>
                  <a:pt x="110449" y="81795"/>
                  <a:pt x="110106" y="82184"/>
                  <a:pt x="109732" y="82184"/>
                </a:cubicBezTo>
                <a:cubicBezTo>
                  <a:pt x="109607" y="82517"/>
                  <a:pt x="109388" y="82128"/>
                  <a:pt x="109263" y="82517"/>
                </a:cubicBezTo>
                <a:cubicBezTo>
                  <a:pt x="109045" y="82406"/>
                  <a:pt x="108889" y="82683"/>
                  <a:pt x="108671" y="82572"/>
                </a:cubicBezTo>
                <a:cubicBezTo>
                  <a:pt x="108514" y="82795"/>
                  <a:pt x="108327" y="82461"/>
                  <a:pt x="108171" y="82906"/>
                </a:cubicBezTo>
                <a:cubicBezTo>
                  <a:pt x="107953" y="82628"/>
                  <a:pt x="107797" y="83072"/>
                  <a:pt x="107609" y="82906"/>
                </a:cubicBezTo>
                <a:cubicBezTo>
                  <a:pt x="107516" y="83072"/>
                  <a:pt x="107422" y="82850"/>
                  <a:pt x="107360" y="82961"/>
                </a:cubicBezTo>
                <a:cubicBezTo>
                  <a:pt x="107266" y="83128"/>
                  <a:pt x="107172" y="83072"/>
                  <a:pt x="107110" y="83072"/>
                </a:cubicBezTo>
                <a:cubicBezTo>
                  <a:pt x="106892" y="83128"/>
                  <a:pt x="106704" y="83183"/>
                  <a:pt x="106548" y="83294"/>
                </a:cubicBezTo>
                <a:cubicBezTo>
                  <a:pt x="106330" y="83017"/>
                  <a:pt x="106205" y="83516"/>
                  <a:pt x="106018" y="83183"/>
                </a:cubicBezTo>
                <a:cubicBezTo>
                  <a:pt x="105830" y="83405"/>
                  <a:pt x="105612" y="83183"/>
                  <a:pt x="105425" y="83239"/>
                </a:cubicBezTo>
                <a:cubicBezTo>
                  <a:pt x="104707" y="83294"/>
                  <a:pt x="103989" y="83572"/>
                  <a:pt x="103271" y="83516"/>
                </a:cubicBezTo>
                <a:cubicBezTo>
                  <a:pt x="103178" y="83683"/>
                  <a:pt x="103053" y="83572"/>
                  <a:pt x="102959" y="83739"/>
                </a:cubicBezTo>
                <a:cubicBezTo>
                  <a:pt x="102803" y="83461"/>
                  <a:pt x="102710" y="83961"/>
                  <a:pt x="102553" y="83794"/>
                </a:cubicBezTo>
                <a:cubicBezTo>
                  <a:pt x="102335" y="84127"/>
                  <a:pt x="102054" y="83739"/>
                  <a:pt x="101836" y="84238"/>
                </a:cubicBezTo>
                <a:cubicBezTo>
                  <a:pt x="101586" y="84183"/>
                  <a:pt x="101430" y="84238"/>
                  <a:pt x="101243" y="84238"/>
                </a:cubicBezTo>
                <a:cubicBezTo>
                  <a:pt x="101211" y="84238"/>
                  <a:pt x="101180" y="84516"/>
                  <a:pt x="101149" y="84516"/>
                </a:cubicBezTo>
                <a:cubicBezTo>
                  <a:pt x="101087" y="84516"/>
                  <a:pt x="100993" y="84405"/>
                  <a:pt x="100931" y="84460"/>
                </a:cubicBezTo>
                <a:cubicBezTo>
                  <a:pt x="100775" y="84516"/>
                  <a:pt x="100556" y="85071"/>
                  <a:pt x="100400" y="84905"/>
                </a:cubicBezTo>
                <a:cubicBezTo>
                  <a:pt x="100306" y="85182"/>
                  <a:pt x="100182" y="85071"/>
                  <a:pt x="100088" y="85127"/>
                </a:cubicBezTo>
                <a:cubicBezTo>
                  <a:pt x="99963" y="85349"/>
                  <a:pt x="99807" y="85016"/>
                  <a:pt x="99713" y="85460"/>
                </a:cubicBezTo>
                <a:cubicBezTo>
                  <a:pt x="99495" y="85738"/>
                  <a:pt x="99214" y="85682"/>
                  <a:pt x="98996" y="86071"/>
                </a:cubicBezTo>
                <a:cubicBezTo>
                  <a:pt x="98840" y="85793"/>
                  <a:pt x="98777" y="86737"/>
                  <a:pt x="98621" y="86182"/>
                </a:cubicBezTo>
                <a:cubicBezTo>
                  <a:pt x="98527" y="86459"/>
                  <a:pt x="98403" y="86626"/>
                  <a:pt x="98247" y="86459"/>
                </a:cubicBezTo>
                <a:cubicBezTo>
                  <a:pt x="97997" y="86682"/>
                  <a:pt x="97778" y="87126"/>
                  <a:pt x="97529" y="87126"/>
                </a:cubicBezTo>
                <a:cubicBezTo>
                  <a:pt x="97716" y="86904"/>
                  <a:pt x="97903" y="86571"/>
                  <a:pt x="98091" y="86071"/>
                </a:cubicBezTo>
                <a:cubicBezTo>
                  <a:pt x="98403" y="85682"/>
                  <a:pt x="98746" y="85515"/>
                  <a:pt x="99027" y="84905"/>
                </a:cubicBezTo>
                <a:cubicBezTo>
                  <a:pt x="99401" y="84960"/>
                  <a:pt x="99682" y="84405"/>
                  <a:pt x="100026" y="84238"/>
                </a:cubicBezTo>
                <a:cubicBezTo>
                  <a:pt x="100369" y="84183"/>
                  <a:pt x="100650" y="83683"/>
                  <a:pt x="101024" y="83739"/>
                </a:cubicBezTo>
                <a:cubicBezTo>
                  <a:pt x="101305" y="83017"/>
                  <a:pt x="101680" y="83405"/>
                  <a:pt x="101960" y="82795"/>
                </a:cubicBezTo>
                <a:cubicBezTo>
                  <a:pt x="102241" y="83072"/>
                  <a:pt x="102460" y="82572"/>
                  <a:pt x="102741" y="82628"/>
                </a:cubicBezTo>
                <a:cubicBezTo>
                  <a:pt x="102990" y="82461"/>
                  <a:pt x="103240" y="82406"/>
                  <a:pt x="103490" y="82461"/>
                </a:cubicBezTo>
                <a:cubicBezTo>
                  <a:pt x="103739" y="82295"/>
                  <a:pt x="103989" y="82239"/>
                  <a:pt x="104239" y="82017"/>
                </a:cubicBezTo>
                <a:cubicBezTo>
                  <a:pt x="104395" y="82295"/>
                  <a:pt x="104488" y="81739"/>
                  <a:pt x="104613" y="81906"/>
                </a:cubicBezTo>
                <a:cubicBezTo>
                  <a:pt x="104738" y="81739"/>
                  <a:pt x="104957" y="82184"/>
                  <a:pt x="105050" y="81739"/>
                </a:cubicBezTo>
                <a:cubicBezTo>
                  <a:pt x="105300" y="81739"/>
                  <a:pt x="105581" y="81684"/>
                  <a:pt x="105799" y="81517"/>
                </a:cubicBezTo>
                <a:cubicBezTo>
                  <a:pt x="106080" y="81462"/>
                  <a:pt x="106361" y="81573"/>
                  <a:pt x="106642" y="81462"/>
                </a:cubicBezTo>
                <a:cubicBezTo>
                  <a:pt x="106736" y="81018"/>
                  <a:pt x="106892" y="81406"/>
                  <a:pt x="107016" y="81351"/>
                </a:cubicBezTo>
                <a:cubicBezTo>
                  <a:pt x="107141" y="81295"/>
                  <a:pt x="107266" y="81295"/>
                  <a:pt x="107422" y="81240"/>
                </a:cubicBezTo>
                <a:cubicBezTo>
                  <a:pt x="107672" y="81240"/>
                  <a:pt x="107953" y="81018"/>
                  <a:pt x="108234" y="81184"/>
                </a:cubicBezTo>
                <a:cubicBezTo>
                  <a:pt x="108733" y="80851"/>
                  <a:pt x="109232" y="80795"/>
                  <a:pt x="109763" y="80795"/>
                </a:cubicBezTo>
                <a:cubicBezTo>
                  <a:pt x="109981" y="80462"/>
                  <a:pt x="110293" y="80851"/>
                  <a:pt x="110512" y="80351"/>
                </a:cubicBezTo>
                <a:cubicBezTo>
                  <a:pt x="110668" y="80740"/>
                  <a:pt x="110762" y="80296"/>
                  <a:pt x="110886" y="80296"/>
                </a:cubicBezTo>
                <a:cubicBezTo>
                  <a:pt x="111042" y="80462"/>
                  <a:pt x="111167" y="80129"/>
                  <a:pt x="111323" y="80296"/>
                </a:cubicBezTo>
                <a:cubicBezTo>
                  <a:pt x="112353" y="79685"/>
                  <a:pt x="113414" y="79518"/>
                  <a:pt x="114413" y="78352"/>
                </a:cubicBezTo>
                <a:cubicBezTo>
                  <a:pt x="114788" y="78519"/>
                  <a:pt x="115131" y="78186"/>
                  <a:pt x="115537" y="78463"/>
                </a:cubicBezTo>
                <a:cubicBezTo>
                  <a:pt x="115693" y="78241"/>
                  <a:pt x="115911" y="78463"/>
                  <a:pt x="116098" y="78408"/>
                </a:cubicBezTo>
                <a:cubicBezTo>
                  <a:pt x="116254" y="78074"/>
                  <a:pt x="116504" y="78630"/>
                  <a:pt x="116660" y="78186"/>
                </a:cubicBezTo>
                <a:cubicBezTo>
                  <a:pt x="116348" y="77963"/>
                  <a:pt x="116036" y="77963"/>
                  <a:pt x="115755" y="78186"/>
                </a:cubicBezTo>
                <a:cubicBezTo>
                  <a:pt x="115412" y="77852"/>
                  <a:pt x="115068" y="78519"/>
                  <a:pt x="114881" y="77797"/>
                </a:cubicBezTo>
                <a:cubicBezTo>
                  <a:pt x="114663" y="78408"/>
                  <a:pt x="114351" y="77963"/>
                  <a:pt x="114070" y="78130"/>
                </a:cubicBezTo>
                <a:cubicBezTo>
                  <a:pt x="113914" y="78074"/>
                  <a:pt x="113758" y="78019"/>
                  <a:pt x="113633" y="78352"/>
                </a:cubicBezTo>
                <a:cubicBezTo>
                  <a:pt x="113477" y="78074"/>
                  <a:pt x="113321" y="78241"/>
                  <a:pt x="113165" y="78130"/>
                </a:cubicBezTo>
                <a:cubicBezTo>
                  <a:pt x="112603" y="78241"/>
                  <a:pt x="112010" y="78130"/>
                  <a:pt x="111448" y="78186"/>
                </a:cubicBezTo>
                <a:cubicBezTo>
                  <a:pt x="110855" y="78352"/>
                  <a:pt x="110262" y="78074"/>
                  <a:pt x="109700" y="78297"/>
                </a:cubicBezTo>
                <a:cubicBezTo>
                  <a:pt x="109544" y="78130"/>
                  <a:pt x="109420" y="78408"/>
                  <a:pt x="109232" y="78297"/>
                </a:cubicBezTo>
                <a:cubicBezTo>
                  <a:pt x="109201" y="78463"/>
                  <a:pt x="109107" y="78186"/>
                  <a:pt x="109045" y="78186"/>
                </a:cubicBezTo>
                <a:cubicBezTo>
                  <a:pt x="108951" y="78241"/>
                  <a:pt x="108889" y="78574"/>
                  <a:pt x="108795" y="78241"/>
                </a:cubicBezTo>
                <a:cubicBezTo>
                  <a:pt x="108671" y="78519"/>
                  <a:pt x="108483" y="78241"/>
                  <a:pt x="108327" y="78241"/>
                </a:cubicBezTo>
                <a:cubicBezTo>
                  <a:pt x="108202" y="78519"/>
                  <a:pt x="108046" y="78408"/>
                  <a:pt x="107890" y="78463"/>
                </a:cubicBezTo>
                <a:cubicBezTo>
                  <a:pt x="107328" y="78408"/>
                  <a:pt x="106736" y="78574"/>
                  <a:pt x="106174" y="78574"/>
                </a:cubicBezTo>
                <a:cubicBezTo>
                  <a:pt x="105612" y="78796"/>
                  <a:pt x="105019" y="78963"/>
                  <a:pt x="104457" y="79074"/>
                </a:cubicBezTo>
                <a:cubicBezTo>
                  <a:pt x="104364" y="79352"/>
                  <a:pt x="104176" y="78852"/>
                  <a:pt x="104083" y="79185"/>
                </a:cubicBezTo>
                <a:cubicBezTo>
                  <a:pt x="103958" y="79407"/>
                  <a:pt x="103771" y="79185"/>
                  <a:pt x="103646" y="79407"/>
                </a:cubicBezTo>
                <a:cubicBezTo>
                  <a:pt x="103583" y="79352"/>
                  <a:pt x="103521" y="79407"/>
                  <a:pt x="103459" y="79574"/>
                </a:cubicBezTo>
                <a:cubicBezTo>
                  <a:pt x="103396" y="79740"/>
                  <a:pt x="103302" y="79518"/>
                  <a:pt x="103209" y="79629"/>
                </a:cubicBezTo>
                <a:cubicBezTo>
                  <a:pt x="103053" y="79629"/>
                  <a:pt x="102897" y="79518"/>
                  <a:pt x="102772" y="79851"/>
                </a:cubicBezTo>
                <a:cubicBezTo>
                  <a:pt x="102460" y="79796"/>
                  <a:pt x="102210" y="80185"/>
                  <a:pt x="101898" y="80296"/>
                </a:cubicBezTo>
                <a:cubicBezTo>
                  <a:pt x="101773" y="80296"/>
                  <a:pt x="101617" y="80462"/>
                  <a:pt x="101461" y="80518"/>
                </a:cubicBezTo>
                <a:cubicBezTo>
                  <a:pt x="101305" y="80407"/>
                  <a:pt x="101211" y="81129"/>
                  <a:pt x="101149" y="80462"/>
                </a:cubicBezTo>
                <a:cubicBezTo>
                  <a:pt x="101399" y="80296"/>
                  <a:pt x="101648" y="80185"/>
                  <a:pt x="101867" y="79851"/>
                </a:cubicBezTo>
                <a:cubicBezTo>
                  <a:pt x="101992" y="79574"/>
                  <a:pt x="102148" y="79962"/>
                  <a:pt x="102241" y="79518"/>
                </a:cubicBezTo>
                <a:cubicBezTo>
                  <a:pt x="102397" y="79962"/>
                  <a:pt x="102491" y="79407"/>
                  <a:pt x="102585" y="79185"/>
                </a:cubicBezTo>
                <a:cubicBezTo>
                  <a:pt x="102803" y="79352"/>
                  <a:pt x="102959" y="79018"/>
                  <a:pt x="103178" y="79185"/>
                </a:cubicBezTo>
                <a:cubicBezTo>
                  <a:pt x="103271" y="78907"/>
                  <a:pt x="103396" y="79074"/>
                  <a:pt x="103490" y="79018"/>
                </a:cubicBezTo>
                <a:cubicBezTo>
                  <a:pt x="103583" y="78907"/>
                  <a:pt x="103677" y="78796"/>
                  <a:pt x="103802" y="78796"/>
                </a:cubicBezTo>
                <a:cubicBezTo>
                  <a:pt x="104208" y="78741"/>
                  <a:pt x="104582" y="78519"/>
                  <a:pt x="104988" y="78408"/>
                </a:cubicBezTo>
                <a:cubicBezTo>
                  <a:pt x="105144" y="78074"/>
                  <a:pt x="105362" y="78352"/>
                  <a:pt x="105550" y="78130"/>
                </a:cubicBezTo>
                <a:cubicBezTo>
                  <a:pt x="105768" y="78019"/>
                  <a:pt x="105955" y="77963"/>
                  <a:pt x="106174" y="77963"/>
                </a:cubicBezTo>
                <a:cubicBezTo>
                  <a:pt x="106361" y="77852"/>
                  <a:pt x="106548" y="77797"/>
                  <a:pt x="106736" y="77741"/>
                </a:cubicBezTo>
                <a:cubicBezTo>
                  <a:pt x="106954" y="77797"/>
                  <a:pt x="107172" y="77741"/>
                  <a:pt x="107391" y="77575"/>
                </a:cubicBezTo>
                <a:cubicBezTo>
                  <a:pt x="107578" y="77519"/>
                  <a:pt x="107765" y="77575"/>
                  <a:pt x="107953" y="77353"/>
                </a:cubicBezTo>
                <a:cubicBezTo>
                  <a:pt x="108171" y="77686"/>
                  <a:pt x="108327" y="76797"/>
                  <a:pt x="108577" y="77186"/>
                </a:cubicBezTo>
                <a:cubicBezTo>
                  <a:pt x="108951" y="76742"/>
                  <a:pt x="109357" y="76853"/>
                  <a:pt x="109763" y="76520"/>
                </a:cubicBezTo>
                <a:cubicBezTo>
                  <a:pt x="109981" y="76797"/>
                  <a:pt x="110106" y="76020"/>
                  <a:pt x="110325" y="76520"/>
                </a:cubicBezTo>
                <a:cubicBezTo>
                  <a:pt x="110512" y="76186"/>
                  <a:pt x="110730" y="76020"/>
                  <a:pt x="110949" y="76131"/>
                </a:cubicBezTo>
                <a:cubicBezTo>
                  <a:pt x="111323" y="75853"/>
                  <a:pt x="111729" y="75631"/>
                  <a:pt x="112135" y="75520"/>
                </a:cubicBezTo>
                <a:cubicBezTo>
                  <a:pt x="112915" y="75187"/>
                  <a:pt x="113695" y="74521"/>
                  <a:pt x="114475" y="74243"/>
                </a:cubicBezTo>
                <a:cubicBezTo>
                  <a:pt x="114663" y="73854"/>
                  <a:pt x="114850" y="74021"/>
                  <a:pt x="115037" y="73743"/>
                </a:cubicBezTo>
                <a:cubicBezTo>
                  <a:pt x="115224" y="73577"/>
                  <a:pt x="115443" y="73410"/>
                  <a:pt x="115630" y="73354"/>
                </a:cubicBezTo>
                <a:cubicBezTo>
                  <a:pt x="115786" y="72855"/>
                  <a:pt x="116036" y="73410"/>
                  <a:pt x="116192" y="72910"/>
                </a:cubicBezTo>
                <a:cubicBezTo>
                  <a:pt x="116317" y="73021"/>
                  <a:pt x="116379" y="72577"/>
                  <a:pt x="116504" y="72688"/>
                </a:cubicBezTo>
                <a:cubicBezTo>
                  <a:pt x="116598" y="72521"/>
                  <a:pt x="116723" y="72633"/>
                  <a:pt x="116816" y="72521"/>
                </a:cubicBezTo>
                <a:cubicBezTo>
                  <a:pt x="116972" y="72133"/>
                  <a:pt x="117191" y="72299"/>
                  <a:pt x="117347" y="72022"/>
                </a:cubicBezTo>
                <a:cubicBezTo>
                  <a:pt x="117534" y="71577"/>
                  <a:pt x="117784" y="71911"/>
                  <a:pt x="117940" y="71411"/>
                </a:cubicBezTo>
                <a:cubicBezTo>
                  <a:pt x="118127" y="71411"/>
                  <a:pt x="118314" y="71244"/>
                  <a:pt x="118501" y="70967"/>
                </a:cubicBezTo>
                <a:cubicBezTo>
                  <a:pt x="118689" y="70745"/>
                  <a:pt x="118907" y="70856"/>
                  <a:pt x="119094" y="70356"/>
                </a:cubicBezTo>
                <a:cubicBezTo>
                  <a:pt x="119282" y="70411"/>
                  <a:pt x="119438" y="69745"/>
                  <a:pt x="119625" y="69856"/>
                </a:cubicBezTo>
                <a:cubicBezTo>
                  <a:pt x="119719" y="69689"/>
                  <a:pt x="119781" y="69523"/>
                  <a:pt x="119843" y="69412"/>
                </a:cubicBezTo>
                <a:cubicBezTo>
                  <a:pt x="119843" y="68634"/>
                  <a:pt x="119843" y="68634"/>
                  <a:pt x="119843" y="68634"/>
                </a:cubicBezTo>
                <a:cubicBezTo>
                  <a:pt x="119843" y="68634"/>
                  <a:pt x="119812" y="68634"/>
                  <a:pt x="119812" y="68690"/>
                </a:cubicBezTo>
                <a:cubicBezTo>
                  <a:pt x="119563" y="68912"/>
                  <a:pt x="119313" y="68968"/>
                  <a:pt x="119063" y="69301"/>
                </a:cubicBezTo>
                <a:cubicBezTo>
                  <a:pt x="118845" y="69245"/>
                  <a:pt x="118626" y="69801"/>
                  <a:pt x="118408" y="69801"/>
                </a:cubicBezTo>
                <a:cubicBezTo>
                  <a:pt x="118158" y="70134"/>
                  <a:pt x="117908" y="70078"/>
                  <a:pt x="117690" y="70467"/>
                </a:cubicBezTo>
                <a:cubicBezTo>
                  <a:pt x="117440" y="70522"/>
                  <a:pt x="117222" y="70578"/>
                  <a:pt x="117003" y="70967"/>
                </a:cubicBezTo>
                <a:cubicBezTo>
                  <a:pt x="116723" y="70800"/>
                  <a:pt x="116535" y="71411"/>
                  <a:pt x="116254" y="71355"/>
                </a:cubicBezTo>
                <a:cubicBezTo>
                  <a:pt x="116005" y="71355"/>
                  <a:pt x="115786" y="71855"/>
                  <a:pt x="115537" y="71800"/>
                </a:cubicBezTo>
                <a:cubicBezTo>
                  <a:pt x="115287" y="72244"/>
                  <a:pt x="115006" y="71966"/>
                  <a:pt x="114788" y="72410"/>
                </a:cubicBezTo>
                <a:cubicBezTo>
                  <a:pt x="114694" y="72355"/>
                  <a:pt x="114569" y="72410"/>
                  <a:pt x="114475" y="72633"/>
                </a:cubicBezTo>
                <a:cubicBezTo>
                  <a:pt x="114382" y="72855"/>
                  <a:pt x="114226" y="72410"/>
                  <a:pt x="114101" y="72688"/>
                </a:cubicBezTo>
                <a:cubicBezTo>
                  <a:pt x="113851" y="72744"/>
                  <a:pt x="113633" y="73243"/>
                  <a:pt x="113352" y="73132"/>
                </a:cubicBezTo>
                <a:cubicBezTo>
                  <a:pt x="113102" y="73132"/>
                  <a:pt x="112884" y="73632"/>
                  <a:pt x="112634" y="73521"/>
                </a:cubicBezTo>
                <a:cubicBezTo>
                  <a:pt x="112509" y="73743"/>
                  <a:pt x="112384" y="73910"/>
                  <a:pt x="112260" y="73854"/>
                </a:cubicBezTo>
                <a:cubicBezTo>
                  <a:pt x="112104" y="73688"/>
                  <a:pt x="112041" y="74187"/>
                  <a:pt x="111885" y="73965"/>
                </a:cubicBezTo>
                <a:cubicBezTo>
                  <a:pt x="111791" y="74243"/>
                  <a:pt x="111667" y="74076"/>
                  <a:pt x="111573" y="74132"/>
                </a:cubicBezTo>
                <a:cubicBezTo>
                  <a:pt x="111417" y="73965"/>
                  <a:pt x="111355" y="74521"/>
                  <a:pt x="111198" y="74243"/>
                </a:cubicBezTo>
                <a:cubicBezTo>
                  <a:pt x="110949" y="74576"/>
                  <a:pt x="110699" y="74465"/>
                  <a:pt x="110449" y="74632"/>
                </a:cubicBezTo>
                <a:cubicBezTo>
                  <a:pt x="110325" y="74576"/>
                  <a:pt x="110200" y="74743"/>
                  <a:pt x="110075" y="74965"/>
                </a:cubicBezTo>
                <a:cubicBezTo>
                  <a:pt x="109919" y="74576"/>
                  <a:pt x="109825" y="75020"/>
                  <a:pt x="109700" y="74854"/>
                </a:cubicBezTo>
                <a:cubicBezTo>
                  <a:pt x="109576" y="75242"/>
                  <a:pt x="109420" y="74854"/>
                  <a:pt x="109295" y="74909"/>
                </a:cubicBezTo>
                <a:cubicBezTo>
                  <a:pt x="109201" y="75242"/>
                  <a:pt x="109076" y="75242"/>
                  <a:pt x="108920" y="75020"/>
                </a:cubicBezTo>
                <a:cubicBezTo>
                  <a:pt x="108514" y="75520"/>
                  <a:pt x="108078" y="75576"/>
                  <a:pt x="107641" y="75909"/>
                </a:cubicBezTo>
                <a:cubicBezTo>
                  <a:pt x="107516" y="75853"/>
                  <a:pt x="107422" y="75853"/>
                  <a:pt x="107328" y="76075"/>
                </a:cubicBezTo>
                <a:cubicBezTo>
                  <a:pt x="107204" y="75853"/>
                  <a:pt x="107110" y="76075"/>
                  <a:pt x="107016" y="76075"/>
                </a:cubicBezTo>
                <a:cubicBezTo>
                  <a:pt x="106767" y="76020"/>
                  <a:pt x="106548" y="76464"/>
                  <a:pt x="106330" y="76353"/>
                </a:cubicBezTo>
                <a:cubicBezTo>
                  <a:pt x="106205" y="76242"/>
                  <a:pt x="106111" y="76520"/>
                  <a:pt x="106018" y="76520"/>
                </a:cubicBezTo>
                <a:cubicBezTo>
                  <a:pt x="105893" y="76464"/>
                  <a:pt x="105799" y="76520"/>
                  <a:pt x="105706" y="76742"/>
                </a:cubicBezTo>
                <a:cubicBezTo>
                  <a:pt x="105425" y="76298"/>
                  <a:pt x="105237" y="77075"/>
                  <a:pt x="104988" y="76797"/>
                </a:cubicBezTo>
                <a:cubicBezTo>
                  <a:pt x="104551" y="77075"/>
                  <a:pt x="104114" y="76908"/>
                  <a:pt x="103677" y="77464"/>
                </a:cubicBezTo>
                <a:cubicBezTo>
                  <a:pt x="103459" y="77353"/>
                  <a:pt x="103271" y="77464"/>
                  <a:pt x="103084" y="77852"/>
                </a:cubicBezTo>
                <a:cubicBezTo>
                  <a:pt x="102834" y="77797"/>
                  <a:pt x="102616" y="78130"/>
                  <a:pt x="102397" y="78352"/>
                </a:cubicBezTo>
                <a:cubicBezTo>
                  <a:pt x="101929" y="78241"/>
                  <a:pt x="101555" y="79018"/>
                  <a:pt x="101118" y="79241"/>
                </a:cubicBezTo>
                <a:cubicBezTo>
                  <a:pt x="100712" y="79685"/>
                  <a:pt x="100275" y="79907"/>
                  <a:pt x="99838" y="80351"/>
                </a:cubicBezTo>
                <a:cubicBezTo>
                  <a:pt x="99620" y="80407"/>
                  <a:pt x="99401" y="80573"/>
                  <a:pt x="99152" y="80629"/>
                </a:cubicBezTo>
                <a:cubicBezTo>
                  <a:pt x="99058" y="80740"/>
                  <a:pt x="98964" y="80795"/>
                  <a:pt x="98840" y="80795"/>
                </a:cubicBezTo>
                <a:cubicBezTo>
                  <a:pt x="98808" y="81129"/>
                  <a:pt x="98465" y="81184"/>
                  <a:pt x="98590" y="80906"/>
                </a:cubicBezTo>
                <a:cubicBezTo>
                  <a:pt x="98559" y="80185"/>
                  <a:pt x="98964" y="80684"/>
                  <a:pt x="99120" y="80185"/>
                </a:cubicBezTo>
                <a:cubicBezTo>
                  <a:pt x="99401" y="80351"/>
                  <a:pt x="99589" y="79685"/>
                  <a:pt x="99869" y="79796"/>
                </a:cubicBezTo>
                <a:cubicBezTo>
                  <a:pt x="101087" y="77908"/>
                  <a:pt x="102397" y="77242"/>
                  <a:pt x="103646" y="75964"/>
                </a:cubicBezTo>
                <a:cubicBezTo>
                  <a:pt x="103958" y="75909"/>
                  <a:pt x="104239" y="75520"/>
                  <a:pt x="104551" y="75409"/>
                </a:cubicBezTo>
                <a:cubicBezTo>
                  <a:pt x="104894" y="75020"/>
                  <a:pt x="105206" y="74965"/>
                  <a:pt x="105550" y="74687"/>
                </a:cubicBezTo>
                <a:cubicBezTo>
                  <a:pt x="105706" y="74632"/>
                  <a:pt x="105893" y="74576"/>
                  <a:pt x="106049" y="74576"/>
                </a:cubicBezTo>
                <a:cubicBezTo>
                  <a:pt x="106205" y="74298"/>
                  <a:pt x="106392" y="74687"/>
                  <a:pt x="106548" y="74243"/>
                </a:cubicBezTo>
                <a:cubicBezTo>
                  <a:pt x="106892" y="74187"/>
                  <a:pt x="107204" y="73910"/>
                  <a:pt x="107547" y="73743"/>
                </a:cubicBezTo>
                <a:cubicBezTo>
                  <a:pt x="108171" y="73410"/>
                  <a:pt x="108827" y="73299"/>
                  <a:pt x="109482" y="73132"/>
                </a:cubicBezTo>
                <a:cubicBezTo>
                  <a:pt x="110169" y="73077"/>
                  <a:pt x="110824" y="72744"/>
                  <a:pt x="111511" y="72410"/>
                </a:cubicBezTo>
                <a:cubicBezTo>
                  <a:pt x="111823" y="72410"/>
                  <a:pt x="112104" y="71966"/>
                  <a:pt x="112416" y="71855"/>
                </a:cubicBezTo>
                <a:cubicBezTo>
                  <a:pt x="112759" y="71855"/>
                  <a:pt x="113102" y="71577"/>
                  <a:pt x="113414" y="71411"/>
                </a:cubicBezTo>
                <a:cubicBezTo>
                  <a:pt x="113602" y="71411"/>
                  <a:pt x="113758" y="71133"/>
                  <a:pt x="113914" y="71022"/>
                </a:cubicBezTo>
                <a:cubicBezTo>
                  <a:pt x="114070" y="70967"/>
                  <a:pt x="114257" y="71022"/>
                  <a:pt x="114413" y="70689"/>
                </a:cubicBezTo>
                <a:cubicBezTo>
                  <a:pt x="114600" y="70911"/>
                  <a:pt x="114725" y="70300"/>
                  <a:pt x="114912" y="70578"/>
                </a:cubicBezTo>
                <a:cubicBezTo>
                  <a:pt x="114975" y="70134"/>
                  <a:pt x="115412" y="70522"/>
                  <a:pt x="115256" y="70023"/>
                </a:cubicBezTo>
                <a:cubicBezTo>
                  <a:pt x="115100" y="70245"/>
                  <a:pt x="114944" y="70245"/>
                  <a:pt x="114756" y="70134"/>
                </a:cubicBezTo>
                <a:cubicBezTo>
                  <a:pt x="114600" y="70467"/>
                  <a:pt x="114413" y="70411"/>
                  <a:pt x="114257" y="70467"/>
                </a:cubicBezTo>
                <a:cubicBezTo>
                  <a:pt x="113914" y="70745"/>
                  <a:pt x="113570" y="71022"/>
                  <a:pt x="113196" y="71078"/>
                </a:cubicBezTo>
                <a:cubicBezTo>
                  <a:pt x="112853" y="71355"/>
                  <a:pt x="112478" y="71244"/>
                  <a:pt x="112166" y="71689"/>
                </a:cubicBezTo>
                <a:cubicBezTo>
                  <a:pt x="111979" y="71633"/>
                  <a:pt x="111823" y="72022"/>
                  <a:pt x="111635" y="71800"/>
                </a:cubicBezTo>
                <a:cubicBezTo>
                  <a:pt x="111479" y="72299"/>
                  <a:pt x="111261" y="71800"/>
                  <a:pt x="111105" y="72299"/>
                </a:cubicBezTo>
                <a:cubicBezTo>
                  <a:pt x="110668" y="72077"/>
                  <a:pt x="110325" y="72577"/>
                  <a:pt x="109888" y="72466"/>
                </a:cubicBezTo>
                <a:cubicBezTo>
                  <a:pt x="109732" y="72855"/>
                  <a:pt x="109482" y="72299"/>
                  <a:pt x="109326" y="72744"/>
                </a:cubicBezTo>
                <a:cubicBezTo>
                  <a:pt x="109107" y="72688"/>
                  <a:pt x="108920" y="72855"/>
                  <a:pt x="108671" y="72688"/>
                </a:cubicBezTo>
                <a:cubicBezTo>
                  <a:pt x="108296" y="72966"/>
                  <a:pt x="107890" y="73132"/>
                  <a:pt x="107485" y="73077"/>
                </a:cubicBezTo>
                <a:cubicBezTo>
                  <a:pt x="107297" y="73243"/>
                  <a:pt x="107079" y="73410"/>
                  <a:pt x="106860" y="73465"/>
                </a:cubicBezTo>
                <a:cubicBezTo>
                  <a:pt x="106642" y="73465"/>
                  <a:pt x="106455" y="73854"/>
                  <a:pt x="106236" y="73632"/>
                </a:cubicBezTo>
                <a:cubicBezTo>
                  <a:pt x="106392" y="73077"/>
                  <a:pt x="106611" y="73632"/>
                  <a:pt x="106767" y="73132"/>
                </a:cubicBezTo>
                <a:cubicBezTo>
                  <a:pt x="106860" y="72966"/>
                  <a:pt x="106985" y="73188"/>
                  <a:pt x="107110" y="73188"/>
                </a:cubicBezTo>
                <a:cubicBezTo>
                  <a:pt x="107204" y="72966"/>
                  <a:pt x="107297" y="72910"/>
                  <a:pt x="107422" y="72966"/>
                </a:cubicBezTo>
                <a:cubicBezTo>
                  <a:pt x="107797" y="72466"/>
                  <a:pt x="108202" y="72466"/>
                  <a:pt x="108577" y="72133"/>
                </a:cubicBezTo>
                <a:cubicBezTo>
                  <a:pt x="108983" y="72244"/>
                  <a:pt x="109357" y="71522"/>
                  <a:pt x="109763" y="71689"/>
                </a:cubicBezTo>
                <a:cubicBezTo>
                  <a:pt x="109950" y="71411"/>
                  <a:pt x="110169" y="71522"/>
                  <a:pt x="110387" y="71300"/>
                </a:cubicBezTo>
                <a:cubicBezTo>
                  <a:pt x="110512" y="71411"/>
                  <a:pt x="110605" y="71300"/>
                  <a:pt x="110699" y="71355"/>
                </a:cubicBezTo>
                <a:cubicBezTo>
                  <a:pt x="110793" y="71078"/>
                  <a:pt x="110918" y="71244"/>
                  <a:pt x="111011" y="71189"/>
                </a:cubicBezTo>
                <a:cubicBezTo>
                  <a:pt x="111198" y="70911"/>
                  <a:pt x="111417" y="71133"/>
                  <a:pt x="111573" y="70911"/>
                </a:cubicBezTo>
                <a:cubicBezTo>
                  <a:pt x="111667" y="70745"/>
                  <a:pt x="111791" y="71078"/>
                  <a:pt x="111885" y="70745"/>
                </a:cubicBezTo>
                <a:cubicBezTo>
                  <a:pt x="112010" y="70856"/>
                  <a:pt x="112104" y="70689"/>
                  <a:pt x="112228" y="70745"/>
                </a:cubicBezTo>
                <a:cubicBezTo>
                  <a:pt x="112416" y="70411"/>
                  <a:pt x="112634" y="70800"/>
                  <a:pt x="112821" y="70356"/>
                </a:cubicBezTo>
                <a:cubicBezTo>
                  <a:pt x="113040" y="70411"/>
                  <a:pt x="113258" y="70356"/>
                  <a:pt x="113477" y="70245"/>
                </a:cubicBezTo>
                <a:cubicBezTo>
                  <a:pt x="113851" y="70134"/>
                  <a:pt x="114288" y="70245"/>
                  <a:pt x="114663" y="69801"/>
                </a:cubicBezTo>
                <a:cubicBezTo>
                  <a:pt x="114881" y="69856"/>
                  <a:pt x="115100" y="69801"/>
                  <a:pt x="115287" y="69634"/>
                </a:cubicBezTo>
                <a:cubicBezTo>
                  <a:pt x="115412" y="69745"/>
                  <a:pt x="115505" y="69634"/>
                  <a:pt x="115630" y="69689"/>
                </a:cubicBezTo>
                <a:cubicBezTo>
                  <a:pt x="115693" y="69578"/>
                  <a:pt x="115880" y="69523"/>
                  <a:pt x="115817" y="69745"/>
                </a:cubicBezTo>
                <a:cubicBezTo>
                  <a:pt x="115724" y="69689"/>
                  <a:pt x="115381" y="69912"/>
                  <a:pt x="115537" y="70189"/>
                </a:cubicBezTo>
                <a:cubicBezTo>
                  <a:pt x="115661" y="69801"/>
                  <a:pt x="115880" y="70189"/>
                  <a:pt x="116005" y="69856"/>
                </a:cubicBezTo>
                <a:cubicBezTo>
                  <a:pt x="116130" y="69912"/>
                  <a:pt x="116130" y="69745"/>
                  <a:pt x="116130" y="69578"/>
                </a:cubicBezTo>
                <a:cubicBezTo>
                  <a:pt x="116192" y="69412"/>
                  <a:pt x="116286" y="69523"/>
                  <a:pt x="116348" y="69301"/>
                </a:cubicBezTo>
                <a:cubicBezTo>
                  <a:pt x="117003" y="69301"/>
                  <a:pt x="117628" y="68801"/>
                  <a:pt x="118252" y="68579"/>
                </a:cubicBezTo>
                <a:cubicBezTo>
                  <a:pt x="118564" y="68468"/>
                  <a:pt x="118876" y="68301"/>
                  <a:pt x="119157" y="68024"/>
                </a:cubicBezTo>
                <a:cubicBezTo>
                  <a:pt x="119375" y="67801"/>
                  <a:pt x="119625" y="67801"/>
                  <a:pt x="119843" y="67635"/>
                </a:cubicBezTo>
                <a:cubicBezTo>
                  <a:pt x="119843" y="67246"/>
                  <a:pt x="119843" y="67246"/>
                  <a:pt x="119843" y="67246"/>
                </a:cubicBezTo>
                <a:cubicBezTo>
                  <a:pt x="119812" y="67302"/>
                  <a:pt x="119781" y="67357"/>
                  <a:pt x="119781" y="67413"/>
                </a:cubicBezTo>
                <a:cubicBezTo>
                  <a:pt x="119625" y="67635"/>
                  <a:pt x="119469" y="67413"/>
                  <a:pt x="119344" y="67635"/>
                </a:cubicBezTo>
                <a:cubicBezTo>
                  <a:pt x="119157" y="67468"/>
                  <a:pt x="119063" y="68024"/>
                  <a:pt x="118907" y="67857"/>
                </a:cubicBezTo>
                <a:cubicBezTo>
                  <a:pt x="118751" y="68079"/>
                  <a:pt x="118595" y="67801"/>
                  <a:pt x="118470" y="68301"/>
                </a:cubicBezTo>
                <a:cubicBezTo>
                  <a:pt x="118127" y="67968"/>
                  <a:pt x="117877" y="68634"/>
                  <a:pt x="117534" y="68412"/>
                </a:cubicBezTo>
                <a:cubicBezTo>
                  <a:pt x="117253" y="68968"/>
                  <a:pt x="116879" y="68634"/>
                  <a:pt x="116598" y="69023"/>
                </a:cubicBezTo>
                <a:cubicBezTo>
                  <a:pt x="116254" y="68745"/>
                  <a:pt x="115973" y="69412"/>
                  <a:pt x="115630" y="69134"/>
                </a:cubicBezTo>
                <a:cubicBezTo>
                  <a:pt x="115505" y="69356"/>
                  <a:pt x="115349" y="69245"/>
                  <a:pt x="115193" y="69356"/>
                </a:cubicBezTo>
                <a:cubicBezTo>
                  <a:pt x="115100" y="69190"/>
                  <a:pt x="115037" y="69467"/>
                  <a:pt x="114944" y="69412"/>
                </a:cubicBezTo>
                <a:cubicBezTo>
                  <a:pt x="114850" y="69301"/>
                  <a:pt x="114788" y="69412"/>
                  <a:pt x="114694" y="69467"/>
                </a:cubicBezTo>
                <a:cubicBezTo>
                  <a:pt x="114538" y="69301"/>
                  <a:pt x="114413" y="69634"/>
                  <a:pt x="114257" y="69467"/>
                </a:cubicBezTo>
                <a:cubicBezTo>
                  <a:pt x="114101" y="69745"/>
                  <a:pt x="113882" y="69467"/>
                  <a:pt x="113726" y="69578"/>
                </a:cubicBezTo>
                <a:cubicBezTo>
                  <a:pt x="113414" y="69745"/>
                  <a:pt x="113102" y="69801"/>
                  <a:pt x="112790" y="69912"/>
                </a:cubicBezTo>
                <a:cubicBezTo>
                  <a:pt x="112634" y="69745"/>
                  <a:pt x="112509" y="70078"/>
                  <a:pt x="112353" y="70134"/>
                </a:cubicBezTo>
                <a:cubicBezTo>
                  <a:pt x="112291" y="70300"/>
                  <a:pt x="112197" y="70078"/>
                  <a:pt x="112104" y="70189"/>
                </a:cubicBezTo>
                <a:cubicBezTo>
                  <a:pt x="112041" y="70356"/>
                  <a:pt x="111947" y="70300"/>
                  <a:pt x="111854" y="70300"/>
                </a:cubicBezTo>
                <a:cubicBezTo>
                  <a:pt x="111542" y="70411"/>
                  <a:pt x="111230" y="70578"/>
                  <a:pt x="110886" y="70411"/>
                </a:cubicBezTo>
                <a:cubicBezTo>
                  <a:pt x="110730" y="70800"/>
                  <a:pt x="110512" y="70578"/>
                  <a:pt x="110356" y="70856"/>
                </a:cubicBezTo>
                <a:cubicBezTo>
                  <a:pt x="110231" y="70745"/>
                  <a:pt x="110137" y="70911"/>
                  <a:pt x="110013" y="70856"/>
                </a:cubicBezTo>
                <a:cubicBezTo>
                  <a:pt x="109950" y="71133"/>
                  <a:pt x="109825" y="70967"/>
                  <a:pt x="109700" y="71022"/>
                </a:cubicBezTo>
                <a:cubicBezTo>
                  <a:pt x="109607" y="71133"/>
                  <a:pt x="109513" y="71189"/>
                  <a:pt x="109388" y="71022"/>
                </a:cubicBezTo>
                <a:cubicBezTo>
                  <a:pt x="109295" y="71244"/>
                  <a:pt x="109201" y="71244"/>
                  <a:pt x="109076" y="71189"/>
                </a:cubicBezTo>
                <a:cubicBezTo>
                  <a:pt x="108889" y="71300"/>
                  <a:pt x="108702" y="71689"/>
                  <a:pt x="108452" y="71355"/>
                </a:cubicBezTo>
                <a:cubicBezTo>
                  <a:pt x="108109" y="72077"/>
                  <a:pt x="107703" y="71744"/>
                  <a:pt x="107360" y="72299"/>
                </a:cubicBezTo>
                <a:cubicBezTo>
                  <a:pt x="106985" y="72299"/>
                  <a:pt x="106642" y="72855"/>
                  <a:pt x="106236" y="72799"/>
                </a:cubicBezTo>
                <a:cubicBezTo>
                  <a:pt x="106049" y="73021"/>
                  <a:pt x="105893" y="73243"/>
                  <a:pt x="105674" y="73077"/>
                </a:cubicBezTo>
                <a:cubicBezTo>
                  <a:pt x="105518" y="73465"/>
                  <a:pt x="105300" y="73243"/>
                  <a:pt x="105144" y="73521"/>
                </a:cubicBezTo>
                <a:cubicBezTo>
                  <a:pt x="104738" y="73577"/>
                  <a:pt x="104332" y="73854"/>
                  <a:pt x="103958" y="74187"/>
                </a:cubicBezTo>
                <a:cubicBezTo>
                  <a:pt x="103583" y="74298"/>
                  <a:pt x="103209" y="74743"/>
                  <a:pt x="102834" y="74909"/>
                </a:cubicBezTo>
                <a:cubicBezTo>
                  <a:pt x="102491" y="75298"/>
                  <a:pt x="102148" y="75742"/>
                  <a:pt x="101742" y="75853"/>
                </a:cubicBezTo>
                <a:cubicBezTo>
                  <a:pt x="101555" y="75853"/>
                  <a:pt x="101430" y="76631"/>
                  <a:pt x="101211" y="76353"/>
                </a:cubicBezTo>
                <a:cubicBezTo>
                  <a:pt x="101055" y="76742"/>
                  <a:pt x="100837" y="76520"/>
                  <a:pt x="100681" y="77019"/>
                </a:cubicBezTo>
                <a:cubicBezTo>
                  <a:pt x="100275" y="76964"/>
                  <a:pt x="99901" y="77575"/>
                  <a:pt x="99557" y="78130"/>
                </a:cubicBezTo>
                <a:cubicBezTo>
                  <a:pt x="99838" y="78519"/>
                  <a:pt x="100088" y="77797"/>
                  <a:pt x="100369" y="77797"/>
                </a:cubicBezTo>
                <a:cubicBezTo>
                  <a:pt x="100494" y="77464"/>
                  <a:pt x="100650" y="77575"/>
                  <a:pt x="100775" y="77353"/>
                </a:cubicBezTo>
                <a:cubicBezTo>
                  <a:pt x="100931" y="77519"/>
                  <a:pt x="101055" y="76964"/>
                  <a:pt x="101211" y="77130"/>
                </a:cubicBezTo>
                <a:cubicBezTo>
                  <a:pt x="101336" y="76908"/>
                  <a:pt x="101430" y="76797"/>
                  <a:pt x="101586" y="76797"/>
                </a:cubicBezTo>
                <a:cubicBezTo>
                  <a:pt x="101742" y="76908"/>
                  <a:pt x="101836" y="76186"/>
                  <a:pt x="101992" y="76353"/>
                </a:cubicBezTo>
                <a:cubicBezTo>
                  <a:pt x="102273" y="76075"/>
                  <a:pt x="102585" y="76131"/>
                  <a:pt x="102834" y="75465"/>
                </a:cubicBezTo>
                <a:cubicBezTo>
                  <a:pt x="103396" y="75465"/>
                  <a:pt x="103927" y="74521"/>
                  <a:pt x="104488" y="74521"/>
                </a:cubicBezTo>
                <a:cubicBezTo>
                  <a:pt x="104769" y="74243"/>
                  <a:pt x="105050" y="74076"/>
                  <a:pt x="105362" y="74076"/>
                </a:cubicBezTo>
                <a:cubicBezTo>
                  <a:pt x="105518" y="73965"/>
                  <a:pt x="105643" y="73688"/>
                  <a:pt x="105799" y="73854"/>
                </a:cubicBezTo>
                <a:cubicBezTo>
                  <a:pt x="105862" y="73688"/>
                  <a:pt x="105924" y="73743"/>
                  <a:pt x="105986" y="73688"/>
                </a:cubicBezTo>
                <a:cubicBezTo>
                  <a:pt x="106049" y="73799"/>
                  <a:pt x="106174" y="73632"/>
                  <a:pt x="106111" y="73854"/>
                </a:cubicBezTo>
                <a:cubicBezTo>
                  <a:pt x="105986" y="73577"/>
                  <a:pt x="105924" y="74521"/>
                  <a:pt x="105737" y="73965"/>
                </a:cubicBezTo>
                <a:cubicBezTo>
                  <a:pt x="105612" y="74076"/>
                  <a:pt x="105487" y="74132"/>
                  <a:pt x="105394" y="74298"/>
                </a:cubicBezTo>
                <a:cubicBezTo>
                  <a:pt x="105144" y="74409"/>
                  <a:pt x="104863" y="74409"/>
                  <a:pt x="104644" y="74687"/>
                </a:cubicBezTo>
                <a:cubicBezTo>
                  <a:pt x="104364" y="74632"/>
                  <a:pt x="104176" y="75298"/>
                  <a:pt x="103895" y="75076"/>
                </a:cubicBezTo>
                <a:cubicBezTo>
                  <a:pt x="103802" y="75631"/>
                  <a:pt x="103646" y="75242"/>
                  <a:pt x="103521" y="75409"/>
                </a:cubicBezTo>
                <a:cubicBezTo>
                  <a:pt x="103396" y="75354"/>
                  <a:pt x="103302" y="75909"/>
                  <a:pt x="103178" y="75742"/>
                </a:cubicBezTo>
                <a:cubicBezTo>
                  <a:pt x="103022" y="75576"/>
                  <a:pt x="102928" y="76131"/>
                  <a:pt x="102803" y="76075"/>
                </a:cubicBezTo>
                <a:cubicBezTo>
                  <a:pt x="102678" y="76186"/>
                  <a:pt x="102553" y="76242"/>
                  <a:pt x="102460" y="76353"/>
                </a:cubicBezTo>
                <a:cubicBezTo>
                  <a:pt x="102210" y="76575"/>
                  <a:pt x="101960" y="76686"/>
                  <a:pt x="101711" y="77019"/>
                </a:cubicBezTo>
                <a:cubicBezTo>
                  <a:pt x="101586" y="76853"/>
                  <a:pt x="101492" y="77408"/>
                  <a:pt x="101368" y="77353"/>
                </a:cubicBezTo>
                <a:cubicBezTo>
                  <a:pt x="101243" y="77686"/>
                  <a:pt x="101118" y="77408"/>
                  <a:pt x="101024" y="77852"/>
                </a:cubicBezTo>
                <a:cubicBezTo>
                  <a:pt x="100837" y="77353"/>
                  <a:pt x="100775" y="78241"/>
                  <a:pt x="100618" y="77963"/>
                </a:cubicBezTo>
                <a:cubicBezTo>
                  <a:pt x="100525" y="78408"/>
                  <a:pt x="100369" y="78352"/>
                  <a:pt x="100244" y="78630"/>
                </a:cubicBezTo>
                <a:cubicBezTo>
                  <a:pt x="100182" y="78796"/>
                  <a:pt x="100150" y="78685"/>
                  <a:pt x="100119" y="78685"/>
                </a:cubicBezTo>
                <a:cubicBezTo>
                  <a:pt x="99869" y="78685"/>
                  <a:pt x="99745" y="79130"/>
                  <a:pt x="99557" y="79130"/>
                </a:cubicBezTo>
                <a:cubicBezTo>
                  <a:pt x="99308" y="79352"/>
                  <a:pt x="99089" y="79796"/>
                  <a:pt x="98840" y="79796"/>
                </a:cubicBezTo>
                <a:cubicBezTo>
                  <a:pt x="99245" y="79518"/>
                  <a:pt x="98964" y="79018"/>
                  <a:pt x="99183" y="78463"/>
                </a:cubicBezTo>
                <a:cubicBezTo>
                  <a:pt x="99339" y="78074"/>
                  <a:pt x="99526" y="77741"/>
                  <a:pt x="99495" y="77464"/>
                </a:cubicBezTo>
                <a:cubicBezTo>
                  <a:pt x="99620" y="77297"/>
                  <a:pt x="99776" y="77630"/>
                  <a:pt x="99869" y="77130"/>
                </a:cubicBezTo>
                <a:cubicBezTo>
                  <a:pt x="100026" y="76797"/>
                  <a:pt x="99838" y="76686"/>
                  <a:pt x="100088" y="76631"/>
                </a:cubicBezTo>
                <a:cubicBezTo>
                  <a:pt x="100306" y="76242"/>
                  <a:pt x="100556" y="76186"/>
                  <a:pt x="100775" y="75742"/>
                </a:cubicBezTo>
                <a:cubicBezTo>
                  <a:pt x="100931" y="75409"/>
                  <a:pt x="101087" y="75076"/>
                  <a:pt x="101211" y="74743"/>
                </a:cubicBezTo>
                <a:cubicBezTo>
                  <a:pt x="101336" y="74854"/>
                  <a:pt x="101430" y="74521"/>
                  <a:pt x="101524" y="74298"/>
                </a:cubicBezTo>
                <a:cubicBezTo>
                  <a:pt x="101648" y="74354"/>
                  <a:pt x="101773" y="74243"/>
                  <a:pt x="101867" y="73965"/>
                </a:cubicBezTo>
                <a:cubicBezTo>
                  <a:pt x="102210" y="73521"/>
                  <a:pt x="102616" y="73188"/>
                  <a:pt x="102897" y="72910"/>
                </a:cubicBezTo>
                <a:cubicBezTo>
                  <a:pt x="102990" y="72855"/>
                  <a:pt x="103115" y="72577"/>
                  <a:pt x="103240" y="72633"/>
                </a:cubicBezTo>
                <a:cubicBezTo>
                  <a:pt x="103365" y="72410"/>
                  <a:pt x="103490" y="72244"/>
                  <a:pt x="103615" y="72299"/>
                </a:cubicBezTo>
                <a:cubicBezTo>
                  <a:pt x="103739" y="72355"/>
                  <a:pt x="103833" y="71800"/>
                  <a:pt x="103989" y="71966"/>
                </a:cubicBezTo>
                <a:cubicBezTo>
                  <a:pt x="104426" y="71466"/>
                  <a:pt x="104894" y="71022"/>
                  <a:pt x="105362" y="70856"/>
                </a:cubicBezTo>
                <a:cubicBezTo>
                  <a:pt x="105581" y="70356"/>
                  <a:pt x="105862" y="70633"/>
                  <a:pt x="106111" y="70189"/>
                </a:cubicBezTo>
                <a:cubicBezTo>
                  <a:pt x="106236" y="70356"/>
                  <a:pt x="106330" y="69856"/>
                  <a:pt x="106486" y="70078"/>
                </a:cubicBezTo>
                <a:cubicBezTo>
                  <a:pt x="106611" y="70134"/>
                  <a:pt x="106704" y="69634"/>
                  <a:pt x="106829" y="69801"/>
                </a:cubicBezTo>
                <a:cubicBezTo>
                  <a:pt x="106954" y="69689"/>
                  <a:pt x="107048" y="69578"/>
                  <a:pt x="107141" y="69578"/>
                </a:cubicBezTo>
                <a:cubicBezTo>
                  <a:pt x="107297" y="69634"/>
                  <a:pt x="107360" y="69134"/>
                  <a:pt x="107516" y="69245"/>
                </a:cubicBezTo>
                <a:cubicBezTo>
                  <a:pt x="107641" y="69412"/>
                  <a:pt x="107734" y="68912"/>
                  <a:pt x="107890" y="68968"/>
                </a:cubicBezTo>
                <a:cubicBezTo>
                  <a:pt x="108046" y="69301"/>
                  <a:pt x="108140" y="68857"/>
                  <a:pt x="108265" y="68857"/>
                </a:cubicBezTo>
                <a:cubicBezTo>
                  <a:pt x="108514" y="69079"/>
                  <a:pt x="108702" y="68523"/>
                  <a:pt x="108951" y="68579"/>
                </a:cubicBezTo>
                <a:cubicBezTo>
                  <a:pt x="109201" y="68357"/>
                  <a:pt x="109451" y="68301"/>
                  <a:pt x="109700" y="68190"/>
                </a:cubicBezTo>
                <a:cubicBezTo>
                  <a:pt x="109919" y="68135"/>
                  <a:pt x="110137" y="68079"/>
                  <a:pt x="110387" y="67857"/>
                </a:cubicBezTo>
                <a:cubicBezTo>
                  <a:pt x="110637" y="67801"/>
                  <a:pt x="110855" y="67579"/>
                  <a:pt x="111136" y="67690"/>
                </a:cubicBezTo>
                <a:cubicBezTo>
                  <a:pt x="111386" y="67468"/>
                  <a:pt x="111635" y="67579"/>
                  <a:pt x="111885" y="67302"/>
                </a:cubicBezTo>
                <a:cubicBezTo>
                  <a:pt x="112041" y="67635"/>
                  <a:pt x="112135" y="67191"/>
                  <a:pt x="112260" y="67191"/>
                </a:cubicBezTo>
                <a:cubicBezTo>
                  <a:pt x="112384" y="67246"/>
                  <a:pt x="112509" y="67246"/>
                  <a:pt x="112634" y="67080"/>
                </a:cubicBezTo>
                <a:cubicBezTo>
                  <a:pt x="113133" y="67135"/>
                  <a:pt x="113602" y="66802"/>
                  <a:pt x="114101" y="66635"/>
                </a:cubicBezTo>
                <a:cubicBezTo>
                  <a:pt x="114351" y="66913"/>
                  <a:pt x="114538" y="66358"/>
                  <a:pt x="114788" y="66580"/>
                </a:cubicBezTo>
                <a:cubicBezTo>
                  <a:pt x="115037" y="66413"/>
                  <a:pt x="115287" y="66358"/>
                  <a:pt x="115568" y="66358"/>
                </a:cubicBezTo>
                <a:cubicBezTo>
                  <a:pt x="115786" y="66302"/>
                  <a:pt x="116005" y="66024"/>
                  <a:pt x="116254" y="66302"/>
                </a:cubicBezTo>
                <a:cubicBezTo>
                  <a:pt x="116348" y="65802"/>
                  <a:pt x="116535" y="66524"/>
                  <a:pt x="116629" y="66024"/>
                </a:cubicBezTo>
                <a:cubicBezTo>
                  <a:pt x="116754" y="66080"/>
                  <a:pt x="116879" y="66024"/>
                  <a:pt x="117003" y="65913"/>
                </a:cubicBezTo>
                <a:cubicBezTo>
                  <a:pt x="117534" y="66024"/>
                  <a:pt x="118002" y="65525"/>
                  <a:pt x="118533" y="65525"/>
                </a:cubicBezTo>
                <a:cubicBezTo>
                  <a:pt x="118970" y="65247"/>
                  <a:pt x="119407" y="65192"/>
                  <a:pt x="119843" y="64914"/>
                </a:cubicBezTo>
                <a:cubicBezTo>
                  <a:pt x="119843" y="64525"/>
                  <a:pt x="119843" y="64525"/>
                  <a:pt x="119843" y="64525"/>
                </a:cubicBezTo>
                <a:cubicBezTo>
                  <a:pt x="119656" y="64581"/>
                  <a:pt x="119469" y="64636"/>
                  <a:pt x="119313" y="64747"/>
                </a:cubicBezTo>
                <a:cubicBezTo>
                  <a:pt x="119032" y="64636"/>
                  <a:pt x="118751" y="64969"/>
                  <a:pt x="118470" y="64858"/>
                </a:cubicBezTo>
                <a:cubicBezTo>
                  <a:pt x="117940" y="65247"/>
                  <a:pt x="117378" y="65247"/>
                  <a:pt x="116847" y="65469"/>
                </a:cubicBezTo>
                <a:cubicBezTo>
                  <a:pt x="116660" y="65192"/>
                  <a:pt x="116566" y="65913"/>
                  <a:pt x="116379" y="65469"/>
                </a:cubicBezTo>
                <a:cubicBezTo>
                  <a:pt x="116286" y="65636"/>
                  <a:pt x="116130" y="65636"/>
                  <a:pt x="116005" y="65580"/>
                </a:cubicBezTo>
                <a:cubicBezTo>
                  <a:pt x="115474" y="65802"/>
                  <a:pt x="114912" y="65969"/>
                  <a:pt x="114351" y="65969"/>
                </a:cubicBezTo>
                <a:cubicBezTo>
                  <a:pt x="114132" y="66302"/>
                  <a:pt x="113851" y="65913"/>
                  <a:pt x="113633" y="66413"/>
                </a:cubicBezTo>
                <a:cubicBezTo>
                  <a:pt x="113321" y="66024"/>
                  <a:pt x="113071" y="66746"/>
                  <a:pt x="112790" y="66469"/>
                </a:cubicBezTo>
                <a:cubicBezTo>
                  <a:pt x="112634" y="66580"/>
                  <a:pt x="112478" y="66469"/>
                  <a:pt x="112353" y="66691"/>
                </a:cubicBezTo>
                <a:cubicBezTo>
                  <a:pt x="112228" y="66635"/>
                  <a:pt x="112104" y="66691"/>
                  <a:pt x="111979" y="66802"/>
                </a:cubicBezTo>
                <a:cubicBezTo>
                  <a:pt x="111698" y="66857"/>
                  <a:pt x="111386" y="66580"/>
                  <a:pt x="111167" y="67135"/>
                </a:cubicBezTo>
                <a:cubicBezTo>
                  <a:pt x="111011" y="67080"/>
                  <a:pt x="110855" y="67024"/>
                  <a:pt x="110730" y="67357"/>
                </a:cubicBezTo>
                <a:cubicBezTo>
                  <a:pt x="110574" y="66968"/>
                  <a:pt x="110481" y="67413"/>
                  <a:pt x="110325" y="67191"/>
                </a:cubicBezTo>
                <a:cubicBezTo>
                  <a:pt x="109794" y="67690"/>
                  <a:pt x="109232" y="67635"/>
                  <a:pt x="108702" y="68079"/>
                </a:cubicBezTo>
                <a:cubicBezTo>
                  <a:pt x="108577" y="68301"/>
                  <a:pt x="108421" y="68024"/>
                  <a:pt x="108265" y="68301"/>
                </a:cubicBezTo>
                <a:cubicBezTo>
                  <a:pt x="108140" y="68301"/>
                  <a:pt x="108015" y="68357"/>
                  <a:pt x="107890" y="68357"/>
                </a:cubicBezTo>
                <a:cubicBezTo>
                  <a:pt x="107641" y="68579"/>
                  <a:pt x="107422" y="68857"/>
                  <a:pt x="107141" y="68801"/>
                </a:cubicBezTo>
                <a:cubicBezTo>
                  <a:pt x="106642" y="69356"/>
                  <a:pt x="106080" y="69412"/>
                  <a:pt x="105581" y="70078"/>
                </a:cubicBezTo>
                <a:cubicBezTo>
                  <a:pt x="105019" y="70189"/>
                  <a:pt x="104520" y="70800"/>
                  <a:pt x="103989" y="71189"/>
                </a:cubicBezTo>
                <a:cubicBezTo>
                  <a:pt x="103708" y="71355"/>
                  <a:pt x="103459" y="71744"/>
                  <a:pt x="103209" y="71966"/>
                </a:cubicBezTo>
                <a:cubicBezTo>
                  <a:pt x="103053" y="72133"/>
                  <a:pt x="102897" y="72077"/>
                  <a:pt x="102772" y="72410"/>
                </a:cubicBezTo>
                <a:cubicBezTo>
                  <a:pt x="102647" y="72355"/>
                  <a:pt x="102553" y="72855"/>
                  <a:pt x="102429" y="72688"/>
                </a:cubicBezTo>
                <a:cubicBezTo>
                  <a:pt x="101960" y="73743"/>
                  <a:pt x="101399" y="73521"/>
                  <a:pt x="100962" y="74576"/>
                </a:cubicBezTo>
                <a:cubicBezTo>
                  <a:pt x="100743" y="74132"/>
                  <a:pt x="101087" y="74243"/>
                  <a:pt x="101211" y="73688"/>
                </a:cubicBezTo>
                <a:cubicBezTo>
                  <a:pt x="101336" y="73354"/>
                  <a:pt x="101492" y="73132"/>
                  <a:pt x="101680" y="73132"/>
                </a:cubicBezTo>
                <a:cubicBezTo>
                  <a:pt x="101960" y="72244"/>
                  <a:pt x="102335" y="72133"/>
                  <a:pt x="102647" y="71411"/>
                </a:cubicBezTo>
                <a:cubicBezTo>
                  <a:pt x="102834" y="71355"/>
                  <a:pt x="102990" y="70967"/>
                  <a:pt x="103178" y="70911"/>
                </a:cubicBezTo>
                <a:cubicBezTo>
                  <a:pt x="103334" y="70522"/>
                  <a:pt x="103521" y="70745"/>
                  <a:pt x="103646" y="70356"/>
                </a:cubicBezTo>
                <a:cubicBezTo>
                  <a:pt x="103771" y="70467"/>
                  <a:pt x="103833" y="69967"/>
                  <a:pt x="103958" y="70134"/>
                </a:cubicBezTo>
                <a:cubicBezTo>
                  <a:pt x="104052" y="70078"/>
                  <a:pt x="104145" y="70023"/>
                  <a:pt x="104083" y="69912"/>
                </a:cubicBezTo>
                <a:cubicBezTo>
                  <a:pt x="104239" y="69689"/>
                  <a:pt x="104395" y="69745"/>
                  <a:pt x="104551" y="69301"/>
                </a:cubicBezTo>
                <a:cubicBezTo>
                  <a:pt x="104769" y="69301"/>
                  <a:pt x="105019" y="69245"/>
                  <a:pt x="105206" y="68801"/>
                </a:cubicBezTo>
                <a:cubicBezTo>
                  <a:pt x="105331" y="68801"/>
                  <a:pt x="105425" y="68690"/>
                  <a:pt x="105518" y="68634"/>
                </a:cubicBezTo>
                <a:cubicBezTo>
                  <a:pt x="105643" y="68690"/>
                  <a:pt x="105737" y="68634"/>
                  <a:pt x="105830" y="68412"/>
                </a:cubicBezTo>
                <a:cubicBezTo>
                  <a:pt x="106049" y="68246"/>
                  <a:pt x="106267" y="68301"/>
                  <a:pt x="106455" y="68024"/>
                </a:cubicBezTo>
                <a:cubicBezTo>
                  <a:pt x="106548" y="68024"/>
                  <a:pt x="106642" y="67968"/>
                  <a:pt x="106767" y="67857"/>
                </a:cubicBezTo>
                <a:cubicBezTo>
                  <a:pt x="106860" y="67913"/>
                  <a:pt x="106985" y="67913"/>
                  <a:pt x="107079" y="67635"/>
                </a:cubicBezTo>
                <a:cubicBezTo>
                  <a:pt x="107516" y="67579"/>
                  <a:pt x="107921" y="67191"/>
                  <a:pt x="108358" y="66968"/>
                </a:cubicBezTo>
                <a:cubicBezTo>
                  <a:pt x="108795" y="66968"/>
                  <a:pt x="109170" y="66413"/>
                  <a:pt x="109607" y="66469"/>
                </a:cubicBezTo>
                <a:cubicBezTo>
                  <a:pt x="110481" y="65969"/>
                  <a:pt x="111355" y="65913"/>
                  <a:pt x="112197" y="65469"/>
                </a:cubicBezTo>
                <a:cubicBezTo>
                  <a:pt x="112447" y="65747"/>
                  <a:pt x="112634" y="65247"/>
                  <a:pt x="112884" y="65414"/>
                </a:cubicBezTo>
                <a:cubicBezTo>
                  <a:pt x="113009" y="65358"/>
                  <a:pt x="113133" y="65525"/>
                  <a:pt x="113196" y="65247"/>
                </a:cubicBezTo>
                <a:cubicBezTo>
                  <a:pt x="113321" y="65303"/>
                  <a:pt x="113414" y="65136"/>
                  <a:pt x="113539" y="65247"/>
                </a:cubicBezTo>
                <a:cubicBezTo>
                  <a:pt x="113976" y="65303"/>
                  <a:pt x="114351" y="64803"/>
                  <a:pt x="114788" y="64969"/>
                </a:cubicBezTo>
                <a:cubicBezTo>
                  <a:pt x="115630" y="64470"/>
                  <a:pt x="116535" y="64414"/>
                  <a:pt x="117378" y="63970"/>
                </a:cubicBezTo>
                <a:cubicBezTo>
                  <a:pt x="118189" y="63803"/>
                  <a:pt x="119032" y="63803"/>
                  <a:pt x="119843" y="63692"/>
                </a:cubicBezTo>
                <a:cubicBezTo>
                  <a:pt x="119843" y="63137"/>
                  <a:pt x="119843" y="63137"/>
                  <a:pt x="119843" y="63137"/>
                </a:cubicBezTo>
                <a:cubicBezTo>
                  <a:pt x="119750" y="63137"/>
                  <a:pt x="119656" y="63137"/>
                  <a:pt x="119563" y="63081"/>
                </a:cubicBezTo>
                <a:cubicBezTo>
                  <a:pt x="119375" y="63137"/>
                  <a:pt x="119188" y="63248"/>
                  <a:pt x="118970" y="63137"/>
                </a:cubicBezTo>
                <a:cubicBezTo>
                  <a:pt x="118782" y="63359"/>
                  <a:pt x="118564" y="63192"/>
                  <a:pt x="118345" y="63304"/>
                </a:cubicBezTo>
                <a:cubicBezTo>
                  <a:pt x="118158" y="63470"/>
                  <a:pt x="117971" y="63248"/>
                  <a:pt x="117784" y="63304"/>
                </a:cubicBezTo>
                <a:cubicBezTo>
                  <a:pt x="117565" y="63470"/>
                  <a:pt x="117347" y="63526"/>
                  <a:pt x="117128" y="63470"/>
                </a:cubicBezTo>
                <a:cubicBezTo>
                  <a:pt x="116972" y="63914"/>
                  <a:pt x="116754" y="63359"/>
                  <a:pt x="116566" y="63692"/>
                </a:cubicBezTo>
                <a:cubicBezTo>
                  <a:pt x="116161" y="63692"/>
                  <a:pt x="115786" y="64025"/>
                  <a:pt x="115381" y="64136"/>
                </a:cubicBezTo>
                <a:cubicBezTo>
                  <a:pt x="115193" y="64414"/>
                  <a:pt x="114975" y="64303"/>
                  <a:pt x="114756" y="64303"/>
                </a:cubicBezTo>
                <a:cubicBezTo>
                  <a:pt x="114569" y="64525"/>
                  <a:pt x="114351" y="64303"/>
                  <a:pt x="114195" y="64525"/>
                </a:cubicBezTo>
                <a:cubicBezTo>
                  <a:pt x="113758" y="64470"/>
                  <a:pt x="113383" y="64803"/>
                  <a:pt x="112977" y="64692"/>
                </a:cubicBezTo>
                <a:cubicBezTo>
                  <a:pt x="112884" y="64858"/>
                  <a:pt x="112759" y="64858"/>
                  <a:pt x="112634" y="64692"/>
                </a:cubicBezTo>
                <a:cubicBezTo>
                  <a:pt x="112540" y="64692"/>
                  <a:pt x="112447" y="64969"/>
                  <a:pt x="112353" y="64858"/>
                </a:cubicBezTo>
                <a:cubicBezTo>
                  <a:pt x="112135" y="64858"/>
                  <a:pt x="111979" y="65136"/>
                  <a:pt x="111791" y="65136"/>
                </a:cubicBezTo>
                <a:cubicBezTo>
                  <a:pt x="111698" y="64969"/>
                  <a:pt x="111667" y="65303"/>
                  <a:pt x="111604" y="65303"/>
                </a:cubicBezTo>
                <a:cubicBezTo>
                  <a:pt x="111542" y="65303"/>
                  <a:pt x="111479" y="65080"/>
                  <a:pt x="111448" y="65080"/>
                </a:cubicBezTo>
                <a:cubicBezTo>
                  <a:pt x="111323" y="65136"/>
                  <a:pt x="111261" y="65469"/>
                  <a:pt x="111136" y="65303"/>
                </a:cubicBezTo>
                <a:cubicBezTo>
                  <a:pt x="110980" y="65636"/>
                  <a:pt x="110730" y="64969"/>
                  <a:pt x="110574" y="65525"/>
                </a:cubicBezTo>
                <a:cubicBezTo>
                  <a:pt x="110325" y="65192"/>
                  <a:pt x="110169" y="65802"/>
                  <a:pt x="109950" y="65691"/>
                </a:cubicBezTo>
                <a:cubicBezTo>
                  <a:pt x="109763" y="65691"/>
                  <a:pt x="109544" y="65580"/>
                  <a:pt x="109388" y="65913"/>
                </a:cubicBezTo>
                <a:cubicBezTo>
                  <a:pt x="108983" y="65969"/>
                  <a:pt x="108577" y="66136"/>
                  <a:pt x="108202" y="66580"/>
                </a:cubicBezTo>
                <a:cubicBezTo>
                  <a:pt x="107797" y="66469"/>
                  <a:pt x="107422" y="67191"/>
                  <a:pt x="107016" y="66968"/>
                </a:cubicBezTo>
                <a:cubicBezTo>
                  <a:pt x="106642" y="67357"/>
                  <a:pt x="106205" y="67357"/>
                  <a:pt x="105862" y="67857"/>
                </a:cubicBezTo>
                <a:cubicBezTo>
                  <a:pt x="105050" y="68135"/>
                  <a:pt x="104301" y="68857"/>
                  <a:pt x="103552" y="69801"/>
                </a:cubicBezTo>
                <a:cubicBezTo>
                  <a:pt x="103334" y="69856"/>
                  <a:pt x="103146" y="70356"/>
                  <a:pt x="102959" y="70411"/>
                </a:cubicBezTo>
                <a:cubicBezTo>
                  <a:pt x="102772" y="70578"/>
                  <a:pt x="102585" y="70689"/>
                  <a:pt x="102429" y="71078"/>
                </a:cubicBezTo>
                <a:cubicBezTo>
                  <a:pt x="102054" y="71522"/>
                  <a:pt x="101711" y="72022"/>
                  <a:pt x="101368" y="72521"/>
                </a:cubicBezTo>
                <a:cubicBezTo>
                  <a:pt x="101305" y="72188"/>
                  <a:pt x="101524" y="71855"/>
                  <a:pt x="101555" y="71522"/>
                </a:cubicBezTo>
                <a:cubicBezTo>
                  <a:pt x="101773" y="71189"/>
                  <a:pt x="101742" y="70856"/>
                  <a:pt x="101867" y="70522"/>
                </a:cubicBezTo>
                <a:cubicBezTo>
                  <a:pt x="102085" y="70189"/>
                  <a:pt x="102304" y="70078"/>
                  <a:pt x="102522" y="69801"/>
                </a:cubicBezTo>
                <a:cubicBezTo>
                  <a:pt x="102741" y="69801"/>
                  <a:pt x="102959" y="69245"/>
                  <a:pt x="103178" y="69301"/>
                </a:cubicBezTo>
                <a:cubicBezTo>
                  <a:pt x="103583" y="68412"/>
                  <a:pt x="104052" y="68412"/>
                  <a:pt x="104488" y="67579"/>
                </a:cubicBezTo>
                <a:cubicBezTo>
                  <a:pt x="104738" y="67746"/>
                  <a:pt x="104925" y="67135"/>
                  <a:pt x="105144" y="67080"/>
                </a:cubicBezTo>
                <a:cubicBezTo>
                  <a:pt x="105300" y="67468"/>
                  <a:pt x="105362" y="66413"/>
                  <a:pt x="105518" y="66802"/>
                </a:cubicBezTo>
                <a:cubicBezTo>
                  <a:pt x="105612" y="66746"/>
                  <a:pt x="105706" y="66580"/>
                  <a:pt x="105799" y="66358"/>
                </a:cubicBezTo>
                <a:cubicBezTo>
                  <a:pt x="106049" y="66358"/>
                  <a:pt x="106236" y="65969"/>
                  <a:pt x="106486" y="65858"/>
                </a:cubicBezTo>
                <a:cubicBezTo>
                  <a:pt x="106548" y="65303"/>
                  <a:pt x="106736" y="66080"/>
                  <a:pt x="106829" y="65525"/>
                </a:cubicBezTo>
                <a:cubicBezTo>
                  <a:pt x="106923" y="65414"/>
                  <a:pt x="107048" y="65525"/>
                  <a:pt x="107141" y="65358"/>
                </a:cubicBezTo>
                <a:cubicBezTo>
                  <a:pt x="108015" y="64525"/>
                  <a:pt x="108951" y="64414"/>
                  <a:pt x="109856" y="63748"/>
                </a:cubicBezTo>
                <a:cubicBezTo>
                  <a:pt x="110106" y="64025"/>
                  <a:pt x="110293" y="63248"/>
                  <a:pt x="110574" y="63692"/>
                </a:cubicBezTo>
                <a:cubicBezTo>
                  <a:pt x="110668" y="63248"/>
                  <a:pt x="110824" y="63637"/>
                  <a:pt x="110918" y="63359"/>
                </a:cubicBezTo>
                <a:cubicBezTo>
                  <a:pt x="111042" y="63415"/>
                  <a:pt x="111136" y="63192"/>
                  <a:pt x="111261" y="63415"/>
                </a:cubicBezTo>
                <a:cubicBezTo>
                  <a:pt x="111698" y="63081"/>
                  <a:pt x="112135" y="62970"/>
                  <a:pt x="112572" y="62970"/>
                </a:cubicBezTo>
                <a:cubicBezTo>
                  <a:pt x="113040" y="62637"/>
                  <a:pt x="113508" y="62693"/>
                  <a:pt x="113976" y="62637"/>
                </a:cubicBezTo>
                <a:cubicBezTo>
                  <a:pt x="114163" y="62248"/>
                  <a:pt x="114444" y="62526"/>
                  <a:pt x="114663" y="62360"/>
                </a:cubicBezTo>
                <a:cubicBezTo>
                  <a:pt x="114912" y="62582"/>
                  <a:pt x="115100" y="61971"/>
                  <a:pt x="115381" y="62304"/>
                </a:cubicBezTo>
                <a:cubicBezTo>
                  <a:pt x="115568" y="62026"/>
                  <a:pt x="115849" y="62360"/>
                  <a:pt x="116067" y="62026"/>
                </a:cubicBezTo>
                <a:cubicBezTo>
                  <a:pt x="116317" y="62248"/>
                  <a:pt x="116504" y="61860"/>
                  <a:pt x="116785" y="62193"/>
                </a:cubicBezTo>
                <a:cubicBezTo>
                  <a:pt x="117003" y="62082"/>
                  <a:pt x="117222" y="61749"/>
                  <a:pt x="117472" y="62137"/>
                </a:cubicBezTo>
                <a:cubicBezTo>
                  <a:pt x="117690" y="61971"/>
                  <a:pt x="117908" y="61915"/>
                  <a:pt x="118127" y="61971"/>
                </a:cubicBezTo>
                <a:cubicBezTo>
                  <a:pt x="118595" y="62082"/>
                  <a:pt x="119032" y="61527"/>
                  <a:pt x="119531" y="61860"/>
                </a:cubicBezTo>
                <a:cubicBezTo>
                  <a:pt x="119625" y="61804"/>
                  <a:pt x="119750" y="61749"/>
                  <a:pt x="119843" y="61749"/>
                </a:cubicBezTo>
                <a:cubicBezTo>
                  <a:pt x="119843" y="61082"/>
                  <a:pt x="119843" y="61082"/>
                  <a:pt x="119843" y="61082"/>
                </a:cubicBezTo>
                <a:cubicBezTo>
                  <a:pt x="119625" y="61138"/>
                  <a:pt x="119375" y="61082"/>
                  <a:pt x="119157" y="61138"/>
                </a:cubicBezTo>
                <a:cubicBezTo>
                  <a:pt x="118876" y="61304"/>
                  <a:pt x="118595" y="61360"/>
                  <a:pt x="118314" y="61193"/>
                </a:cubicBezTo>
                <a:cubicBezTo>
                  <a:pt x="118065" y="61471"/>
                  <a:pt x="117752" y="61304"/>
                  <a:pt x="117472" y="61304"/>
                </a:cubicBezTo>
                <a:cubicBezTo>
                  <a:pt x="117378" y="61638"/>
                  <a:pt x="117222" y="61193"/>
                  <a:pt x="117097" y="61416"/>
                </a:cubicBezTo>
                <a:cubicBezTo>
                  <a:pt x="116972" y="61471"/>
                  <a:pt x="116816" y="61416"/>
                  <a:pt x="116660" y="61416"/>
                </a:cubicBezTo>
                <a:cubicBezTo>
                  <a:pt x="116379" y="61582"/>
                  <a:pt x="116098" y="61638"/>
                  <a:pt x="115817" y="61471"/>
                </a:cubicBezTo>
                <a:cubicBezTo>
                  <a:pt x="115693" y="61638"/>
                  <a:pt x="115568" y="61638"/>
                  <a:pt x="115443" y="61582"/>
                </a:cubicBezTo>
                <a:cubicBezTo>
                  <a:pt x="115318" y="62082"/>
                  <a:pt x="115131" y="61416"/>
                  <a:pt x="115006" y="61804"/>
                </a:cubicBezTo>
                <a:cubicBezTo>
                  <a:pt x="114881" y="61749"/>
                  <a:pt x="114756" y="61749"/>
                  <a:pt x="114631" y="61915"/>
                </a:cubicBezTo>
                <a:cubicBezTo>
                  <a:pt x="114507" y="61915"/>
                  <a:pt x="114351" y="61582"/>
                  <a:pt x="114257" y="61971"/>
                </a:cubicBezTo>
                <a:cubicBezTo>
                  <a:pt x="113945" y="61693"/>
                  <a:pt x="113695" y="61971"/>
                  <a:pt x="113414" y="62082"/>
                </a:cubicBezTo>
                <a:cubicBezTo>
                  <a:pt x="113102" y="61804"/>
                  <a:pt x="112884" y="62526"/>
                  <a:pt x="112572" y="62193"/>
                </a:cubicBezTo>
                <a:cubicBezTo>
                  <a:pt x="112322" y="62582"/>
                  <a:pt x="112041" y="62304"/>
                  <a:pt x="111760" y="62471"/>
                </a:cubicBezTo>
                <a:cubicBezTo>
                  <a:pt x="111230" y="62637"/>
                  <a:pt x="110668" y="62859"/>
                  <a:pt x="110137" y="63137"/>
                </a:cubicBezTo>
                <a:cubicBezTo>
                  <a:pt x="109856" y="62915"/>
                  <a:pt x="109607" y="63359"/>
                  <a:pt x="109326" y="63415"/>
                </a:cubicBezTo>
                <a:cubicBezTo>
                  <a:pt x="109014" y="63248"/>
                  <a:pt x="108795" y="63970"/>
                  <a:pt x="108514" y="63748"/>
                </a:cubicBezTo>
                <a:cubicBezTo>
                  <a:pt x="107453" y="64525"/>
                  <a:pt x="106392" y="64969"/>
                  <a:pt x="105394" y="66247"/>
                </a:cubicBezTo>
                <a:cubicBezTo>
                  <a:pt x="105144" y="66524"/>
                  <a:pt x="104894" y="66802"/>
                  <a:pt x="104613" y="66968"/>
                </a:cubicBezTo>
                <a:cubicBezTo>
                  <a:pt x="104364" y="67413"/>
                  <a:pt x="104083" y="67246"/>
                  <a:pt x="103833" y="67746"/>
                </a:cubicBezTo>
                <a:cubicBezTo>
                  <a:pt x="103708" y="67579"/>
                  <a:pt x="103615" y="68135"/>
                  <a:pt x="103490" y="68079"/>
                </a:cubicBezTo>
                <a:cubicBezTo>
                  <a:pt x="103334" y="68301"/>
                  <a:pt x="103178" y="68190"/>
                  <a:pt x="103053" y="68523"/>
                </a:cubicBezTo>
                <a:cubicBezTo>
                  <a:pt x="102803" y="68579"/>
                  <a:pt x="102553" y="69356"/>
                  <a:pt x="102273" y="69301"/>
                </a:cubicBezTo>
                <a:cubicBezTo>
                  <a:pt x="102460" y="68857"/>
                  <a:pt x="102616" y="68579"/>
                  <a:pt x="102710" y="68246"/>
                </a:cubicBezTo>
                <a:cubicBezTo>
                  <a:pt x="102772" y="68135"/>
                  <a:pt x="102710" y="68079"/>
                  <a:pt x="102710" y="68024"/>
                </a:cubicBezTo>
                <a:cubicBezTo>
                  <a:pt x="102741" y="67913"/>
                  <a:pt x="102834" y="67968"/>
                  <a:pt x="102834" y="68024"/>
                </a:cubicBezTo>
                <a:cubicBezTo>
                  <a:pt x="102897" y="67801"/>
                  <a:pt x="102928" y="67690"/>
                  <a:pt x="102928" y="67524"/>
                </a:cubicBezTo>
                <a:cubicBezTo>
                  <a:pt x="103209" y="67579"/>
                  <a:pt x="103427" y="66857"/>
                  <a:pt x="103677" y="66524"/>
                </a:cubicBezTo>
                <a:cubicBezTo>
                  <a:pt x="103989" y="66580"/>
                  <a:pt x="104239" y="65858"/>
                  <a:pt x="104520" y="65858"/>
                </a:cubicBezTo>
                <a:cubicBezTo>
                  <a:pt x="104769" y="65136"/>
                  <a:pt x="105113" y="65469"/>
                  <a:pt x="105362" y="64747"/>
                </a:cubicBezTo>
                <a:cubicBezTo>
                  <a:pt x="105518" y="64914"/>
                  <a:pt x="105643" y="64636"/>
                  <a:pt x="105768" y="64303"/>
                </a:cubicBezTo>
                <a:cubicBezTo>
                  <a:pt x="105924" y="64470"/>
                  <a:pt x="106049" y="64136"/>
                  <a:pt x="106205" y="64081"/>
                </a:cubicBezTo>
                <a:cubicBezTo>
                  <a:pt x="106486" y="63803"/>
                  <a:pt x="106736" y="63304"/>
                  <a:pt x="107048" y="63415"/>
                </a:cubicBezTo>
                <a:cubicBezTo>
                  <a:pt x="107297" y="62748"/>
                  <a:pt x="107641" y="63137"/>
                  <a:pt x="107890" y="62526"/>
                </a:cubicBezTo>
                <a:cubicBezTo>
                  <a:pt x="108202" y="62693"/>
                  <a:pt x="108452" y="62137"/>
                  <a:pt x="108764" y="62082"/>
                </a:cubicBezTo>
                <a:cubicBezTo>
                  <a:pt x="108920" y="62248"/>
                  <a:pt x="109045" y="61693"/>
                  <a:pt x="109201" y="61860"/>
                </a:cubicBezTo>
                <a:cubicBezTo>
                  <a:pt x="109326" y="61638"/>
                  <a:pt x="109482" y="61749"/>
                  <a:pt x="109607" y="61416"/>
                </a:cubicBezTo>
                <a:cubicBezTo>
                  <a:pt x="110044" y="61471"/>
                  <a:pt x="110418" y="61138"/>
                  <a:pt x="110824" y="60971"/>
                </a:cubicBezTo>
                <a:cubicBezTo>
                  <a:pt x="111230" y="61027"/>
                  <a:pt x="111573" y="60472"/>
                  <a:pt x="112010" y="60805"/>
                </a:cubicBezTo>
                <a:cubicBezTo>
                  <a:pt x="112384" y="60360"/>
                  <a:pt x="112821" y="60472"/>
                  <a:pt x="113227" y="60416"/>
                </a:cubicBezTo>
                <a:cubicBezTo>
                  <a:pt x="113414" y="60138"/>
                  <a:pt x="113664" y="60583"/>
                  <a:pt x="113851" y="60249"/>
                </a:cubicBezTo>
                <a:cubicBezTo>
                  <a:pt x="114070" y="60138"/>
                  <a:pt x="114288" y="60305"/>
                  <a:pt x="114475" y="60083"/>
                </a:cubicBezTo>
                <a:cubicBezTo>
                  <a:pt x="114569" y="60194"/>
                  <a:pt x="114663" y="60083"/>
                  <a:pt x="114631" y="60305"/>
                </a:cubicBezTo>
                <a:cubicBezTo>
                  <a:pt x="114756" y="60416"/>
                  <a:pt x="114819" y="60138"/>
                  <a:pt x="114944" y="60083"/>
                </a:cubicBezTo>
                <a:cubicBezTo>
                  <a:pt x="115162" y="60305"/>
                  <a:pt x="115349" y="59805"/>
                  <a:pt x="115599" y="60138"/>
                </a:cubicBezTo>
                <a:cubicBezTo>
                  <a:pt x="116005" y="60027"/>
                  <a:pt x="116442" y="60249"/>
                  <a:pt x="116879" y="60083"/>
                </a:cubicBezTo>
                <a:cubicBezTo>
                  <a:pt x="117284" y="60194"/>
                  <a:pt x="117690" y="60027"/>
                  <a:pt x="118096" y="60138"/>
                </a:cubicBezTo>
                <a:cubicBezTo>
                  <a:pt x="118533" y="60083"/>
                  <a:pt x="118970" y="60194"/>
                  <a:pt x="119375" y="60027"/>
                </a:cubicBezTo>
                <a:cubicBezTo>
                  <a:pt x="119531" y="60083"/>
                  <a:pt x="119687" y="60083"/>
                  <a:pt x="119843" y="60138"/>
                </a:cubicBezTo>
                <a:cubicBezTo>
                  <a:pt x="119843" y="59472"/>
                  <a:pt x="119843" y="59472"/>
                  <a:pt x="119843" y="59472"/>
                </a:cubicBezTo>
                <a:cubicBezTo>
                  <a:pt x="119625" y="59472"/>
                  <a:pt x="119375" y="59416"/>
                  <a:pt x="119157" y="59527"/>
                </a:cubicBezTo>
                <a:cubicBezTo>
                  <a:pt x="118657" y="59361"/>
                  <a:pt x="118158" y="59527"/>
                  <a:pt x="117659" y="59527"/>
                </a:cubicBezTo>
                <a:cubicBezTo>
                  <a:pt x="117409" y="59472"/>
                  <a:pt x="117159" y="59527"/>
                  <a:pt x="116879" y="59527"/>
                </a:cubicBezTo>
                <a:cubicBezTo>
                  <a:pt x="116816" y="59416"/>
                  <a:pt x="116785" y="59583"/>
                  <a:pt x="116723" y="59639"/>
                </a:cubicBezTo>
                <a:cubicBezTo>
                  <a:pt x="116629" y="59527"/>
                  <a:pt x="116566" y="59527"/>
                  <a:pt x="116504" y="59583"/>
                </a:cubicBezTo>
                <a:cubicBezTo>
                  <a:pt x="116379" y="59416"/>
                  <a:pt x="116286" y="59416"/>
                  <a:pt x="116192" y="59583"/>
                </a:cubicBezTo>
                <a:cubicBezTo>
                  <a:pt x="115693" y="59305"/>
                  <a:pt x="115256" y="59639"/>
                  <a:pt x="114756" y="59472"/>
                </a:cubicBezTo>
                <a:cubicBezTo>
                  <a:pt x="114663" y="59750"/>
                  <a:pt x="114475" y="59305"/>
                  <a:pt x="114382" y="59527"/>
                </a:cubicBezTo>
                <a:cubicBezTo>
                  <a:pt x="114288" y="59861"/>
                  <a:pt x="114101" y="59416"/>
                  <a:pt x="114007" y="59639"/>
                </a:cubicBezTo>
                <a:cubicBezTo>
                  <a:pt x="113758" y="59527"/>
                  <a:pt x="113539" y="59805"/>
                  <a:pt x="113289" y="59694"/>
                </a:cubicBezTo>
                <a:cubicBezTo>
                  <a:pt x="113040" y="59861"/>
                  <a:pt x="112790" y="59916"/>
                  <a:pt x="112540" y="59861"/>
                </a:cubicBezTo>
                <a:cubicBezTo>
                  <a:pt x="112416" y="59916"/>
                  <a:pt x="112291" y="59916"/>
                  <a:pt x="112166" y="59972"/>
                </a:cubicBezTo>
                <a:cubicBezTo>
                  <a:pt x="112041" y="60027"/>
                  <a:pt x="111916" y="59861"/>
                  <a:pt x="111854" y="60138"/>
                </a:cubicBezTo>
                <a:cubicBezTo>
                  <a:pt x="111573" y="60083"/>
                  <a:pt x="111323" y="60138"/>
                  <a:pt x="111074" y="60360"/>
                </a:cubicBezTo>
                <a:cubicBezTo>
                  <a:pt x="110949" y="60194"/>
                  <a:pt x="110855" y="60694"/>
                  <a:pt x="110699" y="60472"/>
                </a:cubicBezTo>
                <a:cubicBezTo>
                  <a:pt x="110574" y="60360"/>
                  <a:pt x="110481" y="60416"/>
                  <a:pt x="110387" y="60638"/>
                </a:cubicBezTo>
                <a:cubicBezTo>
                  <a:pt x="110137" y="60638"/>
                  <a:pt x="109919" y="61082"/>
                  <a:pt x="109638" y="60805"/>
                </a:cubicBezTo>
                <a:cubicBezTo>
                  <a:pt x="109420" y="61193"/>
                  <a:pt x="109170" y="61082"/>
                  <a:pt x="108951" y="61304"/>
                </a:cubicBezTo>
                <a:cubicBezTo>
                  <a:pt x="108702" y="61416"/>
                  <a:pt x="108483" y="61638"/>
                  <a:pt x="108234" y="61749"/>
                </a:cubicBezTo>
                <a:cubicBezTo>
                  <a:pt x="108015" y="62137"/>
                  <a:pt x="107765" y="62026"/>
                  <a:pt x="107547" y="62248"/>
                </a:cubicBezTo>
                <a:cubicBezTo>
                  <a:pt x="107328" y="62637"/>
                  <a:pt x="107048" y="62248"/>
                  <a:pt x="106829" y="62915"/>
                </a:cubicBezTo>
                <a:cubicBezTo>
                  <a:pt x="106579" y="62915"/>
                  <a:pt x="106392" y="63248"/>
                  <a:pt x="106143" y="63415"/>
                </a:cubicBezTo>
                <a:cubicBezTo>
                  <a:pt x="105706" y="64025"/>
                  <a:pt x="105237" y="64192"/>
                  <a:pt x="104769" y="64747"/>
                </a:cubicBezTo>
                <a:cubicBezTo>
                  <a:pt x="104332" y="65358"/>
                  <a:pt x="103895" y="65580"/>
                  <a:pt x="103459" y="66247"/>
                </a:cubicBezTo>
                <a:cubicBezTo>
                  <a:pt x="103334" y="65969"/>
                  <a:pt x="103708" y="65580"/>
                  <a:pt x="103771" y="65247"/>
                </a:cubicBezTo>
                <a:cubicBezTo>
                  <a:pt x="103646" y="64969"/>
                  <a:pt x="104020" y="64581"/>
                  <a:pt x="104083" y="64248"/>
                </a:cubicBezTo>
                <a:cubicBezTo>
                  <a:pt x="104301" y="63526"/>
                  <a:pt x="104582" y="64192"/>
                  <a:pt x="104801" y="63637"/>
                </a:cubicBezTo>
                <a:cubicBezTo>
                  <a:pt x="105050" y="63803"/>
                  <a:pt x="105237" y="62804"/>
                  <a:pt x="105487" y="63081"/>
                </a:cubicBezTo>
                <a:cubicBezTo>
                  <a:pt x="105706" y="62526"/>
                  <a:pt x="105986" y="62915"/>
                  <a:pt x="106205" y="62471"/>
                </a:cubicBezTo>
                <a:cubicBezTo>
                  <a:pt x="106455" y="62526"/>
                  <a:pt x="106642" y="62082"/>
                  <a:pt x="106892" y="62193"/>
                </a:cubicBezTo>
                <a:cubicBezTo>
                  <a:pt x="107079" y="61582"/>
                  <a:pt x="107297" y="61749"/>
                  <a:pt x="107485" y="61360"/>
                </a:cubicBezTo>
                <a:cubicBezTo>
                  <a:pt x="107890" y="61249"/>
                  <a:pt x="108296" y="60860"/>
                  <a:pt x="108733" y="60805"/>
                </a:cubicBezTo>
                <a:cubicBezTo>
                  <a:pt x="109107" y="60416"/>
                  <a:pt x="109513" y="60472"/>
                  <a:pt x="109888" y="59972"/>
                </a:cubicBezTo>
                <a:cubicBezTo>
                  <a:pt x="110637" y="60027"/>
                  <a:pt x="111323" y="59527"/>
                  <a:pt x="112041" y="59416"/>
                </a:cubicBezTo>
                <a:cubicBezTo>
                  <a:pt x="112416" y="59305"/>
                  <a:pt x="112759" y="59250"/>
                  <a:pt x="113133" y="59250"/>
                </a:cubicBezTo>
                <a:cubicBezTo>
                  <a:pt x="113446" y="59083"/>
                  <a:pt x="113789" y="59028"/>
                  <a:pt x="114132" y="59028"/>
                </a:cubicBezTo>
                <a:cubicBezTo>
                  <a:pt x="114850" y="58861"/>
                  <a:pt x="115599" y="58750"/>
                  <a:pt x="116348" y="58972"/>
                </a:cubicBezTo>
                <a:cubicBezTo>
                  <a:pt x="116504" y="58750"/>
                  <a:pt x="116723" y="58972"/>
                  <a:pt x="116910" y="58917"/>
                </a:cubicBezTo>
                <a:cubicBezTo>
                  <a:pt x="117097" y="59083"/>
                  <a:pt x="117253" y="58639"/>
                  <a:pt x="117440" y="59028"/>
                </a:cubicBezTo>
                <a:cubicBezTo>
                  <a:pt x="117596" y="58972"/>
                  <a:pt x="117784" y="58917"/>
                  <a:pt x="117940" y="58917"/>
                </a:cubicBezTo>
                <a:cubicBezTo>
                  <a:pt x="118158" y="59250"/>
                  <a:pt x="118283" y="58806"/>
                  <a:pt x="118470" y="58972"/>
                </a:cubicBezTo>
                <a:cubicBezTo>
                  <a:pt x="118657" y="59250"/>
                  <a:pt x="118782" y="58639"/>
                  <a:pt x="118970" y="58861"/>
                </a:cubicBezTo>
                <a:cubicBezTo>
                  <a:pt x="119063" y="58972"/>
                  <a:pt x="119126" y="58695"/>
                  <a:pt x="119219" y="58806"/>
                </a:cubicBezTo>
                <a:cubicBezTo>
                  <a:pt x="119313" y="58917"/>
                  <a:pt x="119344" y="58750"/>
                  <a:pt x="119407" y="58639"/>
                </a:cubicBezTo>
                <a:cubicBezTo>
                  <a:pt x="119563" y="58750"/>
                  <a:pt x="119719" y="58806"/>
                  <a:pt x="119843" y="58806"/>
                </a:cubicBezTo>
                <a:cubicBezTo>
                  <a:pt x="119843" y="58195"/>
                  <a:pt x="119843" y="58195"/>
                  <a:pt x="119843" y="58195"/>
                </a:cubicBezTo>
                <a:cubicBezTo>
                  <a:pt x="119843" y="58195"/>
                  <a:pt x="119843" y="58195"/>
                  <a:pt x="119843" y="58195"/>
                </a:cubicBezTo>
                <a:cubicBezTo>
                  <a:pt x="119500" y="58028"/>
                  <a:pt x="119250" y="58528"/>
                  <a:pt x="118938" y="58195"/>
                </a:cubicBezTo>
                <a:cubicBezTo>
                  <a:pt x="118782" y="58306"/>
                  <a:pt x="118657" y="58472"/>
                  <a:pt x="118470" y="58195"/>
                </a:cubicBezTo>
                <a:cubicBezTo>
                  <a:pt x="118408" y="58250"/>
                  <a:pt x="118377" y="58417"/>
                  <a:pt x="118283" y="58361"/>
                </a:cubicBezTo>
                <a:cubicBezTo>
                  <a:pt x="118189" y="58250"/>
                  <a:pt x="118127" y="58472"/>
                  <a:pt x="118033" y="58417"/>
                </a:cubicBezTo>
                <a:cubicBezTo>
                  <a:pt x="117846" y="58361"/>
                  <a:pt x="117690" y="58417"/>
                  <a:pt x="117503" y="58306"/>
                </a:cubicBezTo>
                <a:cubicBezTo>
                  <a:pt x="117347" y="58583"/>
                  <a:pt x="117128" y="57917"/>
                  <a:pt x="117003" y="58417"/>
                </a:cubicBezTo>
                <a:cubicBezTo>
                  <a:pt x="116598" y="57973"/>
                  <a:pt x="116286" y="58695"/>
                  <a:pt x="115880" y="58139"/>
                </a:cubicBezTo>
                <a:cubicBezTo>
                  <a:pt x="115568" y="58306"/>
                  <a:pt x="115193" y="58250"/>
                  <a:pt x="114850" y="58139"/>
                </a:cubicBezTo>
                <a:cubicBezTo>
                  <a:pt x="114725" y="58528"/>
                  <a:pt x="114507" y="58195"/>
                  <a:pt x="114351" y="58306"/>
                </a:cubicBezTo>
                <a:cubicBezTo>
                  <a:pt x="114163" y="58528"/>
                  <a:pt x="113945" y="58306"/>
                  <a:pt x="113789" y="58528"/>
                </a:cubicBezTo>
                <a:cubicBezTo>
                  <a:pt x="113602" y="58306"/>
                  <a:pt x="113414" y="58361"/>
                  <a:pt x="113289" y="58639"/>
                </a:cubicBezTo>
                <a:cubicBezTo>
                  <a:pt x="113071" y="58306"/>
                  <a:pt x="112946" y="58750"/>
                  <a:pt x="112759" y="58583"/>
                </a:cubicBezTo>
                <a:cubicBezTo>
                  <a:pt x="112384" y="58695"/>
                  <a:pt x="112041" y="58917"/>
                  <a:pt x="111698" y="58917"/>
                </a:cubicBezTo>
                <a:cubicBezTo>
                  <a:pt x="111323" y="58861"/>
                  <a:pt x="110980" y="59194"/>
                  <a:pt x="110605" y="59083"/>
                </a:cubicBezTo>
                <a:cubicBezTo>
                  <a:pt x="110481" y="59694"/>
                  <a:pt x="110231" y="58917"/>
                  <a:pt x="110106" y="59416"/>
                </a:cubicBezTo>
                <a:cubicBezTo>
                  <a:pt x="109919" y="59305"/>
                  <a:pt x="109732" y="59583"/>
                  <a:pt x="109544" y="59472"/>
                </a:cubicBezTo>
                <a:cubicBezTo>
                  <a:pt x="109326" y="59750"/>
                  <a:pt x="109076" y="59861"/>
                  <a:pt x="108858" y="59972"/>
                </a:cubicBezTo>
                <a:cubicBezTo>
                  <a:pt x="108764" y="60249"/>
                  <a:pt x="108577" y="59861"/>
                  <a:pt x="108483" y="60305"/>
                </a:cubicBezTo>
                <a:cubicBezTo>
                  <a:pt x="108421" y="60083"/>
                  <a:pt x="108109" y="60583"/>
                  <a:pt x="108234" y="60138"/>
                </a:cubicBezTo>
                <a:cubicBezTo>
                  <a:pt x="108546" y="59972"/>
                  <a:pt x="108889" y="59861"/>
                  <a:pt x="109201" y="59416"/>
                </a:cubicBezTo>
                <a:cubicBezTo>
                  <a:pt x="109357" y="59361"/>
                  <a:pt x="109544" y="59416"/>
                  <a:pt x="109700" y="59083"/>
                </a:cubicBezTo>
                <a:cubicBezTo>
                  <a:pt x="109888" y="59194"/>
                  <a:pt x="110075" y="59028"/>
                  <a:pt x="110231" y="58583"/>
                </a:cubicBezTo>
                <a:cubicBezTo>
                  <a:pt x="110605" y="58750"/>
                  <a:pt x="110949" y="58139"/>
                  <a:pt x="111292" y="58028"/>
                </a:cubicBezTo>
                <a:cubicBezTo>
                  <a:pt x="111635" y="57917"/>
                  <a:pt x="111979" y="57584"/>
                  <a:pt x="112353" y="57417"/>
                </a:cubicBezTo>
                <a:cubicBezTo>
                  <a:pt x="112509" y="57528"/>
                  <a:pt x="112634" y="57195"/>
                  <a:pt x="112697" y="57639"/>
                </a:cubicBezTo>
                <a:cubicBezTo>
                  <a:pt x="112821" y="57417"/>
                  <a:pt x="112977" y="57639"/>
                  <a:pt x="113133" y="57639"/>
                </a:cubicBezTo>
                <a:cubicBezTo>
                  <a:pt x="113321" y="57639"/>
                  <a:pt x="113446" y="57251"/>
                  <a:pt x="113633" y="57528"/>
                </a:cubicBezTo>
                <a:cubicBezTo>
                  <a:pt x="113820" y="57195"/>
                  <a:pt x="114007" y="57306"/>
                  <a:pt x="114195" y="57306"/>
                </a:cubicBezTo>
                <a:cubicBezTo>
                  <a:pt x="114413" y="57306"/>
                  <a:pt x="114600" y="57306"/>
                  <a:pt x="114788" y="57251"/>
                </a:cubicBezTo>
                <a:cubicBezTo>
                  <a:pt x="114975" y="57029"/>
                  <a:pt x="115162" y="57306"/>
                  <a:pt x="115349" y="57251"/>
                </a:cubicBezTo>
                <a:cubicBezTo>
                  <a:pt x="115693" y="56862"/>
                  <a:pt x="116098" y="57195"/>
                  <a:pt x="116442" y="56862"/>
                </a:cubicBezTo>
                <a:cubicBezTo>
                  <a:pt x="116847" y="57084"/>
                  <a:pt x="117191" y="56640"/>
                  <a:pt x="117596" y="57029"/>
                </a:cubicBezTo>
                <a:cubicBezTo>
                  <a:pt x="117784" y="56973"/>
                  <a:pt x="117908" y="56529"/>
                  <a:pt x="118127" y="56918"/>
                </a:cubicBezTo>
                <a:cubicBezTo>
                  <a:pt x="118283" y="56529"/>
                  <a:pt x="118470" y="56640"/>
                  <a:pt x="118689" y="56640"/>
                </a:cubicBezTo>
                <a:cubicBezTo>
                  <a:pt x="119032" y="56418"/>
                  <a:pt x="119438" y="56418"/>
                  <a:pt x="119812" y="56362"/>
                </a:cubicBezTo>
                <a:cubicBezTo>
                  <a:pt x="119843" y="56362"/>
                  <a:pt x="119843" y="56362"/>
                  <a:pt x="119843" y="56362"/>
                </a:cubicBezTo>
                <a:cubicBezTo>
                  <a:pt x="119843" y="55696"/>
                  <a:pt x="119843" y="55696"/>
                  <a:pt x="119843" y="55696"/>
                </a:cubicBezTo>
                <a:cubicBezTo>
                  <a:pt x="119625" y="55807"/>
                  <a:pt x="119438" y="55918"/>
                  <a:pt x="119188" y="55696"/>
                </a:cubicBezTo>
                <a:cubicBezTo>
                  <a:pt x="118938" y="56140"/>
                  <a:pt x="118657" y="55974"/>
                  <a:pt x="118377" y="56029"/>
                </a:cubicBezTo>
                <a:cubicBezTo>
                  <a:pt x="118252" y="56029"/>
                  <a:pt x="118158" y="56473"/>
                  <a:pt x="118002" y="56140"/>
                </a:cubicBezTo>
                <a:cubicBezTo>
                  <a:pt x="117940" y="56251"/>
                  <a:pt x="117877" y="56196"/>
                  <a:pt x="117815" y="56307"/>
                </a:cubicBezTo>
                <a:cubicBezTo>
                  <a:pt x="117721" y="56140"/>
                  <a:pt x="117628" y="56307"/>
                  <a:pt x="117659" y="56085"/>
                </a:cubicBezTo>
                <a:cubicBezTo>
                  <a:pt x="118408" y="55974"/>
                  <a:pt x="119094" y="55474"/>
                  <a:pt x="119843" y="55640"/>
                </a:cubicBezTo>
                <a:cubicBezTo>
                  <a:pt x="119843" y="55030"/>
                  <a:pt x="119843" y="55030"/>
                  <a:pt x="119843" y="55030"/>
                </a:cubicBezTo>
                <a:cubicBezTo>
                  <a:pt x="119625" y="54974"/>
                  <a:pt x="119438" y="55141"/>
                  <a:pt x="119188" y="54919"/>
                </a:cubicBezTo>
                <a:cubicBezTo>
                  <a:pt x="119063" y="55252"/>
                  <a:pt x="118907" y="55141"/>
                  <a:pt x="118751" y="55141"/>
                </a:cubicBezTo>
                <a:cubicBezTo>
                  <a:pt x="118595" y="55474"/>
                  <a:pt x="118408" y="55085"/>
                  <a:pt x="118252" y="55474"/>
                </a:cubicBezTo>
                <a:cubicBezTo>
                  <a:pt x="118065" y="55196"/>
                  <a:pt x="117940" y="55640"/>
                  <a:pt x="117752" y="55363"/>
                </a:cubicBezTo>
                <a:cubicBezTo>
                  <a:pt x="117565" y="55529"/>
                  <a:pt x="117409" y="55585"/>
                  <a:pt x="117222" y="55529"/>
                </a:cubicBezTo>
                <a:cubicBezTo>
                  <a:pt x="116910" y="55696"/>
                  <a:pt x="116566" y="55751"/>
                  <a:pt x="116223" y="55751"/>
                </a:cubicBezTo>
                <a:cubicBezTo>
                  <a:pt x="116067" y="55918"/>
                  <a:pt x="115849" y="55640"/>
                  <a:pt x="115724" y="55863"/>
                </a:cubicBezTo>
                <a:cubicBezTo>
                  <a:pt x="115537" y="55863"/>
                  <a:pt x="115381" y="56029"/>
                  <a:pt x="115193" y="56029"/>
                </a:cubicBezTo>
                <a:cubicBezTo>
                  <a:pt x="115068" y="56362"/>
                  <a:pt x="114881" y="55751"/>
                  <a:pt x="114756" y="56251"/>
                </a:cubicBezTo>
                <a:cubicBezTo>
                  <a:pt x="114600" y="56196"/>
                  <a:pt x="114413" y="56196"/>
                  <a:pt x="114257" y="56362"/>
                </a:cubicBezTo>
                <a:cubicBezTo>
                  <a:pt x="113914" y="56140"/>
                  <a:pt x="113570" y="56251"/>
                  <a:pt x="113258" y="56584"/>
                </a:cubicBezTo>
                <a:cubicBezTo>
                  <a:pt x="112884" y="56529"/>
                  <a:pt x="112572" y="56751"/>
                  <a:pt x="112228" y="56862"/>
                </a:cubicBezTo>
                <a:cubicBezTo>
                  <a:pt x="112072" y="56973"/>
                  <a:pt x="111916" y="57029"/>
                  <a:pt x="111729" y="56973"/>
                </a:cubicBezTo>
                <a:cubicBezTo>
                  <a:pt x="111667" y="57140"/>
                  <a:pt x="111573" y="57195"/>
                  <a:pt x="111479" y="57251"/>
                </a:cubicBezTo>
                <a:cubicBezTo>
                  <a:pt x="111417" y="57140"/>
                  <a:pt x="111292" y="57306"/>
                  <a:pt x="111355" y="57084"/>
                </a:cubicBezTo>
                <a:cubicBezTo>
                  <a:pt x="111791" y="56862"/>
                  <a:pt x="112260" y="56473"/>
                  <a:pt x="112665" y="55807"/>
                </a:cubicBezTo>
                <a:cubicBezTo>
                  <a:pt x="112853" y="55918"/>
                  <a:pt x="113009" y="55751"/>
                  <a:pt x="113165" y="55474"/>
                </a:cubicBezTo>
                <a:cubicBezTo>
                  <a:pt x="113446" y="55863"/>
                  <a:pt x="113664" y="55141"/>
                  <a:pt x="113945" y="55529"/>
                </a:cubicBezTo>
                <a:cubicBezTo>
                  <a:pt x="114132" y="55252"/>
                  <a:pt x="114351" y="55085"/>
                  <a:pt x="114538" y="55141"/>
                </a:cubicBezTo>
                <a:cubicBezTo>
                  <a:pt x="114756" y="54863"/>
                  <a:pt x="114944" y="54752"/>
                  <a:pt x="115162" y="54752"/>
                </a:cubicBezTo>
                <a:cubicBezTo>
                  <a:pt x="115381" y="54585"/>
                  <a:pt x="115599" y="54530"/>
                  <a:pt x="115817" y="54585"/>
                </a:cubicBezTo>
                <a:cubicBezTo>
                  <a:pt x="116005" y="54086"/>
                  <a:pt x="116286" y="54641"/>
                  <a:pt x="116473" y="54086"/>
                </a:cubicBezTo>
                <a:cubicBezTo>
                  <a:pt x="116691" y="54252"/>
                  <a:pt x="116910" y="53919"/>
                  <a:pt x="117097" y="53919"/>
                </a:cubicBezTo>
                <a:cubicBezTo>
                  <a:pt x="117315" y="53919"/>
                  <a:pt x="117503" y="53641"/>
                  <a:pt x="117752" y="53752"/>
                </a:cubicBezTo>
                <a:cubicBezTo>
                  <a:pt x="118189" y="53697"/>
                  <a:pt x="118626" y="53419"/>
                  <a:pt x="119063" y="53364"/>
                </a:cubicBezTo>
                <a:cubicBezTo>
                  <a:pt x="119157" y="53197"/>
                  <a:pt x="119282" y="53197"/>
                  <a:pt x="119375" y="53364"/>
                </a:cubicBezTo>
                <a:cubicBezTo>
                  <a:pt x="119469" y="53142"/>
                  <a:pt x="119594" y="53142"/>
                  <a:pt x="119687" y="53197"/>
                </a:cubicBezTo>
                <a:cubicBezTo>
                  <a:pt x="119750" y="53142"/>
                  <a:pt x="119812" y="53086"/>
                  <a:pt x="119843" y="53086"/>
                </a:cubicBezTo>
                <a:cubicBezTo>
                  <a:pt x="119843" y="52531"/>
                  <a:pt x="119843" y="52531"/>
                  <a:pt x="119843" y="52531"/>
                </a:cubicBezTo>
                <a:cubicBezTo>
                  <a:pt x="119687" y="52586"/>
                  <a:pt x="119500" y="52642"/>
                  <a:pt x="119344" y="52697"/>
                </a:cubicBezTo>
                <a:cubicBezTo>
                  <a:pt x="119094" y="52586"/>
                  <a:pt x="118876" y="52864"/>
                  <a:pt x="118626" y="52753"/>
                </a:cubicBezTo>
                <a:cubicBezTo>
                  <a:pt x="118533" y="52975"/>
                  <a:pt x="118439" y="53031"/>
                  <a:pt x="118314" y="52919"/>
                </a:cubicBezTo>
                <a:cubicBezTo>
                  <a:pt x="118189" y="52697"/>
                  <a:pt x="118096" y="53197"/>
                  <a:pt x="117940" y="53031"/>
                </a:cubicBezTo>
                <a:cubicBezTo>
                  <a:pt x="117752" y="53419"/>
                  <a:pt x="117472" y="52975"/>
                  <a:pt x="117253" y="53308"/>
                </a:cubicBezTo>
                <a:cubicBezTo>
                  <a:pt x="117159" y="53475"/>
                  <a:pt x="117035" y="53253"/>
                  <a:pt x="116941" y="53308"/>
                </a:cubicBezTo>
                <a:cubicBezTo>
                  <a:pt x="116847" y="53697"/>
                  <a:pt x="116691" y="53364"/>
                  <a:pt x="116566" y="53586"/>
                </a:cubicBezTo>
                <a:cubicBezTo>
                  <a:pt x="116317" y="53586"/>
                  <a:pt x="116098" y="53808"/>
                  <a:pt x="115880" y="53863"/>
                </a:cubicBezTo>
                <a:cubicBezTo>
                  <a:pt x="115661" y="54030"/>
                  <a:pt x="115381" y="53697"/>
                  <a:pt x="115193" y="54197"/>
                </a:cubicBezTo>
                <a:cubicBezTo>
                  <a:pt x="114725" y="54197"/>
                  <a:pt x="114257" y="54530"/>
                  <a:pt x="113820" y="54752"/>
                </a:cubicBezTo>
                <a:cubicBezTo>
                  <a:pt x="113726" y="54919"/>
                  <a:pt x="113570" y="54585"/>
                  <a:pt x="113508" y="54919"/>
                </a:cubicBezTo>
                <a:cubicBezTo>
                  <a:pt x="113383" y="55141"/>
                  <a:pt x="113227" y="54696"/>
                  <a:pt x="113133" y="55030"/>
                </a:cubicBezTo>
                <a:cubicBezTo>
                  <a:pt x="112884" y="55085"/>
                  <a:pt x="112665" y="55363"/>
                  <a:pt x="112447" y="55307"/>
                </a:cubicBezTo>
                <a:cubicBezTo>
                  <a:pt x="112291" y="55751"/>
                  <a:pt x="112104" y="55585"/>
                  <a:pt x="111979" y="56085"/>
                </a:cubicBezTo>
                <a:cubicBezTo>
                  <a:pt x="111698" y="55974"/>
                  <a:pt x="111479" y="56362"/>
                  <a:pt x="111230" y="56529"/>
                </a:cubicBezTo>
                <a:cubicBezTo>
                  <a:pt x="110980" y="56529"/>
                  <a:pt x="110762" y="57140"/>
                  <a:pt x="110481" y="56918"/>
                </a:cubicBezTo>
                <a:cubicBezTo>
                  <a:pt x="110013" y="57584"/>
                  <a:pt x="109482" y="57528"/>
                  <a:pt x="108983" y="58361"/>
                </a:cubicBezTo>
                <a:cubicBezTo>
                  <a:pt x="108858" y="58306"/>
                  <a:pt x="108733" y="58417"/>
                  <a:pt x="108639" y="58639"/>
                </a:cubicBezTo>
                <a:cubicBezTo>
                  <a:pt x="108483" y="58306"/>
                  <a:pt x="108421" y="59305"/>
                  <a:pt x="108265" y="58972"/>
                </a:cubicBezTo>
                <a:cubicBezTo>
                  <a:pt x="108140" y="59139"/>
                  <a:pt x="108015" y="59139"/>
                  <a:pt x="107890" y="59305"/>
                </a:cubicBezTo>
                <a:cubicBezTo>
                  <a:pt x="107765" y="59250"/>
                  <a:pt x="107672" y="59750"/>
                  <a:pt x="107547" y="59639"/>
                </a:cubicBezTo>
                <a:cubicBezTo>
                  <a:pt x="107391" y="59472"/>
                  <a:pt x="107297" y="59972"/>
                  <a:pt x="107172" y="59916"/>
                </a:cubicBezTo>
                <a:cubicBezTo>
                  <a:pt x="107048" y="60083"/>
                  <a:pt x="106923" y="60138"/>
                  <a:pt x="106798" y="60249"/>
                </a:cubicBezTo>
                <a:cubicBezTo>
                  <a:pt x="106579" y="60749"/>
                  <a:pt x="106267" y="60527"/>
                  <a:pt x="106049" y="61249"/>
                </a:cubicBezTo>
                <a:cubicBezTo>
                  <a:pt x="105862" y="61193"/>
                  <a:pt x="105706" y="61138"/>
                  <a:pt x="105550" y="61582"/>
                </a:cubicBezTo>
                <a:cubicBezTo>
                  <a:pt x="105487" y="61471"/>
                  <a:pt x="105425" y="61582"/>
                  <a:pt x="105362" y="61527"/>
                </a:cubicBezTo>
                <a:cubicBezTo>
                  <a:pt x="105394" y="61416"/>
                  <a:pt x="105456" y="61249"/>
                  <a:pt x="105394" y="61193"/>
                </a:cubicBezTo>
                <a:cubicBezTo>
                  <a:pt x="105269" y="61360"/>
                  <a:pt x="105175" y="62026"/>
                  <a:pt x="104988" y="61860"/>
                </a:cubicBezTo>
                <a:cubicBezTo>
                  <a:pt x="105737" y="60360"/>
                  <a:pt x="106205" y="57862"/>
                  <a:pt x="107110" y="57417"/>
                </a:cubicBezTo>
                <a:cubicBezTo>
                  <a:pt x="106860" y="56807"/>
                  <a:pt x="107578" y="56307"/>
                  <a:pt x="107578" y="55807"/>
                </a:cubicBezTo>
                <a:cubicBezTo>
                  <a:pt x="107797" y="55807"/>
                  <a:pt x="107984" y="55252"/>
                  <a:pt x="108234" y="55307"/>
                </a:cubicBezTo>
                <a:cubicBezTo>
                  <a:pt x="108639" y="54141"/>
                  <a:pt x="109139" y="54252"/>
                  <a:pt x="109576" y="53253"/>
                </a:cubicBezTo>
                <a:cubicBezTo>
                  <a:pt x="109825" y="53308"/>
                  <a:pt x="110013" y="52531"/>
                  <a:pt x="110262" y="52364"/>
                </a:cubicBezTo>
                <a:cubicBezTo>
                  <a:pt x="110512" y="52031"/>
                  <a:pt x="110730" y="51753"/>
                  <a:pt x="110980" y="51531"/>
                </a:cubicBezTo>
                <a:cubicBezTo>
                  <a:pt x="111198" y="51087"/>
                  <a:pt x="111448" y="51087"/>
                  <a:pt x="111698" y="50643"/>
                </a:cubicBezTo>
                <a:cubicBezTo>
                  <a:pt x="111947" y="50587"/>
                  <a:pt x="112166" y="50032"/>
                  <a:pt x="112416" y="50032"/>
                </a:cubicBezTo>
                <a:cubicBezTo>
                  <a:pt x="112884" y="49477"/>
                  <a:pt x="113383" y="49366"/>
                  <a:pt x="113882" y="48977"/>
                </a:cubicBezTo>
                <a:cubicBezTo>
                  <a:pt x="114132" y="49032"/>
                  <a:pt x="114351" y="48366"/>
                  <a:pt x="114631" y="48588"/>
                </a:cubicBezTo>
                <a:cubicBezTo>
                  <a:pt x="114881" y="48366"/>
                  <a:pt x="115100" y="48088"/>
                  <a:pt x="115381" y="48144"/>
                </a:cubicBezTo>
                <a:cubicBezTo>
                  <a:pt x="115599" y="47755"/>
                  <a:pt x="115880" y="48144"/>
                  <a:pt x="116098" y="47533"/>
                </a:cubicBezTo>
                <a:cubicBezTo>
                  <a:pt x="116379" y="47644"/>
                  <a:pt x="116598" y="47255"/>
                  <a:pt x="116847" y="47089"/>
                </a:cubicBezTo>
                <a:cubicBezTo>
                  <a:pt x="117097" y="47089"/>
                  <a:pt x="117315" y="46589"/>
                  <a:pt x="117565" y="46700"/>
                </a:cubicBezTo>
                <a:cubicBezTo>
                  <a:pt x="117690" y="46256"/>
                  <a:pt x="117846" y="46645"/>
                  <a:pt x="117971" y="46589"/>
                </a:cubicBezTo>
                <a:cubicBezTo>
                  <a:pt x="118065" y="46089"/>
                  <a:pt x="118221" y="46422"/>
                  <a:pt x="118314" y="46256"/>
                </a:cubicBezTo>
                <a:cubicBezTo>
                  <a:pt x="118470" y="46422"/>
                  <a:pt x="118564" y="45923"/>
                  <a:pt x="118689" y="45978"/>
                </a:cubicBezTo>
                <a:cubicBezTo>
                  <a:pt x="118814" y="46034"/>
                  <a:pt x="118938" y="45978"/>
                  <a:pt x="119063" y="45867"/>
                </a:cubicBezTo>
                <a:cubicBezTo>
                  <a:pt x="119313" y="45812"/>
                  <a:pt x="119563" y="45423"/>
                  <a:pt x="119812" y="45478"/>
                </a:cubicBezTo>
                <a:cubicBezTo>
                  <a:pt x="119812" y="45423"/>
                  <a:pt x="119843" y="45423"/>
                  <a:pt x="119843" y="45367"/>
                </a:cubicBezTo>
                <a:cubicBezTo>
                  <a:pt x="119843" y="44701"/>
                  <a:pt x="119843" y="44701"/>
                  <a:pt x="119843" y="44701"/>
                </a:cubicBezTo>
                <a:cubicBezTo>
                  <a:pt x="119812" y="44757"/>
                  <a:pt x="119750" y="44757"/>
                  <a:pt x="119687" y="44701"/>
                </a:cubicBezTo>
                <a:cubicBezTo>
                  <a:pt x="119344" y="45090"/>
                  <a:pt x="118970" y="45090"/>
                  <a:pt x="118657" y="45534"/>
                </a:cubicBezTo>
                <a:cubicBezTo>
                  <a:pt x="118470" y="45423"/>
                  <a:pt x="118314" y="45590"/>
                  <a:pt x="118158" y="45867"/>
                </a:cubicBezTo>
                <a:cubicBezTo>
                  <a:pt x="117940" y="45534"/>
                  <a:pt x="117784" y="45867"/>
                  <a:pt x="117596" y="46089"/>
                </a:cubicBezTo>
                <a:cubicBezTo>
                  <a:pt x="117409" y="45812"/>
                  <a:pt x="117253" y="46256"/>
                  <a:pt x="117097" y="46256"/>
                </a:cubicBezTo>
                <a:cubicBezTo>
                  <a:pt x="116941" y="46311"/>
                  <a:pt x="116785" y="46645"/>
                  <a:pt x="116598" y="46589"/>
                </a:cubicBezTo>
                <a:cubicBezTo>
                  <a:pt x="116442" y="46867"/>
                  <a:pt x="116254" y="46478"/>
                  <a:pt x="116098" y="46922"/>
                </a:cubicBezTo>
                <a:cubicBezTo>
                  <a:pt x="115942" y="47144"/>
                  <a:pt x="115724" y="47033"/>
                  <a:pt x="115568" y="47422"/>
                </a:cubicBezTo>
                <a:cubicBezTo>
                  <a:pt x="115224" y="47478"/>
                  <a:pt x="114881" y="47811"/>
                  <a:pt x="114507" y="48033"/>
                </a:cubicBezTo>
                <a:cubicBezTo>
                  <a:pt x="114351" y="48033"/>
                  <a:pt x="114195" y="48366"/>
                  <a:pt x="114039" y="48366"/>
                </a:cubicBezTo>
                <a:cubicBezTo>
                  <a:pt x="113945" y="48477"/>
                  <a:pt x="113851" y="48477"/>
                  <a:pt x="113789" y="48422"/>
                </a:cubicBezTo>
                <a:cubicBezTo>
                  <a:pt x="113695" y="48533"/>
                  <a:pt x="113539" y="48588"/>
                  <a:pt x="113570" y="48366"/>
                </a:cubicBezTo>
                <a:cubicBezTo>
                  <a:pt x="114382" y="48088"/>
                  <a:pt x="115131" y="46867"/>
                  <a:pt x="115942" y="46534"/>
                </a:cubicBezTo>
                <a:cubicBezTo>
                  <a:pt x="116130" y="46089"/>
                  <a:pt x="116379" y="46367"/>
                  <a:pt x="116535" y="45923"/>
                </a:cubicBezTo>
                <a:cubicBezTo>
                  <a:pt x="116754" y="45867"/>
                  <a:pt x="116941" y="45590"/>
                  <a:pt x="117159" y="45534"/>
                </a:cubicBezTo>
                <a:cubicBezTo>
                  <a:pt x="117347" y="44979"/>
                  <a:pt x="117565" y="45256"/>
                  <a:pt x="117752" y="44923"/>
                </a:cubicBezTo>
                <a:cubicBezTo>
                  <a:pt x="117971" y="44757"/>
                  <a:pt x="118158" y="44423"/>
                  <a:pt x="118377" y="44312"/>
                </a:cubicBezTo>
                <a:cubicBezTo>
                  <a:pt x="118470" y="44479"/>
                  <a:pt x="118564" y="44035"/>
                  <a:pt x="118689" y="44146"/>
                </a:cubicBezTo>
                <a:cubicBezTo>
                  <a:pt x="118782" y="43979"/>
                  <a:pt x="118876" y="44035"/>
                  <a:pt x="118970" y="43701"/>
                </a:cubicBezTo>
                <a:cubicBezTo>
                  <a:pt x="119188" y="43701"/>
                  <a:pt x="119375" y="43368"/>
                  <a:pt x="119594" y="43313"/>
                </a:cubicBezTo>
                <a:cubicBezTo>
                  <a:pt x="119687" y="43313"/>
                  <a:pt x="119750" y="43202"/>
                  <a:pt x="119843" y="43146"/>
                </a:cubicBezTo>
                <a:cubicBezTo>
                  <a:pt x="119843" y="42535"/>
                  <a:pt x="119843" y="42535"/>
                  <a:pt x="119843" y="42535"/>
                </a:cubicBezTo>
                <a:cubicBezTo>
                  <a:pt x="119812" y="42591"/>
                  <a:pt x="119750" y="42591"/>
                  <a:pt x="119719" y="42480"/>
                </a:cubicBezTo>
                <a:cubicBezTo>
                  <a:pt x="119375" y="42757"/>
                  <a:pt x="119032" y="43146"/>
                  <a:pt x="118689" y="43313"/>
                </a:cubicBezTo>
                <a:cubicBezTo>
                  <a:pt x="118314" y="43479"/>
                  <a:pt x="118002" y="44201"/>
                  <a:pt x="117628" y="44146"/>
                </a:cubicBezTo>
                <a:cubicBezTo>
                  <a:pt x="117315" y="44701"/>
                  <a:pt x="116972" y="44868"/>
                  <a:pt x="116629" y="45201"/>
                </a:cubicBezTo>
                <a:cubicBezTo>
                  <a:pt x="116286" y="45645"/>
                  <a:pt x="115880" y="45534"/>
                  <a:pt x="115537" y="46145"/>
                </a:cubicBezTo>
                <a:cubicBezTo>
                  <a:pt x="115162" y="46145"/>
                  <a:pt x="114850" y="46589"/>
                  <a:pt x="114507" y="46978"/>
                </a:cubicBezTo>
                <a:cubicBezTo>
                  <a:pt x="114319" y="47089"/>
                  <a:pt x="114039" y="47033"/>
                  <a:pt x="114070" y="47422"/>
                </a:cubicBezTo>
                <a:cubicBezTo>
                  <a:pt x="113882" y="47533"/>
                  <a:pt x="113695" y="47589"/>
                  <a:pt x="113539" y="47700"/>
                </a:cubicBezTo>
                <a:cubicBezTo>
                  <a:pt x="113664" y="48033"/>
                  <a:pt x="113258" y="47866"/>
                  <a:pt x="113165" y="48255"/>
                </a:cubicBezTo>
                <a:cubicBezTo>
                  <a:pt x="112977" y="48144"/>
                  <a:pt x="112821" y="48644"/>
                  <a:pt x="112634" y="48699"/>
                </a:cubicBezTo>
                <a:cubicBezTo>
                  <a:pt x="112447" y="48921"/>
                  <a:pt x="112260" y="49032"/>
                  <a:pt x="112104" y="49421"/>
                </a:cubicBezTo>
                <a:cubicBezTo>
                  <a:pt x="111885" y="49088"/>
                  <a:pt x="111760" y="49976"/>
                  <a:pt x="111542" y="49643"/>
                </a:cubicBezTo>
                <a:cubicBezTo>
                  <a:pt x="111885" y="49310"/>
                  <a:pt x="112166" y="48533"/>
                  <a:pt x="112353" y="48533"/>
                </a:cubicBezTo>
                <a:cubicBezTo>
                  <a:pt x="112384" y="48533"/>
                  <a:pt x="112603" y="48255"/>
                  <a:pt x="112603" y="48255"/>
                </a:cubicBezTo>
                <a:cubicBezTo>
                  <a:pt x="112821" y="47922"/>
                  <a:pt x="112946" y="47755"/>
                  <a:pt x="113102" y="47311"/>
                </a:cubicBezTo>
                <a:cubicBezTo>
                  <a:pt x="113383" y="47644"/>
                  <a:pt x="113196" y="47144"/>
                  <a:pt x="113477" y="47033"/>
                </a:cubicBezTo>
                <a:cubicBezTo>
                  <a:pt x="113664" y="47255"/>
                  <a:pt x="113789" y="46700"/>
                  <a:pt x="113976" y="46645"/>
                </a:cubicBezTo>
                <a:cubicBezTo>
                  <a:pt x="114288" y="46311"/>
                  <a:pt x="114600" y="45812"/>
                  <a:pt x="114912" y="45756"/>
                </a:cubicBezTo>
                <a:cubicBezTo>
                  <a:pt x="115256" y="45478"/>
                  <a:pt x="115537" y="44812"/>
                  <a:pt x="115880" y="44812"/>
                </a:cubicBezTo>
                <a:cubicBezTo>
                  <a:pt x="116036" y="44368"/>
                  <a:pt x="116192" y="44423"/>
                  <a:pt x="116348" y="44257"/>
                </a:cubicBezTo>
                <a:cubicBezTo>
                  <a:pt x="116566" y="44312"/>
                  <a:pt x="116691" y="43535"/>
                  <a:pt x="116910" y="43757"/>
                </a:cubicBezTo>
                <a:cubicBezTo>
                  <a:pt x="117534" y="42980"/>
                  <a:pt x="118189" y="42480"/>
                  <a:pt x="118814" y="41925"/>
                </a:cubicBezTo>
                <a:cubicBezTo>
                  <a:pt x="118970" y="41591"/>
                  <a:pt x="119157" y="41647"/>
                  <a:pt x="119313" y="41536"/>
                </a:cubicBezTo>
                <a:cubicBezTo>
                  <a:pt x="119438" y="41092"/>
                  <a:pt x="119625" y="41203"/>
                  <a:pt x="119781" y="40981"/>
                </a:cubicBezTo>
                <a:cubicBezTo>
                  <a:pt x="119812" y="40981"/>
                  <a:pt x="119843" y="40925"/>
                  <a:pt x="119843" y="40925"/>
                </a:cubicBezTo>
                <a:cubicBezTo>
                  <a:pt x="119843" y="40148"/>
                  <a:pt x="119843" y="40148"/>
                  <a:pt x="119843" y="40148"/>
                </a:cubicBezTo>
                <a:cubicBezTo>
                  <a:pt x="119656" y="40314"/>
                  <a:pt x="119469" y="40592"/>
                  <a:pt x="119250" y="40869"/>
                </a:cubicBezTo>
                <a:cubicBezTo>
                  <a:pt x="118782" y="40925"/>
                  <a:pt x="118345" y="41869"/>
                  <a:pt x="117877" y="42036"/>
                </a:cubicBezTo>
                <a:cubicBezTo>
                  <a:pt x="117409" y="42480"/>
                  <a:pt x="116972" y="43091"/>
                  <a:pt x="116473" y="43424"/>
                </a:cubicBezTo>
                <a:cubicBezTo>
                  <a:pt x="116036" y="43757"/>
                  <a:pt x="115599" y="44312"/>
                  <a:pt x="115162" y="44645"/>
                </a:cubicBezTo>
                <a:cubicBezTo>
                  <a:pt x="114944" y="44979"/>
                  <a:pt x="114694" y="44923"/>
                  <a:pt x="114507" y="45367"/>
                </a:cubicBezTo>
                <a:cubicBezTo>
                  <a:pt x="114257" y="45423"/>
                  <a:pt x="114039" y="45978"/>
                  <a:pt x="113789" y="46034"/>
                </a:cubicBezTo>
                <a:cubicBezTo>
                  <a:pt x="112853" y="46867"/>
                  <a:pt x="111979" y="48310"/>
                  <a:pt x="111074" y="49421"/>
                </a:cubicBezTo>
                <a:cubicBezTo>
                  <a:pt x="110762" y="49976"/>
                  <a:pt x="110418" y="50587"/>
                  <a:pt x="110106" y="51142"/>
                </a:cubicBezTo>
                <a:cubicBezTo>
                  <a:pt x="109856" y="51476"/>
                  <a:pt x="109981" y="51531"/>
                  <a:pt x="109763" y="51698"/>
                </a:cubicBezTo>
                <a:cubicBezTo>
                  <a:pt x="109576" y="51587"/>
                  <a:pt x="109451" y="52697"/>
                  <a:pt x="109232" y="52198"/>
                </a:cubicBezTo>
                <a:cubicBezTo>
                  <a:pt x="110013" y="50809"/>
                  <a:pt x="110824" y="49421"/>
                  <a:pt x="111573" y="47478"/>
                </a:cubicBezTo>
                <a:cubicBezTo>
                  <a:pt x="111698" y="47033"/>
                  <a:pt x="111916" y="47478"/>
                  <a:pt x="112041" y="46922"/>
                </a:cubicBezTo>
                <a:cubicBezTo>
                  <a:pt x="112166" y="46422"/>
                  <a:pt x="112353" y="46367"/>
                  <a:pt x="112509" y="46089"/>
                </a:cubicBezTo>
                <a:cubicBezTo>
                  <a:pt x="112790" y="45478"/>
                  <a:pt x="113102" y="45201"/>
                  <a:pt x="113414" y="44701"/>
                </a:cubicBezTo>
                <a:cubicBezTo>
                  <a:pt x="113726" y="44146"/>
                  <a:pt x="114070" y="43979"/>
                  <a:pt x="114351" y="43368"/>
                </a:cubicBezTo>
                <a:cubicBezTo>
                  <a:pt x="114694" y="43257"/>
                  <a:pt x="115006" y="42535"/>
                  <a:pt x="115381" y="42535"/>
                </a:cubicBezTo>
                <a:cubicBezTo>
                  <a:pt x="115537" y="41980"/>
                  <a:pt x="115755" y="42147"/>
                  <a:pt x="115880" y="41591"/>
                </a:cubicBezTo>
                <a:cubicBezTo>
                  <a:pt x="116254" y="41425"/>
                  <a:pt x="116629" y="41092"/>
                  <a:pt x="116972" y="40647"/>
                </a:cubicBezTo>
                <a:cubicBezTo>
                  <a:pt x="117347" y="40314"/>
                  <a:pt x="117690" y="39981"/>
                  <a:pt x="118065" y="39426"/>
                </a:cubicBezTo>
                <a:cubicBezTo>
                  <a:pt x="118408" y="39148"/>
                  <a:pt x="118782" y="38759"/>
                  <a:pt x="119126" y="38260"/>
                </a:cubicBezTo>
                <a:cubicBezTo>
                  <a:pt x="119375" y="38260"/>
                  <a:pt x="119625" y="37815"/>
                  <a:pt x="119843" y="37538"/>
                </a:cubicBezTo>
                <a:cubicBezTo>
                  <a:pt x="119843" y="36816"/>
                  <a:pt x="119843" y="36816"/>
                  <a:pt x="119843" y="36816"/>
                </a:cubicBezTo>
                <a:cubicBezTo>
                  <a:pt x="119812" y="36982"/>
                  <a:pt x="119750" y="37038"/>
                  <a:pt x="119656" y="36982"/>
                </a:cubicBezTo>
                <a:cubicBezTo>
                  <a:pt x="118938" y="38037"/>
                  <a:pt x="118189" y="38371"/>
                  <a:pt x="117472" y="39481"/>
                </a:cubicBezTo>
                <a:cubicBezTo>
                  <a:pt x="117347" y="39370"/>
                  <a:pt x="117284" y="39814"/>
                  <a:pt x="117159" y="39648"/>
                </a:cubicBezTo>
                <a:cubicBezTo>
                  <a:pt x="117066" y="39925"/>
                  <a:pt x="116972" y="39814"/>
                  <a:pt x="116879" y="40092"/>
                </a:cubicBezTo>
                <a:cubicBezTo>
                  <a:pt x="116691" y="40092"/>
                  <a:pt x="116504" y="40259"/>
                  <a:pt x="116317" y="40536"/>
                </a:cubicBezTo>
                <a:cubicBezTo>
                  <a:pt x="115973" y="40869"/>
                  <a:pt x="115599" y="41147"/>
                  <a:pt x="115256" y="41758"/>
                </a:cubicBezTo>
                <a:cubicBezTo>
                  <a:pt x="115193" y="41203"/>
                  <a:pt x="115661" y="40869"/>
                  <a:pt x="115817" y="40481"/>
                </a:cubicBezTo>
                <a:cubicBezTo>
                  <a:pt x="116005" y="40037"/>
                  <a:pt x="116254" y="40092"/>
                  <a:pt x="116442" y="39481"/>
                </a:cubicBezTo>
                <a:cubicBezTo>
                  <a:pt x="116660" y="39315"/>
                  <a:pt x="116879" y="38870"/>
                  <a:pt x="117097" y="38759"/>
                </a:cubicBezTo>
                <a:cubicBezTo>
                  <a:pt x="117191" y="38315"/>
                  <a:pt x="117347" y="38593"/>
                  <a:pt x="117440" y="38204"/>
                </a:cubicBezTo>
                <a:cubicBezTo>
                  <a:pt x="117565" y="38315"/>
                  <a:pt x="117628" y="37871"/>
                  <a:pt x="117752" y="38037"/>
                </a:cubicBezTo>
                <a:cubicBezTo>
                  <a:pt x="117940" y="37538"/>
                  <a:pt x="118158" y="37316"/>
                  <a:pt x="118377" y="37093"/>
                </a:cubicBezTo>
                <a:cubicBezTo>
                  <a:pt x="118501" y="36871"/>
                  <a:pt x="118626" y="36705"/>
                  <a:pt x="118751" y="36760"/>
                </a:cubicBezTo>
                <a:cubicBezTo>
                  <a:pt x="118845" y="36538"/>
                  <a:pt x="118907" y="36205"/>
                  <a:pt x="119032" y="36316"/>
                </a:cubicBezTo>
                <a:cubicBezTo>
                  <a:pt x="119313" y="35983"/>
                  <a:pt x="119594" y="35650"/>
                  <a:pt x="119843" y="35372"/>
                </a:cubicBezTo>
                <a:cubicBezTo>
                  <a:pt x="119843" y="33817"/>
                  <a:pt x="119843" y="33817"/>
                  <a:pt x="119843" y="33817"/>
                </a:cubicBezTo>
                <a:cubicBezTo>
                  <a:pt x="119812" y="33873"/>
                  <a:pt x="119750" y="33928"/>
                  <a:pt x="119687" y="33984"/>
                </a:cubicBezTo>
                <a:cubicBezTo>
                  <a:pt x="119250" y="34817"/>
                  <a:pt x="118751" y="34706"/>
                  <a:pt x="118345" y="35594"/>
                </a:cubicBezTo>
                <a:cubicBezTo>
                  <a:pt x="118096" y="35650"/>
                  <a:pt x="117877" y="36205"/>
                  <a:pt x="117596" y="36205"/>
                </a:cubicBezTo>
                <a:cubicBezTo>
                  <a:pt x="117378" y="36649"/>
                  <a:pt x="117159" y="36982"/>
                  <a:pt x="116910" y="37093"/>
                </a:cubicBezTo>
                <a:cubicBezTo>
                  <a:pt x="116691" y="37593"/>
                  <a:pt x="116410" y="37371"/>
                  <a:pt x="116192" y="37926"/>
                </a:cubicBezTo>
                <a:cubicBezTo>
                  <a:pt x="116067" y="38093"/>
                  <a:pt x="115942" y="38149"/>
                  <a:pt x="115817" y="38260"/>
                </a:cubicBezTo>
                <a:cubicBezTo>
                  <a:pt x="115817" y="38704"/>
                  <a:pt x="115443" y="38482"/>
                  <a:pt x="115599" y="38759"/>
                </a:cubicBezTo>
                <a:cubicBezTo>
                  <a:pt x="115381" y="38981"/>
                  <a:pt x="115131" y="39259"/>
                  <a:pt x="114912" y="39870"/>
                </a:cubicBezTo>
                <a:cubicBezTo>
                  <a:pt x="114819" y="40148"/>
                  <a:pt x="114663" y="39759"/>
                  <a:pt x="114569" y="40203"/>
                </a:cubicBezTo>
                <a:cubicBezTo>
                  <a:pt x="114444" y="40314"/>
                  <a:pt x="114351" y="40981"/>
                  <a:pt x="114226" y="40758"/>
                </a:cubicBezTo>
                <a:cubicBezTo>
                  <a:pt x="114475" y="40148"/>
                  <a:pt x="114725" y="39537"/>
                  <a:pt x="114975" y="38926"/>
                </a:cubicBezTo>
                <a:cubicBezTo>
                  <a:pt x="115162" y="39037"/>
                  <a:pt x="115256" y="38204"/>
                  <a:pt x="115443" y="38371"/>
                </a:cubicBezTo>
                <a:cubicBezTo>
                  <a:pt x="115599" y="38204"/>
                  <a:pt x="115755" y="37760"/>
                  <a:pt x="115911" y="37815"/>
                </a:cubicBezTo>
                <a:cubicBezTo>
                  <a:pt x="116317" y="36760"/>
                  <a:pt x="116410" y="36927"/>
                  <a:pt x="116816" y="35983"/>
                </a:cubicBezTo>
                <a:cubicBezTo>
                  <a:pt x="116972" y="35983"/>
                  <a:pt x="117097" y="35705"/>
                  <a:pt x="117222" y="35539"/>
                </a:cubicBezTo>
                <a:cubicBezTo>
                  <a:pt x="117409" y="35705"/>
                  <a:pt x="117534" y="35039"/>
                  <a:pt x="117721" y="35150"/>
                </a:cubicBezTo>
                <a:cubicBezTo>
                  <a:pt x="118002" y="34650"/>
                  <a:pt x="118283" y="34261"/>
                  <a:pt x="118595" y="33928"/>
                </a:cubicBezTo>
                <a:cubicBezTo>
                  <a:pt x="119032" y="33484"/>
                  <a:pt x="119438" y="32984"/>
                  <a:pt x="119843" y="32429"/>
                </a:cubicBezTo>
                <a:cubicBezTo>
                  <a:pt x="119843" y="30708"/>
                  <a:pt x="119843" y="30708"/>
                  <a:pt x="119843" y="30708"/>
                </a:cubicBezTo>
                <a:cubicBezTo>
                  <a:pt x="119719" y="31096"/>
                  <a:pt x="119563" y="30985"/>
                  <a:pt x="119438" y="31429"/>
                </a:cubicBezTo>
                <a:cubicBezTo>
                  <a:pt x="119250" y="31263"/>
                  <a:pt x="119157" y="32151"/>
                  <a:pt x="118938" y="31763"/>
                </a:cubicBezTo>
                <a:cubicBezTo>
                  <a:pt x="119126" y="31707"/>
                  <a:pt x="119250" y="31318"/>
                  <a:pt x="119407" y="30985"/>
                </a:cubicBezTo>
                <a:cubicBezTo>
                  <a:pt x="119531" y="30541"/>
                  <a:pt x="119719" y="30930"/>
                  <a:pt x="119843" y="30430"/>
                </a:cubicBezTo>
                <a:cubicBezTo>
                  <a:pt x="119843" y="28819"/>
                  <a:pt x="119843" y="28819"/>
                  <a:pt x="119843" y="28819"/>
                </a:cubicBezTo>
                <a:cubicBezTo>
                  <a:pt x="119781" y="28986"/>
                  <a:pt x="119719" y="29153"/>
                  <a:pt x="119656" y="29264"/>
                </a:cubicBezTo>
                <a:cubicBezTo>
                  <a:pt x="119500" y="28931"/>
                  <a:pt x="119438" y="29986"/>
                  <a:pt x="119282" y="29597"/>
                </a:cubicBezTo>
                <a:cubicBezTo>
                  <a:pt x="119563" y="29042"/>
                  <a:pt x="119719" y="28542"/>
                  <a:pt x="119843" y="27987"/>
                </a:cubicBezTo>
                <a:cubicBezTo>
                  <a:pt x="119843" y="24988"/>
                  <a:pt x="119843" y="24988"/>
                  <a:pt x="119843" y="24988"/>
                </a:cubicBezTo>
                <a:cubicBezTo>
                  <a:pt x="119719" y="25377"/>
                  <a:pt x="119625" y="25765"/>
                  <a:pt x="119563" y="26321"/>
                </a:cubicBezTo>
                <a:cubicBezTo>
                  <a:pt x="119094" y="27987"/>
                  <a:pt x="118501" y="29708"/>
                  <a:pt x="118065" y="31374"/>
                </a:cubicBezTo>
                <a:cubicBezTo>
                  <a:pt x="117877" y="31874"/>
                  <a:pt x="117659" y="32318"/>
                  <a:pt x="117472" y="32818"/>
                </a:cubicBezTo>
                <a:cubicBezTo>
                  <a:pt x="117472" y="33262"/>
                  <a:pt x="117128" y="33984"/>
                  <a:pt x="116910" y="33873"/>
                </a:cubicBezTo>
                <a:cubicBezTo>
                  <a:pt x="117315" y="33095"/>
                  <a:pt x="117347" y="32484"/>
                  <a:pt x="117721" y="31707"/>
                </a:cubicBezTo>
                <a:cubicBezTo>
                  <a:pt x="118096" y="30041"/>
                  <a:pt x="118501" y="28375"/>
                  <a:pt x="118938" y="26709"/>
                </a:cubicBezTo>
                <a:cubicBezTo>
                  <a:pt x="119157" y="25876"/>
                  <a:pt x="119313" y="24988"/>
                  <a:pt x="119438" y="24155"/>
                </a:cubicBezTo>
                <a:cubicBezTo>
                  <a:pt x="119563" y="23544"/>
                  <a:pt x="119750" y="22933"/>
                  <a:pt x="119843" y="22267"/>
                </a:cubicBezTo>
                <a:cubicBezTo>
                  <a:pt x="119843" y="19824"/>
                  <a:pt x="119843" y="19824"/>
                  <a:pt x="119843" y="19824"/>
                </a:cubicBezTo>
                <a:cubicBezTo>
                  <a:pt x="119781" y="20157"/>
                  <a:pt x="119750" y="20434"/>
                  <a:pt x="119781" y="20768"/>
                </a:cubicBezTo>
                <a:cubicBezTo>
                  <a:pt x="119500" y="21323"/>
                  <a:pt x="119750" y="21767"/>
                  <a:pt x="119438" y="22322"/>
                </a:cubicBezTo>
                <a:cubicBezTo>
                  <a:pt x="119313" y="22878"/>
                  <a:pt x="119313" y="23378"/>
                  <a:pt x="119094" y="23933"/>
                </a:cubicBezTo>
                <a:cubicBezTo>
                  <a:pt x="119250" y="24155"/>
                  <a:pt x="118876" y="24488"/>
                  <a:pt x="118970" y="24766"/>
                </a:cubicBezTo>
                <a:cubicBezTo>
                  <a:pt x="118751" y="25043"/>
                  <a:pt x="118938" y="25210"/>
                  <a:pt x="118782" y="25488"/>
                </a:cubicBezTo>
                <a:cubicBezTo>
                  <a:pt x="118907" y="25710"/>
                  <a:pt x="118564" y="26099"/>
                  <a:pt x="118657" y="26321"/>
                </a:cubicBezTo>
                <a:cubicBezTo>
                  <a:pt x="118439" y="26598"/>
                  <a:pt x="118595" y="26765"/>
                  <a:pt x="118439" y="27043"/>
                </a:cubicBezTo>
                <a:cubicBezTo>
                  <a:pt x="118002" y="28708"/>
                  <a:pt x="117628" y="30374"/>
                  <a:pt x="117222" y="32096"/>
                </a:cubicBezTo>
                <a:cubicBezTo>
                  <a:pt x="117191" y="32207"/>
                  <a:pt x="116972" y="32318"/>
                  <a:pt x="116972" y="32373"/>
                </a:cubicBezTo>
                <a:cubicBezTo>
                  <a:pt x="117003" y="32484"/>
                  <a:pt x="116941" y="32873"/>
                  <a:pt x="116723" y="33206"/>
                </a:cubicBezTo>
                <a:cubicBezTo>
                  <a:pt x="116629" y="32762"/>
                  <a:pt x="116910" y="32207"/>
                  <a:pt x="116941" y="31707"/>
                </a:cubicBezTo>
                <a:cubicBezTo>
                  <a:pt x="117159" y="31374"/>
                  <a:pt x="116972" y="31207"/>
                  <a:pt x="117128" y="30930"/>
                </a:cubicBezTo>
                <a:cubicBezTo>
                  <a:pt x="117159" y="30708"/>
                  <a:pt x="117503" y="30374"/>
                  <a:pt x="117347" y="30208"/>
                </a:cubicBezTo>
                <a:cubicBezTo>
                  <a:pt x="117596" y="29208"/>
                  <a:pt x="117628" y="28209"/>
                  <a:pt x="117940" y="27209"/>
                </a:cubicBezTo>
                <a:cubicBezTo>
                  <a:pt x="117752" y="26709"/>
                  <a:pt x="118127" y="26154"/>
                  <a:pt x="118158" y="25654"/>
                </a:cubicBezTo>
                <a:cubicBezTo>
                  <a:pt x="118189" y="25155"/>
                  <a:pt x="118408" y="24655"/>
                  <a:pt x="118408" y="24211"/>
                </a:cubicBezTo>
                <a:cubicBezTo>
                  <a:pt x="118814" y="23155"/>
                  <a:pt x="118814" y="22156"/>
                  <a:pt x="119157" y="21156"/>
                </a:cubicBezTo>
                <a:cubicBezTo>
                  <a:pt x="119001" y="20879"/>
                  <a:pt x="119375" y="20546"/>
                  <a:pt x="119282" y="20323"/>
                </a:cubicBezTo>
                <a:cubicBezTo>
                  <a:pt x="119438" y="20046"/>
                  <a:pt x="119282" y="19824"/>
                  <a:pt x="119469" y="19546"/>
                </a:cubicBezTo>
                <a:cubicBezTo>
                  <a:pt x="119344" y="19379"/>
                  <a:pt x="119625" y="19046"/>
                  <a:pt x="119563" y="18880"/>
                </a:cubicBezTo>
                <a:cubicBezTo>
                  <a:pt x="119719" y="18602"/>
                  <a:pt x="119531" y="18380"/>
                  <a:pt x="119750" y="18102"/>
                </a:cubicBezTo>
                <a:cubicBezTo>
                  <a:pt x="119656" y="17769"/>
                  <a:pt x="119750" y="17436"/>
                  <a:pt x="119843" y="17047"/>
                </a:cubicBezTo>
                <a:cubicBezTo>
                  <a:pt x="119843" y="15770"/>
                  <a:pt x="119843" y="15770"/>
                  <a:pt x="119843" y="15770"/>
                </a:cubicBezTo>
                <a:cubicBezTo>
                  <a:pt x="119812" y="15992"/>
                  <a:pt x="119750" y="16214"/>
                  <a:pt x="119687" y="16436"/>
                </a:cubicBezTo>
                <a:cubicBezTo>
                  <a:pt x="119750" y="16770"/>
                  <a:pt x="119500" y="17214"/>
                  <a:pt x="119531" y="17602"/>
                </a:cubicBezTo>
                <a:cubicBezTo>
                  <a:pt x="119407" y="17991"/>
                  <a:pt x="119344" y="18435"/>
                  <a:pt x="119219" y="18824"/>
                </a:cubicBezTo>
                <a:cubicBezTo>
                  <a:pt x="119375" y="19157"/>
                  <a:pt x="119032" y="19657"/>
                  <a:pt x="119063" y="19990"/>
                </a:cubicBezTo>
                <a:cubicBezTo>
                  <a:pt x="119063" y="20379"/>
                  <a:pt x="118845" y="20823"/>
                  <a:pt x="118907" y="21212"/>
                </a:cubicBezTo>
                <a:cubicBezTo>
                  <a:pt x="118283" y="22933"/>
                  <a:pt x="118314" y="24488"/>
                  <a:pt x="117659" y="26210"/>
                </a:cubicBezTo>
                <a:cubicBezTo>
                  <a:pt x="117721" y="26876"/>
                  <a:pt x="117565" y="27542"/>
                  <a:pt x="117378" y="28264"/>
                </a:cubicBezTo>
                <a:cubicBezTo>
                  <a:pt x="117472" y="28542"/>
                  <a:pt x="117159" y="28986"/>
                  <a:pt x="117253" y="29319"/>
                </a:cubicBezTo>
                <a:cubicBezTo>
                  <a:pt x="117003" y="29708"/>
                  <a:pt x="117159" y="30041"/>
                  <a:pt x="116910" y="30430"/>
                </a:cubicBezTo>
                <a:cubicBezTo>
                  <a:pt x="116629" y="31874"/>
                  <a:pt x="116286" y="33317"/>
                  <a:pt x="115942" y="34817"/>
                </a:cubicBezTo>
                <a:cubicBezTo>
                  <a:pt x="115349" y="36316"/>
                  <a:pt x="114881" y="37427"/>
                  <a:pt x="114538" y="38926"/>
                </a:cubicBezTo>
                <a:cubicBezTo>
                  <a:pt x="114444" y="39148"/>
                  <a:pt x="114351" y="39315"/>
                  <a:pt x="114226" y="39370"/>
                </a:cubicBezTo>
                <a:cubicBezTo>
                  <a:pt x="114007" y="39537"/>
                  <a:pt x="114226" y="40092"/>
                  <a:pt x="114007" y="39870"/>
                </a:cubicBezTo>
                <a:cubicBezTo>
                  <a:pt x="113914" y="40092"/>
                  <a:pt x="113820" y="40314"/>
                  <a:pt x="113758" y="40536"/>
                </a:cubicBezTo>
                <a:cubicBezTo>
                  <a:pt x="113633" y="40647"/>
                  <a:pt x="113539" y="41258"/>
                  <a:pt x="113383" y="41036"/>
                </a:cubicBezTo>
                <a:cubicBezTo>
                  <a:pt x="113851" y="40037"/>
                  <a:pt x="113851" y="39481"/>
                  <a:pt x="114195" y="38704"/>
                </a:cubicBezTo>
                <a:cubicBezTo>
                  <a:pt x="114382" y="38204"/>
                  <a:pt x="114569" y="37760"/>
                  <a:pt x="114788" y="37260"/>
                </a:cubicBezTo>
                <a:cubicBezTo>
                  <a:pt x="114881" y="36483"/>
                  <a:pt x="115068" y="36316"/>
                  <a:pt x="115224" y="35428"/>
                </a:cubicBezTo>
                <a:cubicBezTo>
                  <a:pt x="115443" y="35094"/>
                  <a:pt x="115412" y="34761"/>
                  <a:pt x="115537" y="34428"/>
                </a:cubicBezTo>
                <a:cubicBezTo>
                  <a:pt x="115661" y="34039"/>
                  <a:pt x="115786" y="33706"/>
                  <a:pt x="115755" y="33373"/>
                </a:cubicBezTo>
                <a:cubicBezTo>
                  <a:pt x="115911" y="33095"/>
                  <a:pt x="116161" y="32984"/>
                  <a:pt x="115973" y="32596"/>
                </a:cubicBezTo>
                <a:cubicBezTo>
                  <a:pt x="116130" y="32207"/>
                  <a:pt x="116379" y="31818"/>
                  <a:pt x="116348" y="31485"/>
                </a:cubicBezTo>
                <a:cubicBezTo>
                  <a:pt x="116254" y="31374"/>
                  <a:pt x="116348" y="31152"/>
                  <a:pt x="116442" y="30985"/>
                </a:cubicBezTo>
                <a:cubicBezTo>
                  <a:pt x="116473" y="30819"/>
                  <a:pt x="116442" y="30596"/>
                  <a:pt x="116566" y="30374"/>
                </a:cubicBezTo>
                <a:cubicBezTo>
                  <a:pt x="116629" y="30041"/>
                  <a:pt x="116629" y="29708"/>
                  <a:pt x="116691" y="29319"/>
                </a:cubicBezTo>
                <a:cubicBezTo>
                  <a:pt x="116785" y="28653"/>
                  <a:pt x="117035" y="27931"/>
                  <a:pt x="116972" y="27320"/>
                </a:cubicBezTo>
                <a:cubicBezTo>
                  <a:pt x="117191" y="26543"/>
                  <a:pt x="117347" y="25821"/>
                  <a:pt x="117315" y="25155"/>
                </a:cubicBezTo>
                <a:cubicBezTo>
                  <a:pt x="117503" y="24821"/>
                  <a:pt x="117347" y="24544"/>
                  <a:pt x="117503" y="24211"/>
                </a:cubicBezTo>
                <a:cubicBezTo>
                  <a:pt x="117440" y="23877"/>
                  <a:pt x="117659" y="23433"/>
                  <a:pt x="117628" y="23100"/>
                </a:cubicBezTo>
                <a:cubicBezTo>
                  <a:pt x="117721" y="22434"/>
                  <a:pt x="118002" y="21656"/>
                  <a:pt x="117971" y="20990"/>
                </a:cubicBezTo>
                <a:cubicBezTo>
                  <a:pt x="118189" y="20601"/>
                  <a:pt x="118096" y="20323"/>
                  <a:pt x="118158" y="19990"/>
                </a:cubicBezTo>
                <a:cubicBezTo>
                  <a:pt x="118158" y="19657"/>
                  <a:pt x="118377" y="19268"/>
                  <a:pt x="118283" y="18935"/>
                </a:cubicBezTo>
                <a:cubicBezTo>
                  <a:pt x="118439" y="18213"/>
                  <a:pt x="118501" y="17491"/>
                  <a:pt x="118626" y="16770"/>
                </a:cubicBezTo>
                <a:cubicBezTo>
                  <a:pt x="118720" y="16436"/>
                  <a:pt x="118751" y="16159"/>
                  <a:pt x="118814" y="15826"/>
                </a:cubicBezTo>
                <a:cubicBezTo>
                  <a:pt x="118782" y="15492"/>
                  <a:pt x="119032" y="15104"/>
                  <a:pt x="118907" y="14770"/>
                </a:cubicBezTo>
                <a:cubicBezTo>
                  <a:pt x="119188" y="13993"/>
                  <a:pt x="119032" y="13382"/>
                  <a:pt x="119250" y="12605"/>
                </a:cubicBezTo>
                <a:cubicBezTo>
                  <a:pt x="119344" y="11938"/>
                  <a:pt x="119469" y="11272"/>
                  <a:pt x="119687" y="10550"/>
                </a:cubicBezTo>
                <a:cubicBezTo>
                  <a:pt x="119594" y="10217"/>
                  <a:pt x="119968" y="9773"/>
                  <a:pt x="119812" y="9495"/>
                </a:cubicBezTo>
                <a:cubicBezTo>
                  <a:pt x="119812" y="9440"/>
                  <a:pt x="119843" y="9384"/>
                  <a:pt x="119843" y="9329"/>
                </a:cubicBezTo>
                <a:cubicBezTo>
                  <a:pt x="119843" y="7718"/>
                  <a:pt x="119843" y="7718"/>
                  <a:pt x="119843" y="7718"/>
                </a:cubicBezTo>
                <a:cubicBezTo>
                  <a:pt x="119812" y="7829"/>
                  <a:pt x="119781" y="7996"/>
                  <a:pt x="119812" y="8107"/>
                </a:cubicBezTo>
                <a:cubicBezTo>
                  <a:pt x="119531" y="8773"/>
                  <a:pt x="119656" y="9384"/>
                  <a:pt x="119313" y="10050"/>
                </a:cubicBezTo>
                <a:cubicBezTo>
                  <a:pt x="119282" y="10384"/>
                  <a:pt x="119375" y="10661"/>
                  <a:pt x="119157" y="11050"/>
                </a:cubicBezTo>
                <a:cubicBezTo>
                  <a:pt x="119188" y="11328"/>
                  <a:pt x="119094" y="11661"/>
                  <a:pt x="118970" y="11994"/>
                </a:cubicBezTo>
                <a:cubicBezTo>
                  <a:pt x="118938" y="12438"/>
                  <a:pt x="118782" y="12938"/>
                  <a:pt x="118814" y="13438"/>
                </a:cubicBezTo>
                <a:cubicBezTo>
                  <a:pt x="118876" y="13604"/>
                  <a:pt x="118595" y="13937"/>
                  <a:pt x="118751" y="14104"/>
                </a:cubicBezTo>
                <a:cubicBezTo>
                  <a:pt x="118814" y="14326"/>
                  <a:pt x="118533" y="14604"/>
                  <a:pt x="118657" y="14826"/>
                </a:cubicBezTo>
                <a:cubicBezTo>
                  <a:pt x="118408" y="15826"/>
                  <a:pt x="118252" y="16770"/>
                  <a:pt x="118096" y="17714"/>
                </a:cubicBezTo>
                <a:cubicBezTo>
                  <a:pt x="118127" y="18158"/>
                  <a:pt x="117784" y="18713"/>
                  <a:pt x="117971" y="19157"/>
                </a:cubicBezTo>
                <a:cubicBezTo>
                  <a:pt x="117659" y="19657"/>
                  <a:pt x="117971" y="20046"/>
                  <a:pt x="117690" y="20601"/>
                </a:cubicBezTo>
                <a:cubicBezTo>
                  <a:pt x="117752" y="21045"/>
                  <a:pt x="117409" y="21545"/>
                  <a:pt x="117534" y="21989"/>
                </a:cubicBezTo>
                <a:cubicBezTo>
                  <a:pt x="117284" y="22489"/>
                  <a:pt x="117440" y="22878"/>
                  <a:pt x="117191" y="23322"/>
                </a:cubicBezTo>
                <a:cubicBezTo>
                  <a:pt x="117097" y="24710"/>
                  <a:pt x="116941" y="26099"/>
                  <a:pt x="116660" y="27487"/>
                </a:cubicBezTo>
                <a:cubicBezTo>
                  <a:pt x="116535" y="27875"/>
                  <a:pt x="116566" y="28209"/>
                  <a:pt x="116442" y="28597"/>
                </a:cubicBezTo>
                <a:cubicBezTo>
                  <a:pt x="116442" y="28931"/>
                  <a:pt x="116286" y="29319"/>
                  <a:pt x="116317" y="29652"/>
                </a:cubicBezTo>
                <a:cubicBezTo>
                  <a:pt x="116130" y="30319"/>
                  <a:pt x="115973" y="31041"/>
                  <a:pt x="116036" y="31652"/>
                </a:cubicBezTo>
                <a:cubicBezTo>
                  <a:pt x="115537" y="32373"/>
                  <a:pt x="115630" y="33317"/>
                  <a:pt x="115131" y="34317"/>
                </a:cubicBezTo>
                <a:cubicBezTo>
                  <a:pt x="115100" y="34595"/>
                  <a:pt x="115318" y="34706"/>
                  <a:pt x="115037" y="34817"/>
                </a:cubicBezTo>
                <a:cubicBezTo>
                  <a:pt x="115037" y="34983"/>
                  <a:pt x="115006" y="35205"/>
                  <a:pt x="114881" y="35372"/>
                </a:cubicBezTo>
                <a:cubicBezTo>
                  <a:pt x="114850" y="35761"/>
                  <a:pt x="114631" y="35927"/>
                  <a:pt x="114663" y="36483"/>
                </a:cubicBezTo>
                <a:cubicBezTo>
                  <a:pt x="113945" y="38037"/>
                  <a:pt x="113602" y="39537"/>
                  <a:pt x="113071" y="41036"/>
                </a:cubicBezTo>
                <a:cubicBezTo>
                  <a:pt x="112665" y="41980"/>
                  <a:pt x="112228" y="42980"/>
                  <a:pt x="111823" y="43979"/>
                </a:cubicBezTo>
                <a:cubicBezTo>
                  <a:pt x="111573" y="44423"/>
                  <a:pt x="111635" y="44868"/>
                  <a:pt x="111355" y="45367"/>
                </a:cubicBezTo>
                <a:cubicBezTo>
                  <a:pt x="111230" y="45701"/>
                  <a:pt x="111105" y="45812"/>
                  <a:pt x="110980" y="45923"/>
                </a:cubicBezTo>
                <a:cubicBezTo>
                  <a:pt x="111011" y="46089"/>
                  <a:pt x="110949" y="46422"/>
                  <a:pt x="110824" y="46256"/>
                </a:cubicBezTo>
                <a:cubicBezTo>
                  <a:pt x="110668" y="46700"/>
                  <a:pt x="110824" y="47033"/>
                  <a:pt x="110543" y="47478"/>
                </a:cubicBezTo>
                <a:cubicBezTo>
                  <a:pt x="110169" y="48422"/>
                  <a:pt x="109763" y="49310"/>
                  <a:pt x="109388" y="50198"/>
                </a:cubicBezTo>
                <a:cubicBezTo>
                  <a:pt x="109170" y="51031"/>
                  <a:pt x="108795" y="51476"/>
                  <a:pt x="108421" y="52531"/>
                </a:cubicBezTo>
                <a:cubicBezTo>
                  <a:pt x="108327" y="52086"/>
                  <a:pt x="108639" y="51587"/>
                  <a:pt x="108639" y="51198"/>
                </a:cubicBezTo>
                <a:cubicBezTo>
                  <a:pt x="108702" y="50809"/>
                  <a:pt x="108764" y="50143"/>
                  <a:pt x="108983" y="50087"/>
                </a:cubicBezTo>
                <a:cubicBezTo>
                  <a:pt x="109295" y="49310"/>
                  <a:pt x="109576" y="48033"/>
                  <a:pt x="109919" y="47644"/>
                </a:cubicBezTo>
                <a:cubicBezTo>
                  <a:pt x="110013" y="46978"/>
                  <a:pt x="110512" y="46200"/>
                  <a:pt x="110699" y="45256"/>
                </a:cubicBezTo>
                <a:cubicBezTo>
                  <a:pt x="111074" y="44368"/>
                  <a:pt x="111105" y="43590"/>
                  <a:pt x="111573" y="42646"/>
                </a:cubicBezTo>
                <a:cubicBezTo>
                  <a:pt x="111604" y="42313"/>
                  <a:pt x="111760" y="41925"/>
                  <a:pt x="111823" y="41536"/>
                </a:cubicBezTo>
                <a:cubicBezTo>
                  <a:pt x="111698" y="41258"/>
                  <a:pt x="112197" y="40758"/>
                  <a:pt x="112072" y="40481"/>
                </a:cubicBezTo>
                <a:cubicBezTo>
                  <a:pt x="112135" y="40092"/>
                  <a:pt x="112260" y="39703"/>
                  <a:pt x="112291" y="39370"/>
                </a:cubicBezTo>
                <a:cubicBezTo>
                  <a:pt x="112416" y="38981"/>
                  <a:pt x="112572" y="38593"/>
                  <a:pt x="112540" y="38260"/>
                </a:cubicBezTo>
                <a:cubicBezTo>
                  <a:pt x="112759" y="37538"/>
                  <a:pt x="112821" y="36816"/>
                  <a:pt x="113009" y="36094"/>
                </a:cubicBezTo>
                <a:cubicBezTo>
                  <a:pt x="113196" y="35705"/>
                  <a:pt x="113196" y="35372"/>
                  <a:pt x="113258" y="34983"/>
                </a:cubicBezTo>
                <a:cubicBezTo>
                  <a:pt x="113383" y="34650"/>
                  <a:pt x="113477" y="34317"/>
                  <a:pt x="113446" y="34039"/>
                </a:cubicBezTo>
                <a:cubicBezTo>
                  <a:pt x="113789" y="33262"/>
                  <a:pt x="113820" y="32540"/>
                  <a:pt x="113914" y="31874"/>
                </a:cubicBezTo>
                <a:cubicBezTo>
                  <a:pt x="114039" y="31929"/>
                  <a:pt x="113945" y="31652"/>
                  <a:pt x="114070" y="31485"/>
                </a:cubicBezTo>
                <a:cubicBezTo>
                  <a:pt x="114070" y="31318"/>
                  <a:pt x="114101" y="31152"/>
                  <a:pt x="114163" y="30985"/>
                </a:cubicBezTo>
                <a:cubicBezTo>
                  <a:pt x="114132" y="30708"/>
                  <a:pt x="114226" y="30374"/>
                  <a:pt x="114351" y="30041"/>
                </a:cubicBezTo>
                <a:cubicBezTo>
                  <a:pt x="114257" y="29819"/>
                  <a:pt x="114413" y="29597"/>
                  <a:pt x="114507" y="29430"/>
                </a:cubicBezTo>
                <a:cubicBezTo>
                  <a:pt x="114413" y="29264"/>
                  <a:pt x="114538" y="29097"/>
                  <a:pt x="114600" y="28931"/>
                </a:cubicBezTo>
                <a:cubicBezTo>
                  <a:pt x="114663" y="28542"/>
                  <a:pt x="114663" y="28209"/>
                  <a:pt x="114819" y="27820"/>
                </a:cubicBezTo>
                <a:cubicBezTo>
                  <a:pt x="114788" y="27487"/>
                  <a:pt x="114944" y="27098"/>
                  <a:pt x="114944" y="26765"/>
                </a:cubicBezTo>
                <a:cubicBezTo>
                  <a:pt x="114912" y="26487"/>
                  <a:pt x="115162" y="26099"/>
                  <a:pt x="115131" y="25821"/>
                </a:cubicBezTo>
                <a:cubicBezTo>
                  <a:pt x="115256" y="24433"/>
                  <a:pt x="115693" y="22989"/>
                  <a:pt x="115880" y="21601"/>
                </a:cubicBezTo>
                <a:cubicBezTo>
                  <a:pt x="116067" y="20879"/>
                  <a:pt x="116161" y="20157"/>
                  <a:pt x="116254" y="19435"/>
                </a:cubicBezTo>
                <a:cubicBezTo>
                  <a:pt x="116504" y="18713"/>
                  <a:pt x="116442" y="18102"/>
                  <a:pt x="116785" y="17325"/>
                </a:cubicBezTo>
                <a:cubicBezTo>
                  <a:pt x="116754" y="16992"/>
                  <a:pt x="116910" y="16658"/>
                  <a:pt x="117035" y="16270"/>
                </a:cubicBezTo>
                <a:cubicBezTo>
                  <a:pt x="117159" y="15881"/>
                  <a:pt x="117128" y="15548"/>
                  <a:pt x="117253" y="15159"/>
                </a:cubicBezTo>
                <a:close/>
                <a:moveTo>
                  <a:pt x="94189" y="94123"/>
                </a:moveTo>
                <a:cubicBezTo>
                  <a:pt x="94065" y="94511"/>
                  <a:pt x="93908" y="94844"/>
                  <a:pt x="93752" y="95178"/>
                </a:cubicBezTo>
                <a:cubicBezTo>
                  <a:pt x="93659" y="95344"/>
                  <a:pt x="93721" y="95455"/>
                  <a:pt x="93659" y="95677"/>
                </a:cubicBezTo>
                <a:cubicBezTo>
                  <a:pt x="93659" y="95677"/>
                  <a:pt x="93659" y="95677"/>
                  <a:pt x="93659" y="95677"/>
                </a:cubicBezTo>
                <a:cubicBezTo>
                  <a:pt x="93628" y="95788"/>
                  <a:pt x="93565" y="95900"/>
                  <a:pt x="93503" y="96011"/>
                </a:cubicBezTo>
                <a:cubicBezTo>
                  <a:pt x="93440" y="96177"/>
                  <a:pt x="93409" y="96288"/>
                  <a:pt x="93347" y="96399"/>
                </a:cubicBezTo>
                <a:cubicBezTo>
                  <a:pt x="93253" y="96233"/>
                  <a:pt x="93409" y="96011"/>
                  <a:pt x="93503" y="95788"/>
                </a:cubicBezTo>
                <a:cubicBezTo>
                  <a:pt x="93503" y="95733"/>
                  <a:pt x="93503" y="95677"/>
                  <a:pt x="93534" y="95677"/>
                </a:cubicBezTo>
                <a:cubicBezTo>
                  <a:pt x="93596" y="95344"/>
                  <a:pt x="93628" y="95011"/>
                  <a:pt x="93596" y="94733"/>
                </a:cubicBezTo>
                <a:cubicBezTo>
                  <a:pt x="93815" y="94456"/>
                  <a:pt x="93721" y="94178"/>
                  <a:pt x="93846" y="93900"/>
                </a:cubicBezTo>
                <a:cubicBezTo>
                  <a:pt x="93908" y="93623"/>
                  <a:pt x="94033" y="93290"/>
                  <a:pt x="93971" y="93068"/>
                </a:cubicBezTo>
                <a:cubicBezTo>
                  <a:pt x="94127" y="92901"/>
                  <a:pt x="94127" y="93179"/>
                  <a:pt x="94189" y="93345"/>
                </a:cubicBezTo>
                <a:cubicBezTo>
                  <a:pt x="94189" y="93623"/>
                  <a:pt x="94158" y="93900"/>
                  <a:pt x="94189" y="94123"/>
                </a:cubicBezTo>
                <a:close/>
                <a:moveTo>
                  <a:pt x="96218" y="90180"/>
                </a:moveTo>
                <a:cubicBezTo>
                  <a:pt x="96062" y="89791"/>
                  <a:pt x="96468" y="89680"/>
                  <a:pt x="96561" y="89458"/>
                </a:cubicBezTo>
                <a:cubicBezTo>
                  <a:pt x="96873" y="89791"/>
                  <a:pt x="96312" y="90013"/>
                  <a:pt x="96218" y="90180"/>
                </a:cubicBezTo>
                <a:close/>
                <a:moveTo>
                  <a:pt x="105487" y="77242"/>
                </a:moveTo>
                <a:cubicBezTo>
                  <a:pt x="105643" y="77297"/>
                  <a:pt x="105830" y="77242"/>
                  <a:pt x="105986" y="77130"/>
                </a:cubicBezTo>
                <a:cubicBezTo>
                  <a:pt x="106080" y="77019"/>
                  <a:pt x="106143" y="76964"/>
                  <a:pt x="106236" y="77075"/>
                </a:cubicBezTo>
                <a:cubicBezTo>
                  <a:pt x="106330" y="77130"/>
                  <a:pt x="106392" y="76853"/>
                  <a:pt x="106486" y="76964"/>
                </a:cubicBezTo>
                <a:cubicBezTo>
                  <a:pt x="106829" y="76742"/>
                  <a:pt x="107172" y="76908"/>
                  <a:pt x="107485" y="76520"/>
                </a:cubicBezTo>
                <a:cubicBezTo>
                  <a:pt x="108171" y="76409"/>
                  <a:pt x="108827" y="75742"/>
                  <a:pt x="109513" y="75798"/>
                </a:cubicBezTo>
                <a:cubicBezTo>
                  <a:pt x="109825" y="75354"/>
                  <a:pt x="110169" y="75298"/>
                  <a:pt x="110512" y="75298"/>
                </a:cubicBezTo>
                <a:cubicBezTo>
                  <a:pt x="110793" y="74798"/>
                  <a:pt x="111167" y="74854"/>
                  <a:pt x="111511" y="74854"/>
                </a:cubicBezTo>
                <a:cubicBezTo>
                  <a:pt x="111823" y="74409"/>
                  <a:pt x="112166" y="74409"/>
                  <a:pt x="112478" y="74132"/>
                </a:cubicBezTo>
                <a:cubicBezTo>
                  <a:pt x="112821" y="74132"/>
                  <a:pt x="113133" y="73632"/>
                  <a:pt x="113477" y="73688"/>
                </a:cubicBezTo>
                <a:cubicBezTo>
                  <a:pt x="113789" y="73243"/>
                  <a:pt x="114132" y="73243"/>
                  <a:pt x="114444" y="72966"/>
                </a:cubicBezTo>
                <a:cubicBezTo>
                  <a:pt x="114631" y="73021"/>
                  <a:pt x="114788" y="72688"/>
                  <a:pt x="114944" y="72633"/>
                </a:cubicBezTo>
                <a:cubicBezTo>
                  <a:pt x="115100" y="72521"/>
                  <a:pt x="115287" y="72577"/>
                  <a:pt x="115443" y="72244"/>
                </a:cubicBezTo>
                <a:cubicBezTo>
                  <a:pt x="115755" y="72188"/>
                  <a:pt x="116098" y="71966"/>
                  <a:pt x="116410" y="71577"/>
                </a:cubicBezTo>
                <a:cubicBezTo>
                  <a:pt x="116754" y="71633"/>
                  <a:pt x="117066" y="70967"/>
                  <a:pt x="117409" y="71078"/>
                </a:cubicBezTo>
                <a:cubicBezTo>
                  <a:pt x="117690" y="70467"/>
                  <a:pt x="118065" y="70689"/>
                  <a:pt x="118377" y="70189"/>
                </a:cubicBezTo>
                <a:cubicBezTo>
                  <a:pt x="118533" y="70245"/>
                  <a:pt x="118689" y="69912"/>
                  <a:pt x="118845" y="69801"/>
                </a:cubicBezTo>
                <a:cubicBezTo>
                  <a:pt x="119032" y="69801"/>
                  <a:pt x="119188" y="69467"/>
                  <a:pt x="119344" y="69467"/>
                </a:cubicBezTo>
                <a:cubicBezTo>
                  <a:pt x="119469" y="69301"/>
                  <a:pt x="119438" y="69578"/>
                  <a:pt x="119375" y="69689"/>
                </a:cubicBezTo>
                <a:cubicBezTo>
                  <a:pt x="119282" y="69578"/>
                  <a:pt x="119250" y="69801"/>
                  <a:pt x="119188" y="69856"/>
                </a:cubicBezTo>
                <a:cubicBezTo>
                  <a:pt x="119063" y="69967"/>
                  <a:pt x="118938" y="70023"/>
                  <a:pt x="118814" y="70189"/>
                </a:cubicBezTo>
                <a:cubicBezTo>
                  <a:pt x="118595" y="70522"/>
                  <a:pt x="118345" y="70745"/>
                  <a:pt x="118096" y="70800"/>
                </a:cubicBezTo>
                <a:cubicBezTo>
                  <a:pt x="117628" y="71522"/>
                  <a:pt x="117128" y="71522"/>
                  <a:pt x="116629" y="72077"/>
                </a:cubicBezTo>
                <a:cubicBezTo>
                  <a:pt x="116473" y="71911"/>
                  <a:pt x="116379" y="72633"/>
                  <a:pt x="116223" y="72299"/>
                </a:cubicBezTo>
                <a:cubicBezTo>
                  <a:pt x="116098" y="72521"/>
                  <a:pt x="115973" y="72688"/>
                  <a:pt x="115849" y="72633"/>
                </a:cubicBezTo>
                <a:cubicBezTo>
                  <a:pt x="115599" y="72799"/>
                  <a:pt x="115349" y="72855"/>
                  <a:pt x="115131" y="73243"/>
                </a:cubicBezTo>
                <a:cubicBezTo>
                  <a:pt x="114850" y="73132"/>
                  <a:pt x="114631" y="73521"/>
                  <a:pt x="114382" y="73688"/>
                </a:cubicBezTo>
                <a:cubicBezTo>
                  <a:pt x="114132" y="74021"/>
                  <a:pt x="113882" y="73854"/>
                  <a:pt x="113664" y="74298"/>
                </a:cubicBezTo>
                <a:cubicBezTo>
                  <a:pt x="113196" y="74187"/>
                  <a:pt x="112759" y="74576"/>
                  <a:pt x="112353" y="74965"/>
                </a:cubicBezTo>
                <a:cubicBezTo>
                  <a:pt x="111916" y="75020"/>
                  <a:pt x="111511" y="75298"/>
                  <a:pt x="111105" y="75520"/>
                </a:cubicBezTo>
                <a:cubicBezTo>
                  <a:pt x="110668" y="75520"/>
                  <a:pt x="110262" y="75909"/>
                  <a:pt x="109825" y="75853"/>
                </a:cubicBezTo>
                <a:cubicBezTo>
                  <a:pt x="109732" y="76131"/>
                  <a:pt x="109638" y="76186"/>
                  <a:pt x="109513" y="76020"/>
                </a:cubicBezTo>
                <a:cubicBezTo>
                  <a:pt x="109420" y="76242"/>
                  <a:pt x="109326" y="76298"/>
                  <a:pt x="109201" y="76186"/>
                </a:cubicBezTo>
                <a:cubicBezTo>
                  <a:pt x="109107" y="76242"/>
                  <a:pt x="109014" y="76242"/>
                  <a:pt x="108889" y="76186"/>
                </a:cubicBezTo>
                <a:cubicBezTo>
                  <a:pt x="108795" y="76409"/>
                  <a:pt x="108702" y="76409"/>
                  <a:pt x="108577" y="76353"/>
                </a:cubicBezTo>
                <a:cubicBezTo>
                  <a:pt x="108140" y="76686"/>
                  <a:pt x="107703" y="76742"/>
                  <a:pt x="107266" y="77019"/>
                </a:cubicBezTo>
                <a:cubicBezTo>
                  <a:pt x="107048" y="76964"/>
                  <a:pt x="106829" y="77019"/>
                  <a:pt x="106642" y="77186"/>
                </a:cubicBezTo>
                <a:cubicBezTo>
                  <a:pt x="106423" y="77242"/>
                  <a:pt x="106205" y="77297"/>
                  <a:pt x="106018" y="77353"/>
                </a:cubicBezTo>
                <a:cubicBezTo>
                  <a:pt x="105550" y="77186"/>
                  <a:pt x="105175" y="77797"/>
                  <a:pt x="104738" y="77630"/>
                </a:cubicBezTo>
                <a:cubicBezTo>
                  <a:pt x="104551" y="77852"/>
                  <a:pt x="104332" y="78019"/>
                  <a:pt x="104114" y="78019"/>
                </a:cubicBezTo>
                <a:cubicBezTo>
                  <a:pt x="103895" y="78019"/>
                  <a:pt x="103739" y="78574"/>
                  <a:pt x="103490" y="78186"/>
                </a:cubicBezTo>
                <a:cubicBezTo>
                  <a:pt x="104145" y="77630"/>
                  <a:pt x="104832" y="77797"/>
                  <a:pt x="105487" y="77242"/>
                </a:cubicBezTo>
                <a:close/>
                <a:moveTo>
                  <a:pt x="98122" y="82239"/>
                </a:moveTo>
                <a:cubicBezTo>
                  <a:pt x="98278" y="82406"/>
                  <a:pt x="98215" y="82572"/>
                  <a:pt x="98153" y="82739"/>
                </a:cubicBezTo>
                <a:cubicBezTo>
                  <a:pt x="98091" y="82628"/>
                  <a:pt x="98059" y="82683"/>
                  <a:pt x="98028" y="82739"/>
                </a:cubicBezTo>
                <a:cubicBezTo>
                  <a:pt x="97966" y="82628"/>
                  <a:pt x="98059" y="82406"/>
                  <a:pt x="98122" y="82239"/>
                </a:cubicBezTo>
                <a:close/>
                <a:moveTo>
                  <a:pt x="97622" y="84016"/>
                </a:moveTo>
                <a:cubicBezTo>
                  <a:pt x="97903" y="83683"/>
                  <a:pt x="97654" y="84405"/>
                  <a:pt x="97560" y="84349"/>
                </a:cubicBezTo>
                <a:cubicBezTo>
                  <a:pt x="97529" y="84294"/>
                  <a:pt x="97560" y="84072"/>
                  <a:pt x="97622" y="84016"/>
                </a:cubicBezTo>
                <a:close/>
                <a:moveTo>
                  <a:pt x="96780" y="76631"/>
                </a:moveTo>
                <a:cubicBezTo>
                  <a:pt x="96655" y="76298"/>
                  <a:pt x="96530" y="76020"/>
                  <a:pt x="96624" y="75631"/>
                </a:cubicBezTo>
                <a:cubicBezTo>
                  <a:pt x="96343" y="75354"/>
                  <a:pt x="96405" y="74965"/>
                  <a:pt x="96374" y="74632"/>
                </a:cubicBezTo>
                <a:cubicBezTo>
                  <a:pt x="96124" y="74409"/>
                  <a:pt x="96312" y="74076"/>
                  <a:pt x="96187" y="73799"/>
                </a:cubicBezTo>
                <a:cubicBezTo>
                  <a:pt x="96218" y="73632"/>
                  <a:pt x="96124" y="73577"/>
                  <a:pt x="96093" y="73465"/>
                </a:cubicBezTo>
                <a:cubicBezTo>
                  <a:pt x="96031" y="73354"/>
                  <a:pt x="96093" y="73299"/>
                  <a:pt x="96062" y="73243"/>
                </a:cubicBezTo>
                <a:cubicBezTo>
                  <a:pt x="96031" y="73077"/>
                  <a:pt x="96000" y="72744"/>
                  <a:pt x="95875" y="72577"/>
                </a:cubicBezTo>
                <a:cubicBezTo>
                  <a:pt x="95812" y="72466"/>
                  <a:pt x="95719" y="72077"/>
                  <a:pt x="95750" y="71800"/>
                </a:cubicBezTo>
                <a:cubicBezTo>
                  <a:pt x="95531" y="71244"/>
                  <a:pt x="95469" y="70578"/>
                  <a:pt x="95407" y="69967"/>
                </a:cubicBezTo>
                <a:cubicBezTo>
                  <a:pt x="95219" y="69801"/>
                  <a:pt x="95438" y="69578"/>
                  <a:pt x="95313" y="69412"/>
                </a:cubicBezTo>
                <a:cubicBezTo>
                  <a:pt x="95282" y="69245"/>
                  <a:pt x="95219" y="69134"/>
                  <a:pt x="95282" y="68968"/>
                </a:cubicBezTo>
                <a:cubicBezTo>
                  <a:pt x="95250" y="68579"/>
                  <a:pt x="95063" y="68301"/>
                  <a:pt x="95126" y="67968"/>
                </a:cubicBezTo>
                <a:cubicBezTo>
                  <a:pt x="95001" y="67635"/>
                  <a:pt x="95126" y="67246"/>
                  <a:pt x="95001" y="66968"/>
                </a:cubicBezTo>
                <a:cubicBezTo>
                  <a:pt x="95032" y="66802"/>
                  <a:pt x="94876" y="66691"/>
                  <a:pt x="94970" y="66469"/>
                </a:cubicBezTo>
                <a:cubicBezTo>
                  <a:pt x="94970" y="66358"/>
                  <a:pt x="95001" y="66191"/>
                  <a:pt x="94938" y="66024"/>
                </a:cubicBezTo>
                <a:cubicBezTo>
                  <a:pt x="95157" y="65802"/>
                  <a:pt x="95126" y="66580"/>
                  <a:pt x="95188" y="66802"/>
                </a:cubicBezTo>
                <a:cubicBezTo>
                  <a:pt x="95250" y="67080"/>
                  <a:pt x="95563" y="67302"/>
                  <a:pt x="95375" y="67635"/>
                </a:cubicBezTo>
                <a:cubicBezTo>
                  <a:pt x="95656" y="67913"/>
                  <a:pt x="95625" y="68190"/>
                  <a:pt x="95687" y="68523"/>
                </a:cubicBezTo>
                <a:cubicBezTo>
                  <a:pt x="95937" y="68745"/>
                  <a:pt x="95781" y="69079"/>
                  <a:pt x="96031" y="69356"/>
                </a:cubicBezTo>
                <a:cubicBezTo>
                  <a:pt x="96000" y="69967"/>
                  <a:pt x="96312" y="70467"/>
                  <a:pt x="96405" y="71078"/>
                </a:cubicBezTo>
                <a:cubicBezTo>
                  <a:pt x="96655" y="71633"/>
                  <a:pt x="96624" y="72244"/>
                  <a:pt x="96936" y="72799"/>
                </a:cubicBezTo>
                <a:cubicBezTo>
                  <a:pt x="96936" y="73632"/>
                  <a:pt x="97123" y="74409"/>
                  <a:pt x="97248" y="75242"/>
                </a:cubicBezTo>
                <a:cubicBezTo>
                  <a:pt x="97217" y="75576"/>
                  <a:pt x="97248" y="75853"/>
                  <a:pt x="97310" y="76131"/>
                </a:cubicBezTo>
                <a:cubicBezTo>
                  <a:pt x="97029" y="76520"/>
                  <a:pt x="97498" y="76686"/>
                  <a:pt x="97279" y="77075"/>
                </a:cubicBezTo>
                <a:cubicBezTo>
                  <a:pt x="97435" y="77630"/>
                  <a:pt x="97435" y="78241"/>
                  <a:pt x="97529" y="78852"/>
                </a:cubicBezTo>
                <a:cubicBezTo>
                  <a:pt x="97310" y="79796"/>
                  <a:pt x="97466" y="80684"/>
                  <a:pt x="97248" y="81684"/>
                </a:cubicBezTo>
                <a:cubicBezTo>
                  <a:pt x="97154" y="80296"/>
                  <a:pt x="96998" y="78963"/>
                  <a:pt x="96936" y="77630"/>
                </a:cubicBezTo>
                <a:cubicBezTo>
                  <a:pt x="96842" y="77297"/>
                  <a:pt x="96717" y="76964"/>
                  <a:pt x="96780" y="76631"/>
                </a:cubicBezTo>
                <a:close/>
                <a:moveTo>
                  <a:pt x="97248" y="82461"/>
                </a:moveTo>
                <a:cubicBezTo>
                  <a:pt x="97061" y="82739"/>
                  <a:pt x="97154" y="82073"/>
                  <a:pt x="97248" y="81906"/>
                </a:cubicBezTo>
                <a:cubicBezTo>
                  <a:pt x="97279" y="82073"/>
                  <a:pt x="97279" y="82295"/>
                  <a:pt x="97248" y="82461"/>
                </a:cubicBezTo>
                <a:close/>
                <a:moveTo>
                  <a:pt x="100837" y="80684"/>
                </a:moveTo>
                <a:cubicBezTo>
                  <a:pt x="101149" y="80351"/>
                  <a:pt x="100868" y="81073"/>
                  <a:pt x="100806" y="81018"/>
                </a:cubicBezTo>
                <a:cubicBezTo>
                  <a:pt x="100743" y="80962"/>
                  <a:pt x="100775" y="80740"/>
                  <a:pt x="100837" y="80684"/>
                </a:cubicBezTo>
                <a:close/>
                <a:moveTo>
                  <a:pt x="101274" y="81240"/>
                </a:moveTo>
                <a:cubicBezTo>
                  <a:pt x="101617" y="81351"/>
                  <a:pt x="101867" y="80740"/>
                  <a:pt x="102210" y="80906"/>
                </a:cubicBezTo>
                <a:cubicBezTo>
                  <a:pt x="102522" y="80518"/>
                  <a:pt x="102834" y="80629"/>
                  <a:pt x="103115" y="80129"/>
                </a:cubicBezTo>
                <a:cubicBezTo>
                  <a:pt x="103365" y="80407"/>
                  <a:pt x="103583" y="79962"/>
                  <a:pt x="103833" y="80074"/>
                </a:cubicBezTo>
                <a:cubicBezTo>
                  <a:pt x="104020" y="79796"/>
                  <a:pt x="104239" y="80018"/>
                  <a:pt x="104457" y="79907"/>
                </a:cubicBezTo>
                <a:cubicBezTo>
                  <a:pt x="104613" y="80074"/>
                  <a:pt x="104676" y="79518"/>
                  <a:pt x="104832" y="79574"/>
                </a:cubicBezTo>
                <a:cubicBezTo>
                  <a:pt x="104957" y="79851"/>
                  <a:pt x="105019" y="79463"/>
                  <a:pt x="105144" y="79629"/>
                </a:cubicBezTo>
                <a:cubicBezTo>
                  <a:pt x="105331" y="79352"/>
                  <a:pt x="105581" y="79685"/>
                  <a:pt x="105768" y="79241"/>
                </a:cubicBezTo>
                <a:cubicBezTo>
                  <a:pt x="106018" y="79518"/>
                  <a:pt x="106236" y="79296"/>
                  <a:pt x="106486" y="79185"/>
                </a:cubicBezTo>
                <a:cubicBezTo>
                  <a:pt x="106704" y="79241"/>
                  <a:pt x="106892" y="79185"/>
                  <a:pt x="107110" y="79018"/>
                </a:cubicBezTo>
                <a:cubicBezTo>
                  <a:pt x="107578" y="79241"/>
                  <a:pt x="107984" y="78852"/>
                  <a:pt x="108452" y="79018"/>
                </a:cubicBezTo>
                <a:cubicBezTo>
                  <a:pt x="109326" y="78574"/>
                  <a:pt x="110262" y="78796"/>
                  <a:pt x="111136" y="78630"/>
                </a:cubicBezTo>
                <a:cubicBezTo>
                  <a:pt x="111261" y="78352"/>
                  <a:pt x="111417" y="78852"/>
                  <a:pt x="111511" y="78519"/>
                </a:cubicBezTo>
                <a:cubicBezTo>
                  <a:pt x="111635" y="78574"/>
                  <a:pt x="111729" y="78463"/>
                  <a:pt x="111854" y="78574"/>
                </a:cubicBezTo>
                <a:cubicBezTo>
                  <a:pt x="112072" y="78574"/>
                  <a:pt x="112260" y="78352"/>
                  <a:pt x="112509" y="78630"/>
                </a:cubicBezTo>
                <a:cubicBezTo>
                  <a:pt x="112946" y="78408"/>
                  <a:pt x="113414" y="78685"/>
                  <a:pt x="113851" y="78408"/>
                </a:cubicBezTo>
                <a:cubicBezTo>
                  <a:pt x="114007" y="78685"/>
                  <a:pt x="113602" y="78630"/>
                  <a:pt x="113539" y="78796"/>
                </a:cubicBezTo>
                <a:cubicBezTo>
                  <a:pt x="113383" y="78796"/>
                  <a:pt x="113227" y="78685"/>
                  <a:pt x="113102" y="79018"/>
                </a:cubicBezTo>
                <a:cubicBezTo>
                  <a:pt x="112946" y="78907"/>
                  <a:pt x="112821" y="79185"/>
                  <a:pt x="112665" y="79241"/>
                </a:cubicBezTo>
                <a:cubicBezTo>
                  <a:pt x="112540" y="79296"/>
                  <a:pt x="112416" y="79296"/>
                  <a:pt x="112291" y="79352"/>
                </a:cubicBezTo>
                <a:cubicBezTo>
                  <a:pt x="112041" y="79518"/>
                  <a:pt x="111760" y="79629"/>
                  <a:pt x="111479" y="79685"/>
                </a:cubicBezTo>
                <a:cubicBezTo>
                  <a:pt x="111323" y="79740"/>
                  <a:pt x="111198" y="79907"/>
                  <a:pt x="111042" y="79907"/>
                </a:cubicBezTo>
                <a:cubicBezTo>
                  <a:pt x="110918" y="79740"/>
                  <a:pt x="110824" y="80240"/>
                  <a:pt x="110668" y="79962"/>
                </a:cubicBezTo>
                <a:cubicBezTo>
                  <a:pt x="110512" y="79962"/>
                  <a:pt x="110387" y="80129"/>
                  <a:pt x="110231" y="80185"/>
                </a:cubicBezTo>
                <a:cubicBezTo>
                  <a:pt x="110075" y="80185"/>
                  <a:pt x="109919" y="79962"/>
                  <a:pt x="109794" y="80185"/>
                </a:cubicBezTo>
                <a:cubicBezTo>
                  <a:pt x="109607" y="79907"/>
                  <a:pt x="109513" y="80629"/>
                  <a:pt x="109326" y="80185"/>
                </a:cubicBezTo>
                <a:cubicBezTo>
                  <a:pt x="109201" y="80351"/>
                  <a:pt x="109076" y="80351"/>
                  <a:pt x="108951" y="80296"/>
                </a:cubicBezTo>
                <a:cubicBezTo>
                  <a:pt x="108795" y="80296"/>
                  <a:pt x="108671" y="80462"/>
                  <a:pt x="108514" y="80518"/>
                </a:cubicBezTo>
                <a:cubicBezTo>
                  <a:pt x="108358" y="80185"/>
                  <a:pt x="108265" y="80573"/>
                  <a:pt x="108109" y="80407"/>
                </a:cubicBezTo>
                <a:cubicBezTo>
                  <a:pt x="107859" y="80795"/>
                  <a:pt x="107547" y="80462"/>
                  <a:pt x="107328" y="80906"/>
                </a:cubicBezTo>
                <a:cubicBezTo>
                  <a:pt x="107048" y="80407"/>
                  <a:pt x="106860" y="81184"/>
                  <a:pt x="106579" y="80740"/>
                </a:cubicBezTo>
                <a:cubicBezTo>
                  <a:pt x="106361" y="81018"/>
                  <a:pt x="106111" y="80795"/>
                  <a:pt x="105893" y="81018"/>
                </a:cubicBezTo>
                <a:cubicBezTo>
                  <a:pt x="105643" y="80795"/>
                  <a:pt x="105456" y="81295"/>
                  <a:pt x="105206" y="81129"/>
                </a:cubicBezTo>
                <a:cubicBezTo>
                  <a:pt x="105113" y="81240"/>
                  <a:pt x="104988" y="81240"/>
                  <a:pt x="104863" y="81073"/>
                </a:cubicBezTo>
                <a:cubicBezTo>
                  <a:pt x="104769" y="81295"/>
                  <a:pt x="104676" y="81351"/>
                  <a:pt x="104551" y="81240"/>
                </a:cubicBezTo>
                <a:cubicBezTo>
                  <a:pt x="104332" y="81351"/>
                  <a:pt x="104114" y="81573"/>
                  <a:pt x="103864" y="81517"/>
                </a:cubicBezTo>
                <a:cubicBezTo>
                  <a:pt x="103677" y="81573"/>
                  <a:pt x="103490" y="81906"/>
                  <a:pt x="103240" y="81684"/>
                </a:cubicBezTo>
                <a:cubicBezTo>
                  <a:pt x="103115" y="81850"/>
                  <a:pt x="102990" y="81850"/>
                  <a:pt x="102866" y="82017"/>
                </a:cubicBezTo>
                <a:cubicBezTo>
                  <a:pt x="102772" y="82073"/>
                  <a:pt x="102647" y="81906"/>
                  <a:pt x="102585" y="82184"/>
                </a:cubicBezTo>
                <a:cubicBezTo>
                  <a:pt x="102335" y="81850"/>
                  <a:pt x="102179" y="82628"/>
                  <a:pt x="101929" y="82128"/>
                </a:cubicBezTo>
                <a:cubicBezTo>
                  <a:pt x="101773" y="82572"/>
                  <a:pt x="101586" y="82128"/>
                  <a:pt x="101461" y="82739"/>
                </a:cubicBezTo>
                <a:cubicBezTo>
                  <a:pt x="101274" y="82683"/>
                  <a:pt x="101118" y="83017"/>
                  <a:pt x="100931" y="82850"/>
                </a:cubicBezTo>
                <a:cubicBezTo>
                  <a:pt x="100650" y="83405"/>
                  <a:pt x="100306" y="83128"/>
                  <a:pt x="100026" y="83627"/>
                </a:cubicBezTo>
                <a:cubicBezTo>
                  <a:pt x="99401" y="83627"/>
                  <a:pt x="98840" y="84738"/>
                  <a:pt x="98215" y="85016"/>
                </a:cubicBezTo>
                <a:cubicBezTo>
                  <a:pt x="97716" y="85904"/>
                  <a:pt x="97217" y="86737"/>
                  <a:pt x="96717" y="87681"/>
                </a:cubicBezTo>
                <a:cubicBezTo>
                  <a:pt x="96530" y="87070"/>
                  <a:pt x="97061" y="86348"/>
                  <a:pt x="97092" y="85738"/>
                </a:cubicBezTo>
                <a:cubicBezTo>
                  <a:pt x="97185" y="85293"/>
                  <a:pt x="97342" y="85682"/>
                  <a:pt x="97466" y="85404"/>
                </a:cubicBezTo>
                <a:cubicBezTo>
                  <a:pt x="97591" y="85460"/>
                  <a:pt x="97685" y="84960"/>
                  <a:pt x="97810" y="85071"/>
                </a:cubicBezTo>
                <a:cubicBezTo>
                  <a:pt x="97903" y="84460"/>
                  <a:pt x="98465" y="84016"/>
                  <a:pt x="98715" y="83294"/>
                </a:cubicBezTo>
                <a:cubicBezTo>
                  <a:pt x="98964" y="83350"/>
                  <a:pt x="99152" y="82739"/>
                  <a:pt x="99370" y="82517"/>
                </a:cubicBezTo>
                <a:cubicBezTo>
                  <a:pt x="99526" y="82461"/>
                  <a:pt x="99713" y="82517"/>
                  <a:pt x="99869" y="82184"/>
                </a:cubicBezTo>
                <a:cubicBezTo>
                  <a:pt x="100026" y="82295"/>
                  <a:pt x="100182" y="82073"/>
                  <a:pt x="100338" y="81850"/>
                </a:cubicBezTo>
                <a:cubicBezTo>
                  <a:pt x="100681" y="81795"/>
                  <a:pt x="100962" y="81628"/>
                  <a:pt x="101274" y="81240"/>
                </a:cubicBezTo>
                <a:close/>
                <a:moveTo>
                  <a:pt x="98840" y="81628"/>
                </a:moveTo>
                <a:cubicBezTo>
                  <a:pt x="98996" y="81573"/>
                  <a:pt x="99120" y="81406"/>
                  <a:pt x="99276" y="81406"/>
                </a:cubicBezTo>
                <a:cubicBezTo>
                  <a:pt x="99526" y="80962"/>
                  <a:pt x="99807" y="81129"/>
                  <a:pt x="100057" y="80629"/>
                </a:cubicBezTo>
                <a:cubicBezTo>
                  <a:pt x="100213" y="80962"/>
                  <a:pt x="99807" y="81240"/>
                  <a:pt x="99713" y="81184"/>
                </a:cubicBezTo>
                <a:cubicBezTo>
                  <a:pt x="99589" y="81517"/>
                  <a:pt x="99433" y="81406"/>
                  <a:pt x="99308" y="81628"/>
                </a:cubicBezTo>
                <a:cubicBezTo>
                  <a:pt x="99245" y="81795"/>
                  <a:pt x="99120" y="81628"/>
                  <a:pt x="99058" y="81684"/>
                </a:cubicBezTo>
                <a:cubicBezTo>
                  <a:pt x="98996" y="81739"/>
                  <a:pt x="98964" y="81962"/>
                  <a:pt x="98933" y="81962"/>
                </a:cubicBezTo>
                <a:cubicBezTo>
                  <a:pt x="98933" y="81962"/>
                  <a:pt x="98871" y="81850"/>
                  <a:pt x="98871" y="81850"/>
                </a:cubicBezTo>
                <a:cubicBezTo>
                  <a:pt x="98746" y="81962"/>
                  <a:pt x="98590" y="82461"/>
                  <a:pt x="98434" y="82073"/>
                </a:cubicBezTo>
                <a:cubicBezTo>
                  <a:pt x="98527" y="81573"/>
                  <a:pt x="98715" y="81850"/>
                  <a:pt x="98840" y="81628"/>
                </a:cubicBezTo>
                <a:close/>
                <a:moveTo>
                  <a:pt x="99464" y="76409"/>
                </a:moveTo>
                <a:cubicBezTo>
                  <a:pt x="99401" y="76075"/>
                  <a:pt x="99401" y="75687"/>
                  <a:pt x="99526" y="75242"/>
                </a:cubicBezTo>
                <a:cubicBezTo>
                  <a:pt x="99589" y="75354"/>
                  <a:pt x="99651" y="75465"/>
                  <a:pt x="99745" y="75576"/>
                </a:cubicBezTo>
                <a:cubicBezTo>
                  <a:pt x="99745" y="75798"/>
                  <a:pt x="99620" y="76131"/>
                  <a:pt x="99464" y="76409"/>
                </a:cubicBezTo>
                <a:close/>
                <a:moveTo>
                  <a:pt x="105456" y="25321"/>
                </a:moveTo>
                <a:cubicBezTo>
                  <a:pt x="105643" y="25599"/>
                  <a:pt x="105362" y="26043"/>
                  <a:pt x="105487" y="26321"/>
                </a:cubicBezTo>
                <a:cubicBezTo>
                  <a:pt x="105269" y="26487"/>
                  <a:pt x="105331" y="25599"/>
                  <a:pt x="105456" y="25321"/>
                </a:cubicBezTo>
                <a:close/>
                <a:moveTo>
                  <a:pt x="103271" y="52864"/>
                </a:moveTo>
                <a:cubicBezTo>
                  <a:pt x="103084" y="52586"/>
                  <a:pt x="103365" y="52198"/>
                  <a:pt x="103209" y="51920"/>
                </a:cubicBezTo>
                <a:cubicBezTo>
                  <a:pt x="103302" y="51309"/>
                  <a:pt x="103334" y="50698"/>
                  <a:pt x="103302" y="50087"/>
                </a:cubicBezTo>
                <a:cubicBezTo>
                  <a:pt x="103459" y="49921"/>
                  <a:pt x="103521" y="50198"/>
                  <a:pt x="103396" y="50421"/>
                </a:cubicBezTo>
                <a:cubicBezTo>
                  <a:pt x="103490" y="50587"/>
                  <a:pt x="103427" y="50754"/>
                  <a:pt x="103521" y="50976"/>
                </a:cubicBezTo>
                <a:cubicBezTo>
                  <a:pt x="103302" y="51864"/>
                  <a:pt x="103427" y="52753"/>
                  <a:pt x="103271" y="53641"/>
                </a:cubicBezTo>
                <a:cubicBezTo>
                  <a:pt x="103084" y="53808"/>
                  <a:pt x="103271" y="53475"/>
                  <a:pt x="103178" y="53308"/>
                </a:cubicBezTo>
                <a:cubicBezTo>
                  <a:pt x="103178" y="53197"/>
                  <a:pt x="103178" y="53031"/>
                  <a:pt x="103271" y="52864"/>
                </a:cubicBezTo>
                <a:close/>
                <a:moveTo>
                  <a:pt x="103084" y="54863"/>
                </a:moveTo>
                <a:cubicBezTo>
                  <a:pt x="103178" y="55307"/>
                  <a:pt x="102928" y="55863"/>
                  <a:pt x="103022" y="56362"/>
                </a:cubicBezTo>
                <a:cubicBezTo>
                  <a:pt x="102928" y="56862"/>
                  <a:pt x="103022" y="57306"/>
                  <a:pt x="102866" y="57751"/>
                </a:cubicBezTo>
                <a:cubicBezTo>
                  <a:pt x="102710" y="57306"/>
                  <a:pt x="103022" y="56751"/>
                  <a:pt x="102834" y="56307"/>
                </a:cubicBezTo>
                <a:cubicBezTo>
                  <a:pt x="103146" y="55751"/>
                  <a:pt x="102803" y="55363"/>
                  <a:pt x="103084" y="54863"/>
                </a:cubicBezTo>
                <a:close/>
                <a:moveTo>
                  <a:pt x="102366" y="59750"/>
                </a:moveTo>
                <a:cubicBezTo>
                  <a:pt x="102678" y="59305"/>
                  <a:pt x="102647" y="59083"/>
                  <a:pt x="102803" y="58472"/>
                </a:cubicBezTo>
                <a:cubicBezTo>
                  <a:pt x="102959" y="59194"/>
                  <a:pt x="102429" y="60027"/>
                  <a:pt x="102647" y="60694"/>
                </a:cubicBezTo>
                <a:cubicBezTo>
                  <a:pt x="102397" y="61082"/>
                  <a:pt x="102585" y="61416"/>
                  <a:pt x="102397" y="61804"/>
                </a:cubicBezTo>
                <a:cubicBezTo>
                  <a:pt x="102304" y="61138"/>
                  <a:pt x="102429" y="60416"/>
                  <a:pt x="102366" y="59750"/>
                </a:cubicBezTo>
                <a:close/>
                <a:moveTo>
                  <a:pt x="100899" y="36316"/>
                </a:moveTo>
                <a:cubicBezTo>
                  <a:pt x="100931" y="36649"/>
                  <a:pt x="101055" y="36982"/>
                  <a:pt x="100899" y="37316"/>
                </a:cubicBezTo>
                <a:cubicBezTo>
                  <a:pt x="100837" y="36982"/>
                  <a:pt x="100743" y="36705"/>
                  <a:pt x="100899" y="36316"/>
                </a:cubicBezTo>
                <a:close/>
                <a:moveTo>
                  <a:pt x="100962" y="38260"/>
                </a:moveTo>
                <a:cubicBezTo>
                  <a:pt x="100931" y="38537"/>
                  <a:pt x="100962" y="38870"/>
                  <a:pt x="101055" y="39148"/>
                </a:cubicBezTo>
                <a:cubicBezTo>
                  <a:pt x="100837" y="39426"/>
                  <a:pt x="100837" y="38704"/>
                  <a:pt x="100868" y="38482"/>
                </a:cubicBezTo>
                <a:cubicBezTo>
                  <a:pt x="100775" y="38204"/>
                  <a:pt x="100931" y="37871"/>
                  <a:pt x="100806" y="37593"/>
                </a:cubicBezTo>
                <a:cubicBezTo>
                  <a:pt x="100993" y="37316"/>
                  <a:pt x="100837" y="38093"/>
                  <a:pt x="100962" y="38260"/>
                </a:cubicBezTo>
                <a:close/>
                <a:moveTo>
                  <a:pt x="100150" y="75909"/>
                </a:moveTo>
                <a:cubicBezTo>
                  <a:pt x="100057" y="75242"/>
                  <a:pt x="100431" y="75187"/>
                  <a:pt x="100494" y="74576"/>
                </a:cubicBezTo>
                <a:cubicBezTo>
                  <a:pt x="100556" y="74687"/>
                  <a:pt x="100650" y="74687"/>
                  <a:pt x="100681" y="74632"/>
                </a:cubicBezTo>
                <a:cubicBezTo>
                  <a:pt x="100775" y="75076"/>
                  <a:pt x="100306" y="75687"/>
                  <a:pt x="100150" y="75909"/>
                </a:cubicBezTo>
                <a:close/>
                <a:moveTo>
                  <a:pt x="101960" y="64414"/>
                </a:moveTo>
                <a:cubicBezTo>
                  <a:pt x="101992" y="65080"/>
                  <a:pt x="101804" y="65747"/>
                  <a:pt x="101929" y="66413"/>
                </a:cubicBezTo>
                <a:cubicBezTo>
                  <a:pt x="101680" y="66968"/>
                  <a:pt x="101836" y="67468"/>
                  <a:pt x="101555" y="68079"/>
                </a:cubicBezTo>
                <a:cubicBezTo>
                  <a:pt x="101555" y="68523"/>
                  <a:pt x="101492" y="68968"/>
                  <a:pt x="101586" y="69356"/>
                </a:cubicBezTo>
                <a:cubicBezTo>
                  <a:pt x="101368" y="69689"/>
                  <a:pt x="101555" y="69912"/>
                  <a:pt x="101305" y="70245"/>
                </a:cubicBezTo>
                <a:cubicBezTo>
                  <a:pt x="101243" y="70522"/>
                  <a:pt x="101430" y="70745"/>
                  <a:pt x="101180" y="71078"/>
                </a:cubicBezTo>
                <a:cubicBezTo>
                  <a:pt x="100962" y="71633"/>
                  <a:pt x="101024" y="72077"/>
                  <a:pt x="100743" y="72633"/>
                </a:cubicBezTo>
                <a:cubicBezTo>
                  <a:pt x="100587" y="72022"/>
                  <a:pt x="100712" y="71300"/>
                  <a:pt x="100837" y="70578"/>
                </a:cubicBezTo>
                <a:cubicBezTo>
                  <a:pt x="100868" y="69912"/>
                  <a:pt x="100993" y="69245"/>
                  <a:pt x="101118" y="68523"/>
                </a:cubicBezTo>
                <a:cubicBezTo>
                  <a:pt x="101055" y="67968"/>
                  <a:pt x="101149" y="67302"/>
                  <a:pt x="101118" y="66691"/>
                </a:cubicBezTo>
                <a:cubicBezTo>
                  <a:pt x="101118" y="66136"/>
                  <a:pt x="101118" y="65580"/>
                  <a:pt x="101305" y="64914"/>
                </a:cubicBezTo>
                <a:cubicBezTo>
                  <a:pt x="101274" y="64192"/>
                  <a:pt x="101368" y="63470"/>
                  <a:pt x="101336" y="62748"/>
                </a:cubicBezTo>
                <a:cubicBezTo>
                  <a:pt x="101430" y="62360"/>
                  <a:pt x="101274" y="62082"/>
                  <a:pt x="101430" y="61693"/>
                </a:cubicBezTo>
                <a:cubicBezTo>
                  <a:pt x="101524" y="61304"/>
                  <a:pt x="101274" y="61027"/>
                  <a:pt x="101555" y="60638"/>
                </a:cubicBezTo>
                <a:cubicBezTo>
                  <a:pt x="101399" y="59972"/>
                  <a:pt x="101368" y="59305"/>
                  <a:pt x="101274" y="58639"/>
                </a:cubicBezTo>
                <a:cubicBezTo>
                  <a:pt x="101336" y="58084"/>
                  <a:pt x="101305" y="57639"/>
                  <a:pt x="101336" y="57140"/>
                </a:cubicBezTo>
                <a:cubicBezTo>
                  <a:pt x="101336" y="56862"/>
                  <a:pt x="101243" y="56584"/>
                  <a:pt x="101336" y="56307"/>
                </a:cubicBezTo>
                <a:cubicBezTo>
                  <a:pt x="101368" y="56085"/>
                  <a:pt x="101368" y="55863"/>
                  <a:pt x="101274" y="55640"/>
                </a:cubicBezTo>
                <a:cubicBezTo>
                  <a:pt x="101430" y="55085"/>
                  <a:pt x="101149" y="54696"/>
                  <a:pt x="101243" y="54141"/>
                </a:cubicBezTo>
                <a:cubicBezTo>
                  <a:pt x="101118" y="53697"/>
                  <a:pt x="101305" y="53197"/>
                  <a:pt x="101118" y="52808"/>
                </a:cubicBezTo>
                <a:cubicBezTo>
                  <a:pt x="101274" y="52309"/>
                  <a:pt x="101180" y="51864"/>
                  <a:pt x="101274" y="51365"/>
                </a:cubicBezTo>
                <a:cubicBezTo>
                  <a:pt x="101336" y="50865"/>
                  <a:pt x="101180" y="50421"/>
                  <a:pt x="101243" y="49921"/>
                </a:cubicBezTo>
                <a:cubicBezTo>
                  <a:pt x="101055" y="49477"/>
                  <a:pt x="101243" y="48977"/>
                  <a:pt x="101118" y="48533"/>
                </a:cubicBezTo>
                <a:cubicBezTo>
                  <a:pt x="101211" y="47589"/>
                  <a:pt x="100837" y="46700"/>
                  <a:pt x="101087" y="45701"/>
                </a:cubicBezTo>
                <a:cubicBezTo>
                  <a:pt x="100931" y="44979"/>
                  <a:pt x="100899" y="44201"/>
                  <a:pt x="100806" y="43479"/>
                </a:cubicBezTo>
                <a:cubicBezTo>
                  <a:pt x="100993" y="43035"/>
                  <a:pt x="100743" y="42702"/>
                  <a:pt x="100962" y="42258"/>
                </a:cubicBezTo>
                <a:cubicBezTo>
                  <a:pt x="100806" y="41925"/>
                  <a:pt x="101055" y="41480"/>
                  <a:pt x="100868" y="41147"/>
                </a:cubicBezTo>
                <a:cubicBezTo>
                  <a:pt x="100993" y="40814"/>
                  <a:pt x="101055" y="41036"/>
                  <a:pt x="100962" y="41258"/>
                </a:cubicBezTo>
                <a:cubicBezTo>
                  <a:pt x="101024" y="41425"/>
                  <a:pt x="100962" y="41591"/>
                  <a:pt x="101055" y="41813"/>
                </a:cubicBezTo>
                <a:cubicBezTo>
                  <a:pt x="101024" y="42202"/>
                  <a:pt x="101055" y="42535"/>
                  <a:pt x="101149" y="42924"/>
                </a:cubicBezTo>
                <a:cubicBezTo>
                  <a:pt x="101180" y="43646"/>
                  <a:pt x="101087" y="44368"/>
                  <a:pt x="101243" y="45090"/>
                </a:cubicBezTo>
                <a:cubicBezTo>
                  <a:pt x="101118" y="45478"/>
                  <a:pt x="101430" y="45812"/>
                  <a:pt x="101336" y="46200"/>
                </a:cubicBezTo>
                <a:cubicBezTo>
                  <a:pt x="101305" y="46589"/>
                  <a:pt x="101336" y="46978"/>
                  <a:pt x="101430" y="47311"/>
                </a:cubicBezTo>
                <a:cubicBezTo>
                  <a:pt x="101368" y="48088"/>
                  <a:pt x="101555" y="48755"/>
                  <a:pt x="101524" y="49477"/>
                </a:cubicBezTo>
                <a:cubicBezTo>
                  <a:pt x="101617" y="50198"/>
                  <a:pt x="101680" y="50976"/>
                  <a:pt x="101711" y="51753"/>
                </a:cubicBezTo>
                <a:cubicBezTo>
                  <a:pt x="101804" y="51809"/>
                  <a:pt x="101648" y="51975"/>
                  <a:pt x="101648" y="52086"/>
                </a:cubicBezTo>
                <a:cubicBezTo>
                  <a:pt x="101680" y="52253"/>
                  <a:pt x="101898" y="52475"/>
                  <a:pt x="101773" y="52864"/>
                </a:cubicBezTo>
                <a:cubicBezTo>
                  <a:pt x="101773" y="53197"/>
                  <a:pt x="101773" y="53530"/>
                  <a:pt x="101804" y="53919"/>
                </a:cubicBezTo>
                <a:cubicBezTo>
                  <a:pt x="101711" y="54308"/>
                  <a:pt x="101867" y="54641"/>
                  <a:pt x="101898" y="55030"/>
                </a:cubicBezTo>
                <a:cubicBezTo>
                  <a:pt x="101804" y="55363"/>
                  <a:pt x="101992" y="55696"/>
                  <a:pt x="101898" y="56029"/>
                </a:cubicBezTo>
                <a:cubicBezTo>
                  <a:pt x="102054" y="56751"/>
                  <a:pt x="101992" y="57473"/>
                  <a:pt x="102117" y="58195"/>
                </a:cubicBezTo>
                <a:cubicBezTo>
                  <a:pt x="102023" y="58917"/>
                  <a:pt x="101960" y="59694"/>
                  <a:pt x="102117" y="60360"/>
                </a:cubicBezTo>
                <a:cubicBezTo>
                  <a:pt x="101960" y="61082"/>
                  <a:pt x="102023" y="61749"/>
                  <a:pt x="102148" y="62415"/>
                </a:cubicBezTo>
                <a:cubicBezTo>
                  <a:pt x="101898" y="63137"/>
                  <a:pt x="102085" y="63748"/>
                  <a:pt x="101960" y="64414"/>
                </a:cubicBezTo>
                <a:close/>
                <a:moveTo>
                  <a:pt x="102585" y="67246"/>
                </a:moveTo>
                <a:cubicBezTo>
                  <a:pt x="102429" y="67413"/>
                  <a:pt x="102522" y="67080"/>
                  <a:pt x="102616" y="66913"/>
                </a:cubicBezTo>
                <a:cubicBezTo>
                  <a:pt x="102772" y="66746"/>
                  <a:pt x="102647" y="67080"/>
                  <a:pt x="102585" y="67246"/>
                </a:cubicBezTo>
                <a:close/>
                <a:moveTo>
                  <a:pt x="102210" y="66802"/>
                </a:moveTo>
                <a:cubicBezTo>
                  <a:pt x="102085" y="66524"/>
                  <a:pt x="102366" y="66191"/>
                  <a:pt x="102210" y="65969"/>
                </a:cubicBezTo>
                <a:cubicBezTo>
                  <a:pt x="102273" y="65691"/>
                  <a:pt x="102397" y="65414"/>
                  <a:pt x="102335" y="65136"/>
                </a:cubicBezTo>
                <a:cubicBezTo>
                  <a:pt x="102585" y="64803"/>
                  <a:pt x="102397" y="64581"/>
                  <a:pt x="102491" y="64303"/>
                </a:cubicBezTo>
                <a:cubicBezTo>
                  <a:pt x="102553" y="64025"/>
                  <a:pt x="102616" y="63803"/>
                  <a:pt x="102553" y="63581"/>
                </a:cubicBezTo>
                <a:cubicBezTo>
                  <a:pt x="102710" y="63304"/>
                  <a:pt x="102741" y="63026"/>
                  <a:pt x="102678" y="62748"/>
                </a:cubicBezTo>
                <a:cubicBezTo>
                  <a:pt x="102616" y="62526"/>
                  <a:pt x="102866" y="62248"/>
                  <a:pt x="102741" y="62026"/>
                </a:cubicBezTo>
                <a:cubicBezTo>
                  <a:pt x="102928" y="61527"/>
                  <a:pt x="102741" y="61082"/>
                  <a:pt x="102959" y="60527"/>
                </a:cubicBezTo>
                <a:cubicBezTo>
                  <a:pt x="103084" y="58472"/>
                  <a:pt x="103427" y="56418"/>
                  <a:pt x="103521" y="54419"/>
                </a:cubicBezTo>
                <a:cubicBezTo>
                  <a:pt x="103739" y="53308"/>
                  <a:pt x="103583" y="52309"/>
                  <a:pt x="103864" y="51198"/>
                </a:cubicBezTo>
                <a:cubicBezTo>
                  <a:pt x="103771" y="50754"/>
                  <a:pt x="103833" y="50198"/>
                  <a:pt x="103927" y="49699"/>
                </a:cubicBezTo>
                <a:cubicBezTo>
                  <a:pt x="103927" y="49199"/>
                  <a:pt x="103958" y="48699"/>
                  <a:pt x="103989" y="48199"/>
                </a:cubicBezTo>
                <a:cubicBezTo>
                  <a:pt x="103864" y="47700"/>
                  <a:pt x="104239" y="47144"/>
                  <a:pt x="104083" y="46645"/>
                </a:cubicBezTo>
                <a:cubicBezTo>
                  <a:pt x="104208" y="46145"/>
                  <a:pt x="104145" y="45645"/>
                  <a:pt x="104145" y="45145"/>
                </a:cubicBezTo>
                <a:cubicBezTo>
                  <a:pt x="104364" y="44590"/>
                  <a:pt x="104145" y="44146"/>
                  <a:pt x="104364" y="43590"/>
                </a:cubicBezTo>
                <a:cubicBezTo>
                  <a:pt x="104301" y="43146"/>
                  <a:pt x="104582" y="42591"/>
                  <a:pt x="104551" y="42091"/>
                </a:cubicBezTo>
                <a:cubicBezTo>
                  <a:pt x="104613" y="41425"/>
                  <a:pt x="104707" y="40814"/>
                  <a:pt x="104676" y="40203"/>
                </a:cubicBezTo>
                <a:cubicBezTo>
                  <a:pt x="104613" y="39592"/>
                  <a:pt x="104863" y="38926"/>
                  <a:pt x="104801" y="38315"/>
                </a:cubicBezTo>
                <a:cubicBezTo>
                  <a:pt x="104925" y="37704"/>
                  <a:pt x="104832" y="37093"/>
                  <a:pt x="104894" y="36483"/>
                </a:cubicBezTo>
                <a:cubicBezTo>
                  <a:pt x="104925" y="35872"/>
                  <a:pt x="104957" y="35205"/>
                  <a:pt x="105019" y="34595"/>
                </a:cubicBezTo>
                <a:cubicBezTo>
                  <a:pt x="104925" y="34039"/>
                  <a:pt x="105113" y="33373"/>
                  <a:pt x="105019" y="32762"/>
                </a:cubicBezTo>
                <a:cubicBezTo>
                  <a:pt x="105206" y="32429"/>
                  <a:pt x="104957" y="32151"/>
                  <a:pt x="105050" y="31818"/>
                </a:cubicBezTo>
                <a:cubicBezTo>
                  <a:pt x="105206" y="31485"/>
                  <a:pt x="104801" y="31263"/>
                  <a:pt x="105113" y="30930"/>
                </a:cubicBezTo>
                <a:cubicBezTo>
                  <a:pt x="105050" y="30596"/>
                  <a:pt x="105206" y="30263"/>
                  <a:pt x="105050" y="29986"/>
                </a:cubicBezTo>
                <a:cubicBezTo>
                  <a:pt x="105050" y="29708"/>
                  <a:pt x="105175" y="29375"/>
                  <a:pt x="105113" y="29042"/>
                </a:cubicBezTo>
                <a:cubicBezTo>
                  <a:pt x="105175" y="28764"/>
                  <a:pt x="105144" y="28431"/>
                  <a:pt x="105175" y="28153"/>
                </a:cubicBezTo>
                <a:cubicBezTo>
                  <a:pt x="105362" y="27764"/>
                  <a:pt x="105050" y="27542"/>
                  <a:pt x="105331" y="27154"/>
                </a:cubicBezTo>
                <a:cubicBezTo>
                  <a:pt x="105269" y="26987"/>
                  <a:pt x="105269" y="26820"/>
                  <a:pt x="105362" y="26598"/>
                </a:cubicBezTo>
                <a:cubicBezTo>
                  <a:pt x="105394" y="26765"/>
                  <a:pt x="105425" y="26876"/>
                  <a:pt x="105518" y="26987"/>
                </a:cubicBezTo>
                <a:cubicBezTo>
                  <a:pt x="105362" y="27875"/>
                  <a:pt x="105612" y="28653"/>
                  <a:pt x="105331" y="29597"/>
                </a:cubicBezTo>
                <a:cubicBezTo>
                  <a:pt x="105518" y="29986"/>
                  <a:pt x="105175" y="30485"/>
                  <a:pt x="105362" y="30819"/>
                </a:cubicBezTo>
                <a:cubicBezTo>
                  <a:pt x="105456" y="31207"/>
                  <a:pt x="105175" y="31652"/>
                  <a:pt x="105331" y="31985"/>
                </a:cubicBezTo>
                <a:cubicBezTo>
                  <a:pt x="105300" y="32818"/>
                  <a:pt x="105269" y="33651"/>
                  <a:pt x="105331" y="34428"/>
                </a:cubicBezTo>
                <a:cubicBezTo>
                  <a:pt x="105331" y="35205"/>
                  <a:pt x="105269" y="36038"/>
                  <a:pt x="105331" y="36816"/>
                </a:cubicBezTo>
                <a:cubicBezTo>
                  <a:pt x="105331" y="37038"/>
                  <a:pt x="105144" y="37316"/>
                  <a:pt x="105362" y="37482"/>
                </a:cubicBezTo>
                <a:cubicBezTo>
                  <a:pt x="105269" y="37704"/>
                  <a:pt x="105269" y="37926"/>
                  <a:pt x="105362" y="38093"/>
                </a:cubicBezTo>
                <a:cubicBezTo>
                  <a:pt x="105237" y="38537"/>
                  <a:pt x="105269" y="38981"/>
                  <a:pt x="105269" y="39370"/>
                </a:cubicBezTo>
                <a:cubicBezTo>
                  <a:pt x="105269" y="40203"/>
                  <a:pt x="105300" y="40981"/>
                  <a:pt x="105237" y="41813"/>
                </a:cubicBezTo>
                <a:cubicBezTo>
                  <a:pt x="105206" y="43424"/>
                  <a:pt x="105081" y="45034"/>
                  <a:pt x="104988" y="46700"/>
                </a:cubicBezTo>
                <a:cubicBezTo>
                  <a:pt x="104894" y="47089"/>
                  <a:pt x="104988" y="47422"/>
                  <a:pt x="105081" y="47811"/>
                </a:cubicBezTo>
                <a:cubicBezTo>
                  <a:pt x="104863" y="48255"/>
                  <a:pt x="105081" y="48588"/>
                  <a:pt x="104894" y="48977"/>
                </a:cubicBezTo>
                <a:cubicBezTo>
                  <a:pt x="104957" y="49699"/>
                  <a:pt x="104707" y="50476"/>
                  <a:pt x="104769" y="51198"/>
                </a:cubicBezTo>
                <a:cubicBezTo>
                  <a:pt x="104551" y="51642"/>
                  <a:pt x="104769" y="51975"/>
                  <a:pt x="104582" y="52420"/>
                </a:cubicBezTo>
                <a:cubicBezTo>
                  <a:pt x="104426" y="52808"/>
                  <a:pt x="104488" y="53197"/>
                  <a:pt x="104426" y="53586"/>
                </a:cubicBezTo>
                <a:cubicBezTo>
                  <a:pt x="104364" y="54363"/>
                  <a:pt x="104301" y="55085"/>
                  <a:pt x="104145" y="55863"/>
                </a:cubicBezTo>
                <a:cubicBezTo>
                  <a:pt x="104083" y="56418"/>
                  <a:pt x="104176" y="56973"/>
                  <a:pt x="104083" y="57584"/>
                </a:cubicBezTo>
                <a:cubicBezTo>
                  <a:pt x="104208" y="58139"/>
                  <a:pt x="103895" y="58806"/>
                  <a:pt x="104020" y="59305"/>
                </a:cubicBezTo>
                <a:cubicBezTo>
                  <a:pt x="103739" y="60083"/>
                  <a:pt x="103739" y="60749"/>
                  <a:pt x="103552" y="61527"/>
                </a:cubicBezTo>
                <a:cubicBezTo>
                  <a:pt x="103583" y="61860"/>
                  <a:pt x="103427" y="62248"/>
                  <a:pt x="103302" y="62582"/>
                </a:cubicBezTo>
                <a:cubicBezTo>
                  <a:pt x="103427" y="62915"/>
                  <a:pt x="103084" y="63359"/>
                  <a:pt x="103209" y="63692"/>
                </a:cubicBezTo>
                <a:cubicBezTo>
                  <a:pt x="102741" y="64747"/>
                  <a:pt x="102710" y="65691"/>
                  <a:pt x="102210" y="66802"/>
                </a:cubicBezTo>
                <a:close/>
                <a:moveTo>
                  <a:pt x="109825" y="58250"/>
                </a:moveTo>
                <a:cubicBezTo>
                  <a:pt x="109919" y="57806"/>
                  <a:pt x="110075" y="58195"/>
                  <a:pt x="110200" y="57917"/>
                </a:cubicBezTo>
                <a:cubicBezTo>
                  <a:pt x="110449" y="57639"/>
                  <a:pt x="110730" y="57584"/>
                  <a:pt x="110980" y="57362"/>
                </a:cubicBezTo>
                <a:cubicBezTo>
                  <a:pt x="111074" y="57584"/>
                  <a:pt x="110886" y="57639"/>
                  <a:pt x="110793" y="57528"/>
                </a:cubicBezTo>
                <a:cubicBezTo>
                  <a:pt x="110387" y="58195"/>
                  <a:pt x="109950" y="58139"/>
                  <a:pt x="109544" y="58639"/>
                </a:cubicBezTo>
                <a:cubicBezTo>
                  <a:pt x="109388" y="58417"/>
                  <a:pt x="109732" y="58195"/>
                  <a:pt x="109825" y="58250"/>
                </a:cubicBezTo>
                <a:close/>
                <a:moveTo>
                  <a:pt x="107765" y="54030"/>
                </a:moveTo>
                <a:cubicBezTo>
                  <a:pt x="107672" y="54197"/>
                  <a:pt x="107609" y="54363"/>
                  <a:pt x="107547" y="54530"/>
                </a:cubicBezTo>
                <a:cubicBezTo>
                  <a:pt x="107422" y="54696"/>
                  <a:pt x="107453" y="54474"/>
                  <a:pt x="107516" y="54308"/>
                </a:cubicBezTo>
                <a:cubicBezTo>
                  <a:pt x="107578" y="54141"/>
                  <a:pt x="107672" y="53975"/>
                  <a:pt x="107734" y="53808"/>
                </a:cubicBezTo>
                <a:cubicBezTo>
                  <a:pt x="107859" y="53697"/>
                  <a:pt x="107828" y="53919"/>
                  <a:pt x="107765" y="54030"/>
                </a:cubicBezTo>
                <a:close/>
                <a:moveTo>
                  <a:pt x="107921" y="53641"/>
                </a:moveTo>
                <a:cubicBezTo>
                  <a:pt x="107797" y="53308"/>
                  <a:pt x="108171" y="52808"/>
                  <a:pt x="108078" y="52475"/>
                </a:cubicBezTo>
                <a:cubicBezTo>
                  <a:pt x="108483" y="52309"/>
                  <a:pt x="108140" y="53308"/>
                  <a:pt x="107921" y="53641"/>
                </a:cubicBezTo>
                <a:close/>
                <a:moveTo>
                  <a:pt x="115786" y="39204"/>
                </a:moveTo>
                <a:cubicBezTo>
                  <a:pt x="116005" y="39148"/>
                  <a:pt x="116192" y="38537"/>
                  <a:pt x="116442" y="38482"/>
                </a:cubicBezTo>
                <a:cubicBezTo>
                  <a:pt x="116629" y="38371"/>
                  <a:pt x="116816" y="38037"/>
                  <a:pt x="117035" y="37871"/>
                </a:cubicBezTo>
                <a:cubicBezTo>
                  <a:pt x="117440" y="37316"/>
                  <a:pt x="117846" y="36816"/>
                  <a:pt x="118252" y="36316"/>
                </a:cubicBezTo>
                <a:cubicBezTo>
                  <a:pt x="118345" y="36483"/>
                  <a:pt x="118158" y="36427"/>
                  <a:pt x="118096" y="36705"/>
                </a:cubicBezTo>
                <a:cubicBezTo>
                  <a:pt x="118033" y="36871"/>
                  <a:pt x="117940" y="37038"/>
                  <a:pt x="117877" y="37204"/>
                </a:cubicBezTo>
                <a:cubicBezTo>
                  <a:pt x="117628" y="37204"/>
                  <a:pt x="117440" y="37538"/>
                  <a:pt x="117222" y="37926"/>
                </a:cubicBezTo>
                <a:cubicBezTo>
                  <a:pt x="117003" y="38037"/>
                  <a:pt x="116785" y="38482"/>
                  <a:pt x="116566" y="38648"/>
                </a:cubicBezTo>
                <a:cubicBezTo>
                  <a:pt x="116192" y="39481"/>
                  <a:pt x="115724" y="39481"/>
                  <a:pt x="115349" y="40481"/>
                </a:cubicBezTo>
                <a:cubicBezTo>
                  <a:pt x="115131" y="40037"/>
                  <a:pt x="115630" y="39870"/>
                  <a:pt x="115786" y="39204"/>
                </a:cubicBezTo>
                <a:close/>
                <a:moveTo>
                  <a:pt x="117908" y="33373"/>
                </a:moveTo>
                <a:cubicBezTo>
                  <a:pt x="118065" y="33040"/>
                  <a:pt x="118221" y="32484"/>
                  <a:pt x="118408" y="32484"/>
                </a:cubicBezTo>
                <a:cubicBezTo>
                  <a:pt x="118564" y="32873"/>
                  <a:pt x="118158" y="32707"/>
                  <a:pt x="118096" y="33262"/>
                </a:cubicBezTo>
                <a:cubicBezTo>
                  <a:pt x="118033" y="33484"/>
                  <a:pt x="117940" y="33373"/>
                  <a:pt x="117846" y="33540"/>
                </a:cubicBezTo>
                <a:cubicBezTo>
                  <a:pt x="117784" y="33706"/>
                  <a:pt x="117690" y="33873"/>
                  <a:pt x="117628" y="34039"/>
                </a:cubicBezTo>
                <a:cubicBezTo>
                  <a:pt x="117378" y="34428"/>
                  <a:pt x="117784" y="33095"/>
                  <a:pt x="117908" y="33373"/>
                </a:cubicBezTo>
                <a:close/>
                <a:moveTo>
                  <a:pt x="114850" y="42202"/>
                </a:moveTo>
                <a:cubicBezTo>
                  <a:pt x="114756" y="41925"/>
                  <a:pt x="114944" y="41925"/>
                  <a:pt x="115006" y="41813"/>
                </a:cubicBezTo>
                <a:cubicBezTo>
                  <a:pt x="115287" y="41647"/>
                  <a:pt x="114912" y="42036"/>
                  <a:pt x="114850" y="42202"/>
                </a:cubicBezTo>
                <a:close/>
                <a:moveTo>
                  <a:pt x="111635" y="45978"/>
                </a:moveTo>
                <a:cubicBezTo>
                  <a:pt x="111760" y="45478"/>
                  <a:pt x="111916" y="45756"/>
                  <a:pt x="112041" y="45312"/>
                </a:cubicBezTo>
                <a:cubicBezTo>
                  <a:pt x="112260" y="44812"/>
                  <a:pt x="112447" y="44368"/>
                  <a:pt x="112634" y="43868"/>
                </a:cubicBezTo>
                <a:cubicBezTo>
                  <a:pt x="113477" y="42591"/>
                  <a:pt x="114319" y="41591"/>
                  <a:pt x="115162" y="40370"/>
                </a:cubicBezTo>
                <a:cubicBezTo>
                  <a:pt x="115224" y="40481"/>
                  <a:pt x="115131" y="40647"/>
                  <a:pt x="115131" y="40758"/>
                </a:cubicBezTo>
                <a:cubicBezTo>
                  <a:pt x="114569" y="41758"/>
                  <a:pt x="114007" y="42424"/>
                  <a:pt x="113477" y="43813"/>
                </a:cubicBezTo>
                <a:cubicBezTo>
                  <a:pt x="113258" y="44201"/>
                  <a:pt x="113009" y="44312"/>
                  <a:pt x="112790" y="44868"/>
                </a:cubicBezTo>
                <a:cubicBezTo>
                  <a:pt x="112759" y="45312"/>
                  <a:pt x="112322" y="44757"/>
                  <a:pt x="112509" y="45312"/>
                </a:cubicBezTo>
                <a:cubicBezTo>
                  <a:pt x="112353" y="45367"/>
                  <a:pt x="112228" y="45701"/>
                  <a:pt x="112072" y="45756"/>
                </a:cubicBezTo>
                <a:cubicBezTo>
                  <a:pt x="111947" y="45923"/>
                  <a:pt x="111854" y="46589"/>
                  <a:pt x="111667" y="46422"/>
                </a:cubicBezTo>
                <a:cubicBezTo>
                  <a:pt x="111573" y="46645"/>
                  <a:pt x="111479" y="47144"/>
                  <a:pt x="111323" y="46756"/>
                </a:cubicBezTo>
                <a:cubicBezTo>
                  <a:pt x="111542" y="46700"/>
                  <a:pt x="111386" y="46311"/>
                  <a:pt x="111635" y="45978"/>
                </a:cubicBezTo>
                <a:close/>
                <a:moveTo>
                  <a:pt x="110512" y="48644"/>
                </a:moveTo>
                <a:cubicBezTo>
                  <a:pt x="110574" y="48477"/>
                  <a:pt x="110637" y="48310"/>
                  <a:pt x="110730" y="48144"/>
                </a:cubicBezTo>
                <a:cubicBezTo>
                  <a:pt x="110855" y="47977"/>
                  <a:pt x="110793" y="48255"/>
                  <a:pt x="110730" y="48366"/>
                </a:cubicBezTo>
                <a:cubicBezTo>
                  <a:pt x="110668" y="48533"/>
                  <a:pt x="110574" y="48699"/>
                  <a:pt x="110512" y="48866"/>
                </a:cubicBezTo>
                <a:cubicBezTo>
                  <a:pt x="110387" y="49032"/>
                  <a:pt x="110449" y="48810"/>
                  <a:pt x="110512" y="48644"/>
                </a:cubicBezTo>
                <a:close/>
                <a:moveTo>
                  <a:pt x="80551" y="82850"/>
                </a:moveTo>
                <a:cubicBezTo>
                  <a:pt x="80208" y="83350"/>
                  <a:pt x="80083" y="84016"/>
                  <a:pt x="79802" y="84571"/>
                </a:cubicBezTo>
                <a:cubicBezTo>
                  <a:pt x="79771" y="84849"/>
                  <a:pt x="79646" y="85182"/>
                  <a:pt x="79552" y="85460"/>
                </a:cubicBezTo>
                <a:cubicBezTo>
                  <a:pt x="79427" y="85738"/>
                  <a:pt x="79459" y="86126"/>
                  <a:pt x="79178" y="86348"/>
                </a:cubicBezTo>
                <a:cubicBezTo>
                  <a:pt x="79146" y="86626"/>
                  <a:pt x="79178" y="86959"/>
                  <a:pt x="78959" y="87181"/>
                </a:cubicBezTo>
                <a:cubicBezTo>
                  <a:pt x="78959" y="87515"/>
                  <a:pt x="78928" y="87848"/>
                  <a:pt x="78803" y="88125"/>
                </a:cubicBezTo>
                <a:cubicBezTo>
                  <a:pt x="78803" y="88125"/>
                  <a:pt x="78803" y="88125"/>
                  <a:pt x="78803" y="88125"/>
                </a:cubicBezTo>
                <a:cubicBezTo>
                  <a:pt x="78710" y="88459"/>
                  <a:pt x="78928" y="88958"/>
                  <a:pt x="78710" y="89236"/>
                </a:cubicBezTo>
                <a:cubicBezTo>
                  <a:pt x="78553" y="88736"/>
                  <a:pt x="78429" y="88403"/>
                  <a:pt x="78335" y="88125"/>
                </a:cubicBezTo>
                <a:cubicBezTo>
                  <a:pt x="78179" y="87681"/>
                  <a:pt x="78054" y="87348"/>
                  <a:pt x="77898" y="86626"/>
                </a:cubicBezTo>
                <a:cubicBezTo>
                  <a:pt x="77836" y="86404"/>
                  <a:pt x="78023" y="86348"/>
                  <a:pt x="77898" y="86126"/>
                </a:cubicBezTo>
                <a:cubicBezTo>
                  <a:pt x="77836" y="85904"/>
                  <a:pt x="77773" y="85682"/>
                  <a:pt x="77711" y="85460"/>
                </a:cubicBezTo>
                <a:cubicBezTo>
                  <a:pt x="77773" y="85071"/>
                  <a:pt x="77711" y="84571"/>
                  <a:pt x="77648" y="84072"/>
                </a:cubicBezTo>
                <a:cubicBezTo>
                  <a:pt x="77461" y="83739"/>
                  <a:pt x="77773" y="83627"/>
                  <a:pt x="77586" y="83294"/>
                </a:cubicBezTo>
                <a:cubicBezTo>
                  <a:pt x="77555" y="83072"/>
                  <a:pt x="77461" y="82739"/>
                  <a:pt x="77524" y="82572"/>
                </a:cubicBezTo>
                <a:cubicBezTo>
                  <a:pt x="77492" y="82295"/>
                  <a:pt x="77399" y="82017"/>
                  <a:pt x="77586" y="81850"/>
                </a:cubicBezTo>
                <a:cubicBezTo>
                  <a:pt x="77492" y="81573"/>
                  <a:pt x="77461" y="81295"/>
                  <a:pt x="77524" y="81073"/>
                </a:cubicBezTo>
                <a:cubicBezTo>
                  <a:pt x="77399" y="80518"/>
                  <a:pt x="77461" y="80074"/>
                  <a:pt x="77524" y="79629"/>
                </a:cubicBezTo>
                <a:cubicBezTo>
                  <a:pt x="77399" y="78630"/>
                  <a:pt x="77555" y="77741"/>
                  <a:pt x="77555" y="76797"/>
                </a:cubicBezTo>
                <a:cubicBezTo>
                  <a:pt x="77586" y="76353"/>
                  <a:pt x="77586" y="75853"/>
                  <a:pt x="77680" y="75409"/>
                </a:cubicBezTo>
                <a:cubicBezTo>
                  <a:pt x="77617" y="74854"/>
                  <a:pt x="77773" y="74465"/>
                  <a:pt x="77898" y="74021"/>
                </a:cubicBezTo>
                <a:cubicBezTo>
                  <a:pt x="77867" y="73410"/>
                  <a:pt x="77867" y="72799"/>
                  <a:pt x="77992" y="72299"/>
                </a:cubicBezTo>
                <a:cubicBezTo>
                  <a:pt x="77836" y="71966"/>
                  <a:pt x="78085" y="71800"/>
                  <a:pt x="78023" y="71466"/>
                </a:cubicBezTo>
                <a:cubicBezTo>
                  <a:pt x="78085" y="71189"/>
                  <a:pt x="78023" y="70856"/>
                  <a:pt x="78085" y="70578"/>
                </a:cubicBezTo>
                <a:cubicBezTo>
                  <a:pt x="78023" y="69912"/>
                  <a:pt x="78210" y="69412"/>
                  <a:pt x="78085" y="68801"/>
                </a:cubicBezTo>
                <a:cubicBezTo>
                  <a:pt x="78179" y="68523"/>
                  <a:pt x="78085" y="68190"/>
                  <a:pt x="78117" y="67968"/>
                </a:cubicBezTo>
                <a:cubicBezTo>
                  <a:pt x="78148" y="67635"/>
                  <a:pt x="78148" y="67357"/>
                  <a:pt x="78085" y="66968"/>
                </a:cubicBezTo>
                <a:cubicBezTo>
                  <a:pt x="78304" y="66691"/>
                  <a:pt x="78148" y="66191"/>
                  <a:pt x="78273" y="65802"/>
                </a:cubicBezTo>
                <a:cubicBezTo>
                  <a:pt x="78335" y="65414"/>
                  <a:pt x="78241" y="64914"/>
                  <a:pt x="78304" y="64470"/>
                </a:cubicBezTo>
                <a:cubicBezTo>
                  <a:pt x="78179" y="64025"/>
                  <a:pt x="78273" y="63637"/>
                  <a:pt x="78179" y="63137"/>
                </a:cubicBezTo>
                <a:cubicBezTo>
                  <a:pt x="78241" y="62748"/>
                  <a:pt x="78023" y="62193"/>
                  <a:pt x="78085" y="61749"/>
                </a:cubicBezTo>
                <a:cubicBezTo>
                  <a:pt x="77898" y="60971"/>
                  <a:pt x="77711" y="60249"/>
                  <a:pt x="77586" y="59472"/>
                </a:cubicBezTo>
                <a:cubicBezTo>
                  <a:pt x="77492" y="59250"/>
                  <a:pt x="77430" y="58972"/>
                  <a:pt x="77336" y="58750"/>
                </a:cubicBezTo>
                <a:cubicBezTo>
                  <a:pt x="77243" y="58528"/>
                  <a:pt x="77211" y="57917"/>
                  <a:pt x="76993" y="58250"/>
                </a:cubicBezTo>
                <a:cubicBezTo>
                  <a:pt x="77524" y="59694"/>
                  <a:pt x="77586" y="60916"/>
                  <a:pt x="77898" y="62304"/>
                </a:cubicBezTo>
                <a:cubicBezTo>
                  <a:pt x="77773" y="62415"/>
                  <a:pt x="77992" y="62748"/>
                  <a:pt x="77898" y="62915"/>
                </a:cubicBezTo>
                <a:cubicBezTo>
                  <a:pt x="77836" y="63137"/>
                  <a:pt x="77867" y="63359"/>
                  <a:pt x="77960" y="63692"/>
                </a:cubicBezTo>
                <a:cubicBezTo>
                  <a:pt x="77836" y="63803"/>
                  <a:pt x="78054" y="64136"/>
                  <a:pt x="77992" y="64303"/>
                </a:cubicBezTo>
                <a:cubicBezTo>
                  <a:pt x="77898" y="64525"/>
                  <a:pt x="77992" y="64803"/>
                  <a:pt x="78023" y="65080"/>
                </a:cubicBezTo>
                <a:cubicBezTo>
                  <a:pt x="77804" y="65747"/>
                  <a:pt x="77992" y="66691"/>
                  <a:pt x="77742" y="67357"/>
                </a:cubicBezTo>
                <a:cubicBezTo>
                  <a:pt x="77960" y="69634"/>
                  <a:pt x="77555" y="71577"/>
                  <a:pt x="77524" y="73743"/>
                </a:cubicBezTo>
                <a:cubicBezTo>
                  <a:pt x="77399" y="73910"/>
                  <a:pt x="77492" y="74187"/>
                  <a:pt x="77368" y="74409"/>
                </a:cubicBezTo>
                <a:cubicBezTo>
                  <a:pt x="77430" y="74576"/>
                  <a:pt x="77274" y="74632"/>
                  <a:pt x="77305" y="74798"/>
                </a:cubicBezTo>
                <a:cubicBezTo>
                  <a:pt x="77336" y="74909"/>
                  <a:pt x="77274" y="75076"/>
                  <a:pt x="77243" y="75187"/>
                </a:cubicBezTo>
                <a:cubicBezTo>
                  <a:pt x="77368" y="75742"/>
                  <a:pt x="77055" y="76131"/>
                  <a:pt x="77274" y="76742"/>
                </a:cubicBezTo>
                <a:cubicBezTo>
                  <a:pt x="77087" y="77741"/>
                  <a:pt x="77211" y="78852"/>
                  <a:pt x="77024" y="79796"/>
                </a:cubicBezTo>
                <a:cubicBezTo>
                  <a:pt x="77211" y="80129"/>
                  <a:pt x="77118" y="80296"/>
                  <a:pt x="77087" y="80518"/>
                </a:cubicBezTo>
                <a:cubicBezTo>
                  <a:pt x="77211" y="80906"/>
                  <a:pt x="77055" y="81073"/>
                  <a:pt x="77180" y="81406"/>
                </a:cubicBezTo>
                <a:cubicBezTo>
                  <a:pt x="76993" y="81850"/>
                  <a:pt x="77274" y="82517"/>
                  <a:pt x="77118" y="82961"/>
                </a:cubicBezTo>
                <a:cubicBezTo>
                  <a:pt x="77399" y="83961"/>
                  <a:pt x="77243" y="84794"/>
                  <a:pt x="77430" y="85738"/>
                </a:cubicBezTo>
                <a:cubicBezTo>
                  <a:pt x="77399" y="86182"/>
                  <a:pt x="77680" y="86737"/>
                  <a:pt x="77586" y="87070"/>
                </a:cubicBezTo>
                <a:cubicBezTo>
                  <a:pt x="77680" y="87348"/>
                  <a:pt x="77711" y="87570"/>
                  <a:pt x="77711" y="87792"/>
                </a:cubicBezTo>
                <a:cubicBezTo>
                  <a:pt x="77742" y="87903"/>
                  <a:pt x="77773" y="88014"/>
                  <a:pt x="77804" y="88125"/>
                </a:cubicBezTo>
                <a:cubicBezTo>
                  <a:pt x="77804" y="88125"/>
                  <a:pt x="77804" y="88125"/>
                  <a:pt x="77804" y="88125"/>
                </a:cubicBezTo>
                <a:cubicBezTo>
                  <a:pt x="77836" y="88292"/>
                  <a:pt x="77960" y="88236"/>
                  <a:pt x="77898" y="88403"/>
                </a:cubicBezTo>
                <a:cubicBezTo>
                  <a:pt x="77804" y="88347"/>
                  <a:pt x="77742" y="88292"/>
                  <a:pt x="77648" y="88125"/>
                </a:cubicBezTo>
                <a:cubicBezTo>
                  <a:pt x="77617" y="88014"/>
                  <a:pt x="77555" y="87903"/>
                  <a:pt x="77524" y="87792"/>
                </a:cubicBezTo>
                <a:cubicBezTo>
                  <a:pt x="77586" y="87681"/>
                  <a:pt x="77524" y="87626"/>
                  <a:pt x="77430" y="87570"/>
                </a:cubicBezTo>
                <a:cubicBezTo>
                  <a:pt x="77368" y="87348"/>
                  <a:pt x="77305" y="87126"/>
                  <a:pt x="77243" y="86904"/>
                </a:cubicBezTo>
                <a:cubicBezTo>
                  <a:pt x="77211" y="86182"/>
                  <a:pt x="76993" y="85349"/>
                  <a:pt x="77087" y="84627"/>
                </a:cubicBezTo>
                <a:cubicBezTo>
                  <a:pt x="76806" y="83739"/>
                  <a:pt x="76868" y="82961"/>
                  <a:pt x="76868" y="82239"/>
                </a:cubicBezTo>
                <a:cubicBezTo>
                  <a:pt x="76743" y="82295"/>
                  <a:pt x="76837" y="82073"/>
                  <a:pt x="76775" y="81850"/>
                </a:cubicBezTo>
                <a:cubicBezTo>
                  <a:pt x="76681" y="81628"/>
                  <a:pt x="76743" y="81517"/>
                  <a:pt x="76681" y="81295"/>
                </a:cubicBezTo>
                <a:cubicBezTo>
                  <a:pt x="76806" y="80296"/>
                  <a:pt x="76650" y="79185"/>
                  <a:pt x="76806" y="78186"/>
                </a:cubicBezTo>
                <a:cubicBezTo>
                  <a:pt x="76712" y="77908"/>
                  <a:pt x="76806" y="77686"/>
                  <a:pt x="76868" y="77519"/>
                </a:cubicBezTo>
                <a:cubicBezTo>
                  <a:pt x="76775" y="77186"/>
                  <a:pt x="76868" y="76908"/>
                  <a:pt x="76899" y="76686"/>
                </a:cubicBezTo>
                <a:cubicBezTo>
                  <a:pt x="76931" y="76409"/>
                  <a:pt x="76837" y="76075"/>
                  <a:pt x="76899" y="75853"/>
                </a:cubicBezTo>
                <a:cubicBezTo>
                  <a:pt x="76993" y="75576"/>
                  <a:pt x="76899" y="75298"/>
                  <a:pt x="76899" y="75020"/>
                </a:cubicBezTo>
                <a:cubicBezTo>
                  <a:pt x="77055" y="74521"/>
                  <a:pt x="76993" y="73965"/>
                  <a:pt x="76993" y="73465"/>
                </a:cubicBezTo>
                <a:cubicBezTo>
                  <a:pt x="77118" y="73299"/>
                  <a:pt x="77024" y="72966"/>
                  <a:pt x="77024" y="72744"/>
                </a:cubicBezTo>
                <a:cubicBezTo>
                  <a:pt x="76993" y="72577"/>
                  <a:pt x="77118" y="72521"/>
                  <a:pt x="77087" y="72355"/>
                </a:cubicBezTo>
                <a:cubicBezTo>
                  <a:pt x="77087" y="72188"/>
                  <a:pt x="77118" y="72077"/>
                  <a:pt x="77149" y="71966"/>
                </a:cubicBezTo>
                <a:cubicBezTo>
                  <a:pt x="76993" y="71633"/>
                  <a:pt x="77274" y="71577"/>
                  <a:pt x="77118" y="71244"/>
                </a:cubicBezTo>
                <a:cubicBezTo>
                  <a:pt x="77180" y="71133"/>
                  <a:pt x="77180" y="70967"/>
                  <a:pt x="77180" y="70856"/>
                </a:cubicBezTo>
                <a:cubicBezTo>
                  <a:pt x="77118" y="70689"/>
                  <a:pt x="77274" y="70578"/>
                  <a:pt x="77243" y="70467"/>
                </a:cubicBezTo>
                <a:cubicBezTo>
                  <a:pt x="77243" y="70189"/>
                  <a:pt x="77149" y="69856"/>
                  <a:pt x="77243" y="69634"/>
                </a:cubicBezTo>
                <a:cubicBezTo>
                  <a:pt x="77211" y="69467"/>
                  <a:pt x="77180" y="69301"/>
                  <a:pt x="77305" y="69245"/>
                </a:cubicBezTo>
                <a:cubicBezTo>
                  <a:pt x="77274" y="69079"/>
                  <a:pt x="77180" y="68857"/>
                  <a:pt x="77274" y="68801"/>
                </a:cubicBezTo>
                <a:cubicBezTo>
                  <a:pt x="77274" y="67746"/>
                  <a:pt x="77243" y="66691"/>
                  <a:pt x="77305" y="65636"/>
                </a:cubicBezTo>
                <a:cubicBezTo>
                  <a:pt x="77118" y="65303"/>
                  <a:pt x="77399" y="65192"/>
                  <a:pt x="77243" y="64914"/>
                </a:cubicBezTo>
                <a:cubicBezTo>
                  <a:pt x="77399" y="64692"/>
                  <a:pt x="77149" y="64303"/>
                  <a:pt x="77243" y="64081"/>
                </a:cubicBezTo>
                <a:cubicBezTo>
                  <a:pt x="77087" y="63415"/>
                  <a:pt x="77149" y="62859"/>
                  <a:pt x="77055" y="62304"/>
                </a:cubicBezTo>
                <a:cubicBezTo>
                  <a:pt x="76962" y="61693"/>
                  <a:pt x="76962" y="61193"/>
                  <a:pt x="76931" y="60638"/>
                </a:cubicBezTo>
                <a:cubicBezTo>
                  <a:pt x="76899" y="60360"/>
                  <a:pt x="76899" y="60083"/>
                  <a:pt x="76837" y="59750"/>
                </a:cubicBezTo>
                <a:cubicBezTo>
                  <a:pt x="76993" y="59527"/>
                  <a:pt x="76712" y="59139"/>
                  <a:pt x="76837" y="58917"/>
                </a:cubicBezTo>
                <a:cubicBezTo>
                  <a:pt x="76587" y="57695"/>
                  <a:pt x="76462" y="56918"/>
                  <a:pt x="76150" y="55529"/>
                </a:cubicBezTo>
                <a:cubicBezTo>
                  <a:pt x="75994" y="54974"/>
                  <a:pt x="75807" y="54419"/>
                  <a:pt x="75651" y="53919"/>
                </a:cubicBezTo>
                <a:cubicBezTo>
                  <a:pt x="75557" y="52864"/>
                  <a:pt x="75339" y="52364"/>
                  <a:pt x="75214" y="51365"/>
                </a:cubicBezTo>
                <a:cubicBezTo>
                  <a:pt x="75120" y="51031"/>
                  <a:pt x="74964" y="50698"/>
                  <a:pt x="75027" y="50421"/>
                </a:cubicBezTo>
                <a:cubicBezTo>
                  <a:pt x="74871" y="50587"/>
                  <a:pt x="74777" y="50254"/>
                  <a:pt x="74684" y="49976"/>
                </a:cubicBezTo>
                <a:cubicBezTo>
                  <a:pt x="74590" y="49421"/>
                  <a:pt x="74465" y="48866"/>
                  <a:pt x="74247" y="48255"/>
                </a:cubicBezTo>
                <a:cubicBezTo>
                  <a:pt x="74153" y="47977"/>
                  <a:pt x="74247" y="47755"/>
                  <a:pt x="74091" y="47422"/>
                </a:cubicBezTo>
                <a:cubicBezTo>
                  <a:pt x="73966" y="47200"/>
                  <a:pt x="73903" y="46534"/>
                  <a:pt x="73747" y="46645"/>
                </a:cubicBezTo>
                <a:cubicBezTo>
                  <a:pt x="74122" y="48144"/>
                  <a:pt x="74371" y="49532"/>
                  <a:pt x="74746" y="51031"/>
                </a:cubicBezTo>
                <a:cubicBezTo>
                  <a:pt x="74684" y="51254"/>
                  <a:pt x="74777" y="51531"/>
                  <a:pt x="74808" y="51809"/>
                </a:cubicBezTo>
                <a:cubicBezTo>
                  <a:pt x="74777" y="52031"/>
                  <a:pt x="74871" y="52309"/>
                  <a:pt x="74840" y="52531"/>
                </a:cubicBezTo>
                <a:cubicBezTo>
                  <a:pt x="75089" y="53142"/>
                  <a:pt x="74902" y="53586"/>
                  <a:pt x="75183" y="54197"/>
                </a:cubicBezTo>
                <a:cubicBezTo>
                  <a:pt x="74996" y="54641"/>
                  <a:pt x="75308" y="55363"/>
                  <a:pt x="75152" y="55863"/>
                </a:cubicBezTo>
                <a:cubicBezTo>
                  <a:pt x="75308" y="56473"/>
                  <a:pt x="75089" y="56918"/>
                  <a:pt x="75245" y="57584"/>
                </a:cubicBezTo>
                <a:cubicBezTo>
                  <a:pt x="75214" y="57862"/>
                  <a:pt x="75120" y="58084"/>
                  <a:pt x="75214" y="58417"/>
                </a:cubicBezTo>
                <a:cubicBezTo>
                  <a:pt x="75152" y="58639"/>
                  <a:pt x="75120" y="58917"/>
                  <a:pt x="75089" y="59194"/>
                </a:cubicBezTo>
                <a:cubicBezTo>
                  <a:pt x="75245" y="59527"/>
                  <a:pt x="74964" y="59694"/>
                  <a:pt x="75183" y="60083"/>
                </a:cubicBezTo>
                <a:cubicBezTo>
                  <a:pt x="75089" y="60305"/>
                  <a:pt x="75058" y="60583"/>
                  <a:pt x="75058" y="60860"/>
                </a:cubicBezTo>
                <a:cubicBezTo>
                  <a:pt x="74902" y="61027"/>
                  <a:pt x="75214" y="61471"/>
                  <a:pt x="74933" y="61638"/>
                </a:cubicBezTo>
                <a:cubicBezTo>
                  <a:pt x="74964" y="61915"/>
                  <a:pt x="74902" y="62193"/>
                  <a:pt x="74933" y="62471"/>
                </a:cubicBezTo>
                <a:cubicBezTo>
                  <a:pt x="74996" y="62748"/>
                  <a:pt x="74746" y="62915"/>
                  <a:pt x="74902" y="63304"/>
                </a:cubicBezTo>
                <a:cubicBezTo>
                  <a:pt x="74808" y="63359"/>
                  <a:pt x="74746" y="63470"/>
                  <a:pt x="74840" y="63692"/>
                </a:cubicBezTo>
                <a:cubicBezTo>
                  <a:pt x="74902" y="63859"/>
                  <a:pt x="74746" y="63914"/>
                  <a:pt x="74777" y="64081"/>
                </a:cubicBezTo>
                <a:cubicBezTo>
                  <a:pt x="74621" y="65136"/>
                  <a:pt x="74715" y="66302"/>
                  <a:pt x="74434" y="67357"/>
                </a:cubicBezTo>
                <a:cubicBezTo>
                  <a:pt x="74590" y="67968"/>
                  <a:pt x="74371" y="68412"/>
                  <a:pt x="74496" y="69079"/>
                </a:cubicBezTo>
                <a:cubicBezTo>
                  <a:pt x="74309" y="69467"/>
                  <a:pt x="74403" y="69967"/>
                  <a:pt x="74278" y="70411"/>
                </a:cubicBezTo>
                <a:cubicBezTo>
                  <a:pt x="74403" y="70745"/>
                  <a:pt x="74309" y="70911"/>
                  <a:pt x="74247" y="71133"/>
                </a:cubicBezTo>
                <a:cubicBezTo>
                  <a:pt x="74434" y="71466"/>
                  <a:pt x="74247" y="71633"/>
                  <a:pt x="74278" y="71911"/>
                </a:cubicBezTo>
                <a:cubicBezTo>
                  <a:pt x="74340" y="72133"/>
                  <a:pt x="74059" y="72244"/>
                  <a:pt x="74247" y="72577"/>
                </a:cubicBezTo>
                <a:cubicBezTo>
                  <a:pt x="74215" y="72855"/>
                  <a:pt x="74247" y="73077"/>
                  <a:pt x="74184" y="73299"/>
                </a:cubicBezTo>
                <a:cubicBezTo>
                  <a:pt x="74091" y="73743"/>
                  <a:pt x="74215" y="74298"/>
                  <a:pt x="74059" y="74687"/>
                </a:cubicBezTo>
                <a:cubicBezTo>
                  <a:pt x="74184" y="75242"/>
                  <a:pt x="73997" y="75687"/>
                  <a:pt x="74059" y="76186"/>
                </a:cubicBezTo>
                <a:cubicBezTo>
                  <a:pt x="73903" y="76575"/>
                  <a:pt x="74059" y="77130"/>
                  <a:pt x="73966" y="77575"/>
                </a:cubicBezTo>
                <a:cubicBezTo>
                  <a:pt x="74059" y="77908"/>
                  <a:pt x="73966" y="78074"/>
                  <a:pt x="74028" y="78352"/>
                </a:cubicBezTo>
                <a:cubicBezTo>
                  <a:pt x="73810" y="78519"/>
                  <a:pt x="74091" y="78907"/>
                  <a:pt x="73966" y="79074"/>
                </a:cubicBezTo>
                <a:cubicBezTo>
                  <a:pt x="74028" y="79629"/>
                  <a:pt x="74059" y="80185"/>
                  <a:pt x="73997" y="80684"/>
                </a:cubicBezTo>
                <a:cubicBezTo>
                  <a:pt x="74184" y="81073"/>
                  <a:pt x="74059" y="81295"/>
                  <a:pt x="74247" y="81739"/>
                </a:cubicBezTo>
                <a:cubicBezTo>
                  <a:pt x="74059" y="81962"/>
                  <a:pt x="74371" y="82406"/>
                  <a:pt x="74278" y="82683"/>
                </a:cubicBezTo>
                <a:cubicBezTo>
                  <a:pt x="74403" y="83072"/>
                  <a:pt x="74465" y="83405"/>
                  <a:pt x="74403" y="83683"/>
                </a:cubicBezTo>
                <a:cubicBezTo>
                  <a:pt x="74465" y="84072"/>
                  <a:pt x="74590" y="84405"/>
                  <a:pt x="74527" y="84683"/>
                </a:cubicBezTo>
                <a:cubicBezTo>
                  <a:pt x="74434" y="84183"/>
                  <a:pt x="74215" y="84405"/>
                  <a:pt x="74091" y="84183"/>
                </a:cubicBezTo>
                <a:cubicBezTo>
                  <a:pt x="73934" y="83905"/>
                  <a:pt x="73747" y="83850"/>
                  <a:pt x="73591" y="83516"/>
                </a:cubicBezTo>
                <a:cubicBezTo>
                  <a:pt x="73404" y="82850"/>
                  <a:pt x="73404" y="82295"/>
                  <a:pt x="73185" y="81628"/>
                </a:cubicBezTo>
                <a:cubicBezTo>
                  <a:pt x="73310" y="81240"/>
                  <a:pt x="73123" y="80740"/>
                  <a:pt x="73154" y="80351"/>
                </a:cubicBezTo>
                <a:cubicBezTo>
                  <a:pt x="73248" y="79962"/>
                  <a:pt x="73061" y="79463"/>
                  <a:pt x="73029" y="79018"/>
                </a:cubicBezTo>
                <a:cubicBezTo>
                  <a:pt x="73123" y="78685"/>
                  <a:pt x="73029" y="78241"/>
                  <a:pt x="73029" y="77852"/>
                </a:cubicBezTo>
                <a:cubicBezTo>
                  <a:pt x="73123" y="77519"/>
                  <a:pt x="72842" y="76964"/>
                  <a:pt x="73029" y="76686"/>
                </a:cubicBezTo>
                <a:cubicBezTo>
                  <a:pt x="72998" y="76298"/>
                  <a:pt x="72936" y="75909"/>
                  <a:pt x="73061" y="75576"/>
                </a:cubicBezTo>
                <a:cubicBezTo>
                  <a:pt x="72967" y="75298"/>
                  <a:pt x="73185" y="75187"/>
                  <a:pt x="73029" y="74909"/>
                </a:cubicBezTo>
                <a:cubicBezTo>
                  <a:pt x="73061" y="74743"/>
                  <a:pt x="73092" y="74521"/>
                  <a:pt x="73123" y="74354"/>
                </a:cubicBezTo>
                <a:cubicBezTo>
                  <a:pt x="73154" y="72799"/>
                  <a:pt x="73466" y="71355"/>
                  <a:pt x="73342" y="69745"/>
                </a:cubicBezTo>
                <a:cubicBezTo>
                  <a:pt x="73529" y="69301"/>
                  <a:pt x="73466" y="68745"/>
                  <a:pt x="73622" y="68301"/>
                </a:cubicBezTo>
                <a:cubicBezTo>
                  <a:pt x="73622" y="67746"/>
                  <a:pt x="73622" y="67246"/>
                  <a:pt x="73685" y="66746"/>
                </a:cubicBezTo>
                <a:cubicBezTo>
                  <a:pt x="73778" y="66247"/>
                  <a:pt x="73872" y="65802"/>
                  <a:pt x="73872" y="65303"/>
                </a:cubicBezTo>
                <a:cubicBezTo>
                  <a:pt x="73966" y="64803"/>
                  <a:pt x="73872" y="64248"/>
                  <a:pt x="74059" y="63803"/>
                </a:cubicBezTo>
                <a:cubicBezTo>
                  <a:pt x="73997" y="63526"/>
                  <a:pt x="74153" y="63359"/>
                  <a:pt x="74122" y="63081"/>
                </a:cubicBezTo>
                <a:cubicBezTo>
                  <a:pt x="74059" y="62915"/>
                  <a:pt x="74184" y="62859"/>
                  <a:pt x="74184" y="62693"/>
                </a:cubicBezTo>
                <a:cubicBezTo>
                  <a:pt x="74153" y="62526"/>
                  <a:pt x="74184" y="62415"/>
                  <a:pt x="74247" y="62304"/>
                </a:cubicBezTo>
                <a:cubicBezTo>
                  <a:pt x="74215" y="62193"/>
                  <a:pt x="74153" y="62082"/>
                  <a:pt x="74215" y="61971"/>
                </a:cubicBezTo>
                <a:cubicBezTo>
                  <a:pt x="74309" y="61915"/>
                  <a:pt x="74215" y="61693"/>
                  <a:pt x="74278" y="61582"/>
                </a:cubicBezTo>
                <a:cubicBezTo>
                  <a:pt x="74247" y="61304"/>
                  <a:pt x="74278" y="61027"/>
                  <a:pt x="74403" y="60805"/>
                </a:cubicBezTo>
                <a:cubicBezTo>
                  <a:pt x="74184" y="60194"/>
                  <a:pt x="74590" y="59861"/>
                  <a:pt x="74371" y="59250"/>
                </a:cubicBezTo>
                <a:cubicBezTo>
                  <a:pt x="74590" y="58806"/>
                  <a:pt x="74371" y="58084"/>
                  <a:pt x="74621" y="57695"/>
                </a:cubicBezTo>
                <a:cubicBezTo>
                  <a:pt x="74527" y="57362"/>
                  <a:pt x="74434" y="57084"/>
                  <a:pt x="74559" y="56918"/>
                </a:cubicBezTo>
                <a:cubicBezTo>
                  <a:pt x="74465" y="56584"/>
                  <a:pt x="74559" y="56362"/>
                  <a:pt x="74590" y="56085"/>
                </a:cubicBezTo>
                <a:cubicBezTo>
                  <a:pt x="74434" y="55474"/>
                  <a:pt x="74652" y="55085"/>
                  <a:pt x="74559" y="54474"/>
                </a:cubicBezTo>
                <a:cubicBezTo>
                  <a:pt x="74590" y="53975"/>
                  <a:pt x="74590" y="53475"/>
                  <a:pt x="74496" y="52919"/>
                </a:cubicBezTo>
                <a:cubicBezTo>
                  <a:pt x="74590" y="52642"/>
                  <a:pt x="74403" y="52309"/>
                  <a:pt x="74403" y="52031"/>
                </a:cubicBezTo>
                <a:cubicBezTo>
                  <a:pt x="74527" y="51809"/>
                  <a:pt x="74278" y="51365"/>
                  <a:pt x="74434" y="51198"/>
                </a:cubicBezTo>
                <a:cubicBezTo>
                  <a:pt x="74278" y="50532"/>
                  <a:pt x="74247" y="50587"/>
                  <a:pt x="74153" y="49976"/>
                </a:cubicBezTo>
                <a:cubicBezTo>
                  <a:pt x="74215" y="49810"/>
                  <a:pt x="74184" y="49588"/>
                  <a:pt x="74122" y="49366"/>
                </a:cubicBezTo>
                <a:cubicBezTo>
                  <a:pt x="74028" y="49199"/>
                  <a:pt x="74184" y="48644"/>
                  <a:pt x="73934" y="48755"/>
                </a:cubicBezTo>
                <a:cubicBezTo>
                  <a:pt x="74059" y="49477"/>
                  <a:pt x="74028" y="50198"/>
                  <a:pt x="74184" y="50976"/>
                </a:cubicBezTo>
                <a:cubicBezTo>
                  <a:pt x="74371" y="51420"/>
                  <a:pt x="74091" y="51587"/>
                  <a:pt x="74340" y="52086"/>
                </a:cubicBezTo>
                <a:cubicBezTo>
                  <a:pt x="74215" y="52420"/>
                  <a:pt x="74278" y="52808"/>
                  <a:pt x="74340" y="53253"/>
                </a:cubicBezTo>
                <a:cubicBezTo>
                  <a:pt x="74403" y="53586"/>
                  <a:pt x="74278" y="53919"/>
                  <a:pt x="74278" y="54252"/>
                </a:cubicBezTo>
                <a:cubicBezTo>
                  <a:pt x="74247" y="54585"/>
                  <a:pt x="74371" y="55030"/>
                  <a:pt x="74247" y="55307"/>
                </a:cubicBezTo>
                <a:cubicBezTo>
                  <a:pt x="74309" y="56029"/>
                  <a:pt x="74340" y="56807"/>
                  <a:pt x="74184" y="57473"/>
                </a:cubicBezTo>
                <a:cubicBezTo>
                  <a:pt x="74184" y="58195"/>
                  <a:pt x="74184" y="58861"/>
                  <a:pt x="74091" y="59527"/>
                </a:cubicBezTo>
                <a:cubicBezTo>
                  <a:pt x="74122" y="59694"/>
                  <a:pt x="74091" y="59861"/>
                  <a:pt x="73966" y="59972"/>
                </a:cubicBezTo>
                <a:cubicBezTo>
                  <a:pt x="74028" y="60194"/>
                  <a:pt x="74059" y="60360"/>
                  <a:pt x="74059" y="60527"/>
                </a:cubicBezTo>
                <a:cubicBezTo>
                  <a:pt x="74091" y="60971"/>
                  <a:pt x="73841" y="61193"/>
                  <a:pt x="73934" y="61638"/>
                </a:cubicBezTo>
                <a:cubicBezTo>
                  <a:pt x="73778" y="62248"/>
                  <a:pt x="73872" y="62970"/>
                  <a:pt x="73716" y="63637"/>
                </a:cubicBezTo>
                <a:cubicBezTo>
                  <a:pt x="73560" y="64303"/>
                  <a:pt x="73716" y="65080"/>
                  <a:pt x="73466" y="65691"/>
                </a:cubicBezTo>
                <a:cubicBezTo>
                  <a:pt x="73466" y="66413"/>
                  <a:pt x="73373" y="67024"/>
                  <a:pt x="73248" y="67690"/>
                </a:cubicBezTo>
                <a:cubicBezTo>
                  <a:pt x="73248" y="68412"/>
                  <a:pt x="73248" y="69134"/>
                  <a:pt x="73092" y="69801"/>
                </a:cubicBezTo>
                <a:cubicBezTo>
                  <a:pt x="73123" y="70023"/>
                  <a:pt x="73029" y="70134"/>
                  <a:pt x="73061" y="70300"/>
                </a:cubicBezTo>
                <a:cubicBezTo>
                  <a:pt x="72967" y="70411"/>
                  <a:pt x="73123" y="70689"/>
                  <a:pt x="73029" y="70856"/>
                </a:cubicBezTo>
                <a:cubicBezTo>
                  <a:pt x="72967" y="71133"/>
                  <a:pt x="72936" y="71466"/>
                  <a:pt x="72998" y="71855"/>
                </a:cubicBezTo>
                <a:cubicBezTo>
                  <a:pt x="72873" y="72133"/>
                  <a:pt x="72873" y="72466"/>
                  <a:pt x="72936" y="72910"/>
                </a:cubicBezTo>
                <a:cubicBezTo>
                  <a:pt x="72811" y="73188"/>
                  <a:pt x="72811" y="73577"/>
                  <a:pt x="72842" y="73965"/>
                </a:cubicBezTo>
                <a:cubicBezTo>
                  <a:pt x="72749" y="74132"/>
                  <a:pt x="72842" y="74354"/>
                  <a:pt x="72811" y="74521"/>
                </a:cubicBezTo>
                <a:cubicBezTo>
                  <a:pt x="72749" y="74632"/>
                  <a:pt x="72717" y="74798"/>
                  <a:pt x="72780" y="75020"/>
                </a:cubicBezTo>
                <a:cubicBezTo>
                  <a:pt x="72717" y="75298"/>
                  <a:pt x="72561" y="75576"/>
                  <a:pt x="72749" y="76020"/>
                </a:cubicBezTo>
                <a:cubicBezTo>
                  <a:pt x="72686" y="76353"/>
                  <a:pt x="72686" y="76686"/>
                  <a:pt x="72686" y="77075"/>
                </a:cubicBezTo>
                <a:cubicBezTo>
                  <a:pt x="72561" y="77353"/>
                  <a:pt x="72749" y="77852"/>
                  <a:pt x="72686" y="78186"/>
                </a:cubicBezTo>
                <a:cubicBezTo>
                  <a:pt x="72873" y="79018"/>
                  <a:pt x="72717" y="79685"/>
                  <a:pt x="72842" y="80518"/>
                </a:cubicBezTo>
                <a:cubicBezTo>
                  <a:pt x="72749" y="80795"/>
                  <a:pt x="72873" y="81184"/>
                  <a:pt x="72905" y="81573"/>
                </a:cubicBezTo>
                <a:cubicBezTo>
                  <a:pt x="72780" y="81906"/>
                  <a:pt x="73092" y="82461"/>
                  <a:pt x="73029" y="82795"/>
                </a:cubicBezTo>
                <a:cubicBezTo>
                  <a:pt x="72905" y="82795"/>
                  <a:pt x="72842" y="82295"/>
                  <a:pt x="72717" y="82406"/>
                </a:cubicBezTo>
                <a:cubicBezTo>
                  <a:pt x="72717" y="82128"/>
                  <a:pt x="72374" y="82184"/>
                  <a:pt x="72561" y="81906"/>
                </a:cubicBezTo>
                <a:cubicBezTo>
                  <a:pt x="72530" y="81684"/>
                  <a:pt x="72561" y="81517"/>
                  <a:pt x="72561" y="81295"/>
                </a:cubicBezTo>
                <a:cubicBezTo>
                  <a:pt x="72468" y="81018"/>
                  <a:pt x="72312" y="81295"/>
                  <a:pt x="72249" y="80906"/>
                </a:cubicBezTo>
                <a:cubicBezTo>
                  <a:pt x="72374" y="80684"/>
                  <a:pt x="72187" y="80240"/>
                  <a:pt x="72218" y="79962"/>
                </a:cubicBezTo>
                <a:cubicBezTo>
                  <a:pt x="72156" y="79574"/>
                  <a:pt x="72249" y="79296"/>
                  <a:pt x="72156" y="78907"/>
                </a:cubicBezTo>
                <a:cubicBezTo>
                  <a:pt x="72280" y="78297"/>
                  <a:pt x="72156" y="77575"/>
                  <a:pt x="72312" y="76964"/>
                </a:cubicBezTo>
                <a:cubicBezTo>
                  <a:pt x="72124" y="76575"/>
                  <a:pt x="72249" y="76298"/>
                  <a:pt x="72280" y="76020"/>
                </a:cubicBezTo>
                <a:cubicBezTo>
                  <a:pt x="72249" y="75798"/>
                  <a:pt x="72312" y="75687"/>
                  <a:pt x="72187" y="75409"/>
                </a:cubicBezTo>
                <a:cubicBezTo>
                  <a:pt x="72343" y="75354"/>
                  <a:pt x="72280" y="75131"/>
                  <a:pt x="72312" y="74965"/>
                </a:cubicBezTo>
                <a:cubicBezTo>
                  <a:pt x="72312" y="74298"/>
                  <a:pt x="72343" y="73577"/>
                  <a:pt x="72405" y="72910"/>
                </a:cubicBezTo>
                <a:cubicBezTo>
                  <a:pt x="72530" y="72688"/>
                  <a:pt x="72312" y="72244"/>
                  <a:pt x="72499" y="72022"/>
                </a:cubicBezTo>
                <a:cubicBezTo>
                  <a:pt x="72499" y="71689"/>
                  <a:pt x="72530" y="71355"/>
                  <a:pt x="72530" y="71022"/>
                </a:cubicBezTo>
                <a:cubicBezTo>
                  <a:pt x="72624" y="70856"/>
                  <a:pt x="72530" y="70633"/>
                  <a:pt x="72561" y="70467"/>
                </a:cubicBezTo>
                <a:cubicBezTo>
                  <a:pt x="72655" y="70356"/>
                  <a:pt x="72655" y="70189"/>
                  <a:pt x="72592" y="69967"/>
                </a:cubicBezTo>
                <a:cubicBezTo>
                  <a:pt x="72842" y="69745"/>
                  <a:pt x="72686" y="69301"/>
                  <a:pt x="72749" y="69023"/>
                </a:cubicBezTo>
                <a:cubicBezTo>
                  <a:pt x="72936" y="68468"/>
                  <a:pt x="72905" y="67746"/>
                  <a:pt x="72998" y="67135"/>
                </a:cubicBezTo>
                <a:cubicBezTo>
                  <a:pt x="73092" y="66469"/>
                  <a:pt x="72998" y="65747"/>
                  <a:pt x="73310" y="65192"/>
                </a:cubicBezTo>
                <a:cubicBezTo>
                  <a:pt x="73248" y="65025"/>
                  <a:pt x="73248" y="64914"/>
                  <a:pt x="73248" y="64747"/>
                </a:cubicBezTo>
                <a:cubicBezTo>
                  <a:pt x="73185" y="64525"/>
                  <a:pt x="73404" y="64470"/>
                  <a:pt x="73279" y="64248"/>
                </a:cubicBezTo>
                <a:cubicBezTo>
                  <a:pt x="73342" y="63914"/>
                  <a:pt x="73342" y="63581"/>
                  <a:pt x="73310" y="63192"/>
                </a:cubicBezTo>
                <a:cubicBezTo>
                  <a:pt x="73529" y="62970"/>
                  <a:pt x="73279" y="62582"/>
                  <a:pt x="73529" y="62360"/>
                </a:cubicBezTo>
                <a:cubicBezTo>
                  <a:pt x="73435" y="61971"/>
                  <a:pt x="73435" y="61638"/>
                  <a:pt x="73560" y="61360"/>
                </a:cubicBezTo>
                <a:cubicBezTo>
                  <a:pt x="73622" y="61082"/>
                  <a:pt x="73466" y="60638"/>
                  <a:pt x="73654" y="60416"/>
                </a:cubicBezTo>
                <a:cubicBezTo>
                  <a:pt x="73591" y="60249"/>
                  <a:pt x="73591" y="60083"/>
                  <a:pt x="73685" y="59916"/>
                </a:cubicBezTo>
                <a:cubicBezTo>
                  <a:pt x="73654" y="59750"/>
                  <a:pt x="73654" y="59583"/>
                  <a:pt x="73685" y="59416"/>
                </a:cubicBezTo>
                <a:cubicBezTo>
                  <a:pt x="73716" y="58695"/>
                  <a:pt x="73841" y="58084"/>
                  <a:pt x="73778" y="57362"/>
                </a:cubicBezTo>
                <a:cubicBezTo>
                  <a:pt x="73934" y="56085"/>
                  <a:pt x="73934" y="54696"/>
                  <a:pt x="73903" y="53308"/>
                </a:cubicBezTo>
                <a:cubicBezTo>
                  <a:pt x="73903" y="53031"/>
                  <a:pt x="73903" y="52697"/>
                  <a:pt x="73872" y="52364"/>
                </a:cubicBezTo>
                <a:cubicBezTo>
                  <a:pt x="73903" y="52031"/>
                  <a:pt x="73747" y="51587"/>
                  <a:pt x="73810" y="51309"/>
                </a:cubicBezTo>
                <a:cubicBezTo>
                  <a:pt x="73841" y="50976"/>
                  <a:pt x="73778" y="50587"/>
                  <a:pt x="73747" y="50198"/>
                </a:cubicBezTo>
                <a:cubicBezTo>
                  <a:pt x="73716" y="50032"/>
                  <a:pt x="73778" y="49865"/>
                  <a:pt x="73685" y="49643"/>
                </a:cubicBezTo>
                <a:cubicBezTo>
                  <a:pt x="73622" y="49477"/>
                  <a:pt x="73716" y="49254"/>
                  <a:pt x="73560" y="49254"/>
                </a:cubicBezTo>
                <a:cubicBezTo>
                  <a:pt x="73747" y="50032"/>
                  <a:pt x="73498" y="50587"/>
                  <a:pt x="73747" y="51365"/>
                </a:cubicBezTo>
                <a:cubicBezTo>
                  <a:pt x="73591" y="51975"/>
                  <a:pt x="73778" y="52697"/>
                  <a:pt x="73716" y="53364"/>
                </a:cubicBezTo>
                <a:cubicBezTo>
                  <a:pt x="73654" y="53975"/>
                  <a:pt x="73778" y="54696"/>
                  <a:pt x="73716" y="55307"/>
                </a:cubicBezTo>
                <a:cubicBezTo>
                  <a:pt x="73622" y="55974"/>
                  <a:pt x="73591" y="56695"/>
                  <a:pt x="73622" y="57362"/>
                </a:cubicBezTo>
                <a:cubicBezTo>
                  <a:pt x="73466" y="57639"/>
                  <a:pt x="73560" y="57973"/>
                  <a:pt x="73404" y="58250"/>
                </a:cubicBezTo>
                <a:cubicBezTo>
                  <a:pt x="73435" y="58417"/>
                  <a:pt x="73404" y="58583"/>
                  <a:pt x="73498" y="58806"/>
                </a:cubicBezTo>
                <a:cubicBezTo>
                  <a:pt x="73342" y="58917"/>
                  <a:pt x="73404" y="59083"/>
                  <a:pt x="73373" y="59250"/>
                </a:cubicBezTo>
                <a:cubicBezTo>
                  <a:pt x="73498" y="59639"/>
                  <a:pt x="73154" y="59861"/>
                  <a:pt x="73310" y="60249"/>
                </a:cubicBezTo>
                <a:cubicBezTo>
                  <a:pt x="73217" y="60583"/>
                  <a:pt x="73217" y="60916"/>
                  <a:pt x="73279" y="61304"/>
                </a:cubicBezTo>
                <a:cubicBezTo>
                  <a:pt x="73092" y="61860"/>
                  <a:pt x="73154" y="62582"/>
                  <a:pt x="73029" y="63192"/>
                </a:cubicBezTo>
                <a:cubicBezTo>
                  <a:pt x="73154" y="63581"/>
                  <a:pt x="72905" y="63803"/>
                  <a:pt x="72998" y="64192"/>
                </a:cubicBezTo>
                <a:cubicBezTo>
                  <a:pt x="72936" y="64525"/>
                  <a:pt x="72936" y="64858"/>
                  <a:pt x="72936" y="65247"/>
                </a:cubicBezTo>
                <a:cubicBezTo>
                  <a:pt x="72873" y="65303"/>
                  <a:pt x="72780" y="65414"/>
                  <a:pt x="72873" y="65636"/>
                </a:cubicBezTo>
                <a:cubicBezTo>
                  <a:pt x="72811" y="65691"/>
                  <a:pt x="72717" y="65802"/>
                  <a:pt x="72811" y="66024"/>
                </a:cubicBezTo>
                <a:cubicBezTo>
                  <a:pt x="72686" y="66247"/>
                  <a:pt x="72749" y="66580"/>
                  <a:pt x="72624" y="66857"/>
                </a:cubicBezTo>
                <a:cubicBezTo>
                  <a:pt x="72717" y="67191"/>
                  <a:pt x="72592" y="67468"/>
                  <a:pt x="72530" y="67746"/>
                </a:cubicBezTo>
                <a:cubicBezTo>
                  <a:pt x="72592" y="68079"/>
                  <a:pt x="72686" y="68468"/>
                  <a:pt x="72436" y="68634"/>
                </a:cubicBezTo>
                <a:cubicBezTo>
                  <a:pt x="72436" y="68912"/>
                  <a:pt x="72561" y="69245"/>
                  <a:pt x="72312" y="69412"/>
                </a:cubicBezTo>
                <a:cubicBezTo>
                  <a:pt x="72436" y="69801"/>
                  <a:pt x="72312" y="70023"/>
                  <a:pt x="72249" y="70300"/>
                </a:cubicBezTo>
                <a:cubicBezTo>
                  <a:pt x="72249" y="70967"/>
                  <a:pt x="72187" y="71577"/>
                  <a:pt x="72062" y="72133"/>
                </a:cubicBezTo>
                <a:cubicBezTo>
                  <a:pt x="72124" y="72410"/>
                  <a:pt x="72156" y="72744"/>
                  <a:pt x="72062" y="72966"/>
                </a:cubicBezTo>
                <a:cubicBezTo>
                  <a:pt x="72000" y="73243"/>
                  <a:pt x="72187" y="73632"/>
                  <a:pt x="71968" y="73854"/>
                </a:cubicBezTo>
                <a:cubicBezTo>
                  <a:pt x="72093" y="74243"/>
                  <a:pt x="71906" y="74465"/>
                  <a:pt x="72000" y="74798"/>
                </a:cubicBezTo>
                <a:cubicBezTo>
                  <a:pt x="71812" y="75020"/>
                  <a:pt x="72031" y="75465"/>
                  <a:pt x="71906" y="75687"/>
                </a:cubicBezTo>
                <a:cubicBezTo>
                  <a:pt x="71937" y="76020"/>
                  <a:pt x="71812" y="76298"/>
                  <a:pt x="71937" y="76686"/>
                </a:cubicBezTo>
                <a:cubicBezTo>
                  <a:pt x="71719" y="76853"/>
                  <a:pt x="72062" y="77353"/>
                  <a:pt x="71843" y="77575"/>
                </a:cubicBezTo>
                <a:cubicBezTo>
                  <a:pt x="71906" y="77908"/>
                  <a:pt x="71937" y="78241"/>
                  <a:pt x="71875" y="78519"/>
                </a:cubicBezTo>
                <a:cubicBezTo>
                  <a:pt x="71906" y="78685"/>
                  <a:pt x="71937" y="78852"/>
                  <a:pt x="71812" y="78907"/>
                </a:cubicBezTo>
                <a:cubicBezTo>
                  <a:pt x="71875" y="79130"/>
                  <a:pt x="71843" y="79296"/>
                  <a:pt x="71781" y="79407"/>
                </a:cubicBezTo>
                <a:cubicBezTo>
                  <a:pt x="71875" y="79740"/>
                  <a:pt x="71937" y="80074"/>
                  <a:pt x="71875" y="80296"/>
                </a:cubicBezTo>
                <a:cubicBezTo>
                  <a:pt x="71937" y="80462"/>
                  <a:pt x="71937" y="80629"/>
                  <a:pt x="71937" y="80740"/>
                </a:cubicBezTo>
                <a:cubicBezTo>
                  <a:pt x="71843" y="80795"/>
                  <a:pt x="71875" y="81018"/>
                  <a:pt x="71781" y="80906"/>
                </a:cubicBezTo>
                <a:cubicBezTo>
                  <a:pt x="71469" y="80629"/>
                  <a:pt x="71563" y="79851"/>
                  <a:pt x="71282" y="79296"/>
                </a:cubicBezTo>
                <a:cubicBezTo>
                  <a:pt x="71375" y="78297"/>
                  <a:pt x="71063" y="77130"/>
                  <a:pt x="71250" y="76186"/>
                </a:cubicBezTo>
                <a:cubicBezTo>
                  <a:pt x="71126" y="75909"/>
                  <a:pt x="71219" y="75742"/>
                  <a:pt x="71282" y="75520"/>
                </a:cubicBezTo>
                <a:cubicBezTo>
                  <a:pt x="71188" y="75187"/>
                  <a:pt x="71282" y="74965"/>
                  <a:pt x="71313" y="74687"/>
                </a:cubicBezTo>
                <a:cubicBezTo>
                  <a:pt x="71188" y="74354"/>
                  <a:pt x="71282" y="74187"/>
                  <a:pt x="71375" y="73965"/>
                </a:cubicBezTo>
                <a:cubicBezTo>
                  <a:pt x="71282" y="73632"/>
                  <a:pt x="71344" y="73410"/>
                  <a:pt x="71375" y="73132"/>
                </a:cubicBezTo>
                <a:cubicBezTo>
                  <a:pt x="71313" y="72577"/>
                  <a:pt x="71344" y="72077"/>
                  <a:pt x="71438" y="71577"/>
                </a:cubicBezTo>
                <a:cubicBezTo>
                  <a:pt x="71407" y="71078"/>
                  <a:pt x="71500" y="70578"/>
                  <a:pt x="71531" y="70078"/>
                </a:cubicBezTo>
                <a:cubicBezTo>
                  <a:pt x="71469" y="69801"/>
                  <a:pt x="71625" y="69634"/>
                  <a:pt x="71563" y="69356"/>
                </a:cubicBezTo>
                <a:cubicBezTo>
                  <a:pt x="71719" y="69134"/>
                  <a:pt x="71594" y="68801"/>
                  <a:pt x="71687" y="68579"/>
                </a:cubicBezTo>
                <a:cubicBezTo>
                  <a:pt x="71719" y="68357"/>
                  <a:pt x="71625" y="68024"/>
                  <a:pt x="71750" y="67857"/>
                </a:cubicBezTo>
                <a:cubicBezTo>
                  <a:pt x="71812" y="67635"/>
                  <a:pt x="71719" y="67302"/>
                  <a:pt x="71781" y="67024"/>
                </a:cubicBezTo>
                <a:cubicBezTo>
                  <a:pt x="71812" y="66691"/>
                  <a:pt x="72000" y="66469"/>
                  <a:pt x="71906" y="66080"/>
                </a:cubicBezTo>
                <a:cubicBezTo>
                  <a:pt x="72093" y="65802"/>
                  <a:pt x="72062" y="65469"/>
                  <a:pt x="72187" y="65136"/>
                </a:cubicBezTo>
                <a:cubicBezTo>
                  <a:pt x="72280" y="64747"/>
                  <a:pt x="72062" y="64192"/>
                  <a:pt x="72343" y="63859"/>
                </a:cubicBezTo>
                <a:cubicBezTo>
                  <a:pt x="72218" y="63359"/>
                  <a:pt x="72499" y="63026"/>
                  <a:pt x="72374" y="62526"/>
                </a:cubicBezTo>
                <a:cubicBezTo>
                  <a:pt x="72592" y="62415"/>
                  <a:pt x="72436" y="62137"/>
                  <a:pt x="72468" y="61915"/>
                </a:cubicBezTo>
                <a:cubicBezTo>
                  <a:pt x="72530" y="61749"/>
                  <a:pt x="72624" y="61527"/>
                  <a:pt x="72530" y="61249"/>
                </a:cubicBezTo>
                <a:cubicBezTo>
                  <a:pt x="72592" y="61082"/>
                  <a:pt x="72624" y="60860"/>
                  <a:pt x="72624" y="60638"/>
                </a:cubicBezTo>
                <a:cubicBezTo>
                  <a:pt x="72873" y="60527"/>
                  <a:pt x="72592" y="60138"/>
                  <a:pt x="72780" y="59972"/>
                </a:cubicBezTo>
                <a:cubicBezTo>
                  <a:pt x="72749" y="59805"/>
                  <a:pt x="72780" y="59583"/>
                  <a:pt x="72873" y="59416"/>
                </a:cubicBezTo>
                <a:cubicBezTo>
                  <a:pt x="72936" y="59194"/>
                  <a:pt x="72905" y="58972"/>
                  <a:pt x="72936" y="58695"/>
                </a:cubicBezTo>
                <a:cubicBezTo>
                  <a:pt x="73029" y="58306"/>
                  <a:pt x="73029" y="57862"/>
                  <a:pt x="73061" y="57417"/>
                </a:cubicBezTo>
                <a:cubicBezTo>
                  <a:pt x="73061" y="56473"/>
                  <a:pt x="73248" y="55640"/>
                  <a:pt x="73217" y="54641"/>
                </a:cubicBezTo>
                <a:cubicBezTo>
                  <a:pt x="73279" y="54252"/>
                  <a:pt x="73404" y="53863"/>
                  <a:pt x="73248" y="53308"/>
                </a:cubicBezTo>
                <a:cubicBezTo>
                  <a:pt x="73342" y="52919"/>
                  <a:pt x="73373" y="52475"/>
                  <a:pt x="73310" y="51975"/>
                </a:cubicBezTo>
                <a:cubicBezTo>
                  <a:pt x="73404" y="51809"/>
                  <a:pt x="73404" y="51587"/>
                  <a:pt x="73279" y="51309"/>
                </a:cubicBezTo>
                <a:cubicBezTo>
                  <a:pt x="73310" y="51087"/>
                  <a:pt x="73279" y="50865"/>
                  <a:pt x="73342" y="50643"/>
                </a:cubicBezTo>
                <a:cubicBezTo>
                  <a:pt x="73310" y="50143"/>
                  <a:pt x="73154" y="49532"/>
                  <a:pt x="73217" y="49088"/>
                </a:cubicBezTo>
                <a:cubicBezTo>
                  <a:pt x="73248" y="48644"/>
                  <a:pt x="72936" y="48033"/>
                  <a:pt x="73154" y="47700"/>
                </a:cubicBezTo>
                <a:cubicBezTo>
                  <a:pt x="73029" y="47200"/>
                  <a:pt x="72967" y="46700"/>
                  <a:pt x="72967" y="46256"/>
                </a:cubicBezTo>
                <a:cubicBezTo>
                  <a:pt x="72780" y="45201"/>
                  <a:pt x="72624" y="44201"/>
                  <a:pt x="72468" y="43146"/>
                </a:cubicBezTo>
                <a:cubicBezTo>
                  <a:pt x="72187" y="43313"/>
                  <a:pt x="72561" y="43757"/>
                  <a:pt x="72468" y="43979"/>
                </a:cubicBezTo>
                <a:cubicBezTo>
                  <a:pt x="72592" y="44368"/>
                  <a:pt x="72499" y="44645"/>
                  <a:pt x="72686" y="45034"/>
                </a:cubicBezTo>
                <a:cubicBezTo>
                  <a:pt x="72592" y="45312"/>
                  <a:pt x="72842" y="45756"/>
                  <a:pt x="72717" y="46034"/>
                </a:cubicBezTo>
                <a:cubicBezTo>
                  <a:pt x="72842" y="46422"/>
                  <a:pt x="72811" y="46700"/>
                  <a:pt x="72842" y="47033"/>
                </a:cubicBezTo>
                <a:cubicBezTo>
                  <a:pt x="72873" y="47644"/>
                  <a:pt x="73029" y="48310"/>
                  <a:pt x="72967" y="48866"/>
                </a:cubicBezTo>
                <a:cubicBezTo>
                  <a:pt x="72905" y="49143"/>
                  <a:pt x="73185" y="49643"/>
                  <a:pt x="72998" y="49810"/>
                </a:cubicBezTo>
                <a:cubicBezTo>
                  <a:pt x="73029" y="50143"/>
                  <a:pt x="73154" y="50532"/>
                  <a:pt x="73029" y="50809"/>
                </a:cubicBezTo>
                <a:cubicBezTo>
                  <a:pt x="73061" y="51420"/>
                  <a:pt x="73154" y="52031"/>
                  <a:pt x="73029" y="52586"/>
                </a:cubicBezTo>
                <a:cubicBezTo>
                  <a:pt x="73092" y="52919"/>
                  <a:pt x="72936" y="53142"/>
                  <a:pt x="73061" y="53530"/>
                </a:cubicBezTo>
                <a:cubicBezTo>
                  <a:pt x="72998" y="53808"/>
                  <a:pt x="72967" y="54086"/>
                  <a:pt x="72967" y="54419"/>
                </a:cubicBezTo>
                <a:cubicBezTo>
                  <a:pt x="72842" y="54974"/>
                  <a:pt x="72936" y="55640"/>
                  <a:pt x="72780" y="56251"/>
                </a:cubicBezTo>
                <a:cubicBezTo>
                  <a:pt x="72873" y="56918"/>
                  <a:pt x="72624" y="57417"/>
                  <a:pt x="72717" y="58084"/>
                </a:cubicBezTo>
                <a:cubicBezTo>
                  <a:pt x="72530" y="58306"/>
                  <a:pt x="72530" y="58028"/>
                  <a:pt x="72436" y="58361"/>
                </a:cubicBezTo>
                <a:cubicBezTo>
                  <a:pt x="72717" y="58917"/>
                  <a:pt x="72436" y="59194"/>
                  <a:pt x="72468" y="59639"/>
                </a:cubicBezTo>
                <a:cubicBezTo>
                  <a:pt x="72312" y="59750"/>
                  <a:pt x="72530" y="60083"/>
                  <a:pt x="72374" y="60194"/>
                </a:cubicBezTo>
                <a:cubicBezTo>
                  <a:pt x="72249" y="60416"/>
                  <a:pt x="72343" y="60694"/>
                  <a:pt x="72218" y="60860"/>
                </a:cubicBezTo>
                <a:cubicBezTo>
                  <a:pt x="72436" y="61193"/>
                  <a:pt x="72031" y="61193"/>
                  <a:pt x="72249" y="61527"/>
                </a:cubicBezTo>
                <a:cubicBezTo>
                  <a:pt x="72093" y="61693"/>
                  <a:pt x="72218" y="61971"/>
                  <a:pt x="72062" y="62137"/>
                </a:cubicBezTo>
                <a:cubicBezTo>
                  <a:pt x="72093" y="62360"/>
                  <a:pt x="72062" y="62582"/>
                  <a:pt x="72093" y="62804"/>
                </a:cubicBezTo>
                <a:cubicBezTo>
                  <a:pt x="71906" y="62970"/>
                  <a:pt x="72187" y="63359"/>
                  <a:pt x="71937" y="63470"/>
                </a:cubicBezTo>
                <a:cubicBezTo>
                  <a:pt x="72062" y="63970"/>
                  <a:pt x="71781" y="64303"/>
                  <a:pt x="71875" y="64803"/>
                </a:cubicBezTo>
                <a:cubicBezTo>
                  <a:pt x="71750" y="65192"/>
                  <a:pt x="71781" y="65636"/>
                  <a:pt x="71625" y="66024"/>
                </a:cubicBezTo>
                <a:cubicBezTo>
                  <a:pt x="71656" y="66469"/>
                  <a:pt x="71469" y="66857"/>
                  <a:pt x="71500" y="67302"/>
                </a:cubicBezTo>
                <a:cubicBezTo>
                  <a:pt x="71407" y="67468"/>
                  <a:pt x="71375" y="67690"/>
                  <a:pt x="71407" y="67913"/>
                </a:cubicBezTo>
                <a:cubicBezTo>
                  <a:pt x="71438" y="68190"/>
                  <a:pt x="71157" y="68246"/>
                  <a:pt x="71344" y="68579"/>
                </a:cubicBezTo>
                <a:cubicBezTo>
                  <a:pt x="71188" y="68968"/>
                  <a:pt x="71250" y="69467"/>
                  <a:pt x="71188" y="69912"/>
                </a:cubicBezTo>
                <a:cubicBezTo>
                  <a:pt x="71126" y="70300"/>
                  <a:pt x="71219" y="70800"/>
                  <a:pt x="71032" y="71189"/>
                </a:cubicBezTo>
                <a:cubicBezTo>
                  <a:pt x="71188" y="71689"/>
                  <a:pt x="71001" y="72077"/>
                  <a:pt x="71001" y="72521"/>
                </a:cubicBezTo>
                <a:cubicBezTo>
                  <a:pt x="71001" y="72966"/>
                  <a:pt x="71001" y="73465"/>
                  <a:pt x="70970" y="73854"/>
                </a:cubicBezTo>
                <a:cubicBezTo>
                  <a:pt x="70970" y="74298"/>
                  <a:pt x="71001" y="74798"/>
                  <a:pt x="70814" y="75131"/>
                </a:cubicBezTo>
                <a:cubicBezTo>
                  <a:pt x="71001" y="75687"/>
                  <a:pt x="70814" y="76075"/>
                  <a:pt x="70876" y="76575"/>
                </a:cubicBezTo>
                <a:cubicBezTo>
                  <a:pt x="70970" y="77075"/>
                  <a:pt x="70845" y="77464"/>
                  <a:pt x="70970" y="77963"/>
                </a:cubicBezTo>
                <a:cubicBezTo>
                  <a:pt x="70751" y="78297"/>
                  <a:pt x="71094" y="78963"/>
                  <a:pt x="70814" y="79241"/>
                </a:cubicBezTo>
                <a:cubicBezTo>
                  <a:pt x="70626" y="78685"/>
                  <a:pt x="70751" y="78241"/>
                  <a:pt x="70470" y="77630"/>
                </a:cubicBezTo>
                <a:cubicBezTo>
                  <a:pt x="70657" y="77408"/>
                  <a:pt x="70439" y="77019"/>
                  <a:pt x="70501" y="76797"/>
                </a:cubicBezTo>
                <a:cubicBezTo>
                  <a:pt x="70626" y="76409"/>
                  <a:pt x="70345" y="76131"/>
                  <a:pt x="70595" y="75853"/>
                </a:cubicBezTo>
                <a:cubicBezTo>
                  <a:pt x="70377" y="75409"/>
                  <a:pt x="70626" y="75131"/>
                  <a:pt x="70377" y="74632"/>
                </a:cubicBezTo>
                <a:cubicBezTo>
                  <a:pt x="70595" y="73854"/>
                  <a:pt x="70314" y="72855"/>
                  <a:pt x="70595" y="72133"/>
                </a:cubicBezTo>
                <a:cubicBezTo>
                  <a:pt x="70377" y="71800"/>
                  <a:pt x="70782" y="71800"/>
                  <a:pt x="70595" y="71466"/>
                </a:cubicBezTo>
                <a:cubicBezTo>
                  <a:pt x="70564" y="71244"/>
                  <a:pt x="70595" y="71078"/>
                  <a:pt x="70689" y="70911"/>
                </a:cubicBezTo>
                <a:cubicBezTo>
                  <a:pt x="70720" y="70467"/>
                  <a:pt x="70657" y="69967"/>
                  <a:pt x="70814" y="69578"/>
                </a:cubicBezTo>
                <a:cubicBezTo>
                  <a:pt x="70814" y="68745"/>
                  <a:pt x="71001" y="67968"/>
                  <a:pt x="71157" y="67135"/>
                </a:cubicBezTo>
                <a:cubicBezTo>
                  <a:pt x="71126" y="66913"/>
                  <a:pt x="71344" y="66802"/>
                  <a:pt x="71157" y="66524"/>
                </a:cubicBezTo>
                <a:cubicBezTo>
                  <a:pt x="71313" y="66358"/>
                  <a:pt x="71313" y="66080"/>
                  <a:pt x="71313" y="65858"/>
                </a:cubicBezTo>
                <a:cubicBezTo>
                  <a:pt x="71188" y="65580"/>
                  <a:pt x="71469" y="65525"/>
                  <a:pt x="71407" y="65303"/>
                </a:cubicBezTo>
                <a:cubicBezTo>
                  <a:pt x="71344" y="65025"/>
                  <a:pt x="71500" y="64858"/>
                  <a:pt x="71563" y="64636"/>
                </a:cubicBezTo>
                <a:cubicBezTo>
                  <a:pt x="71438" y="64192"/>
                  <a:pt x="71656" y="63914"/>
                  <a:pt x="71563" y="63470"/>
                </a:cubicBezTo>
                <a:cubicBezTo>
                  <a:pt x="71625" y="63137"/>
                  <a:pt x="71687" y="62748"/>
                  <a:pt x="71687" y="62360"/>
                </a:cubicBezTo>
                <a:cubicBezTo>
                  <a:pt x="72000" y="62137"/>
                  <a:pt x="71750" y="61638"/>
                  <a:pt x="71906" y="61360"/>
                </a:cubicBezTo>
                <a:cubicBezTo>
                  <a:pt x="71937" y="60971"/>
                  <a:pt x="71968" y="60583"/>
                  <a:pt x="72031" y="60249"/>
                </a:cubicBezTo>
                <a:cubicBezTo>
                  <a:pt x="72124" y="59916"/>
                  <a:pt x="72093" y="59527"/>
                  <a:pt x="72156" y="59139"/>
                </a:cubicBezTo>
                <a:cubicBezTo>
                  <a:pt x="72436" y="58917"/>
                  <a:pt x="72093" y="58361"/>
                  <a:pt x="72374" y="58139"/>
                </a:cubicBezTo>
                <a:cubicBezTo>
                  <a:pt x="72280" y="57695"/>
                  <a:pt x="72405" y="57362"/>
                  <a:pt x="72499" y="57029"/>
                </a:cubicBezTo>
                <a:cubicBezTo>
                  <a:pt x="72374" y="56584"/>
                  <a:pt x="72530" y="56251"/>
                  <a:pt x="72499" y="55863"/>
                </a:cubicBezTo>
                <a:cubicBezTo>
                  <a:pt x="72655" y="55585"/>
                  <a:pt x="72499" y="55085"/>
                  <a:pt x="72624" y="54752"/>
                </a:cubicBezTo>
                <a:cubicBezTo>
                  <a:pt x="72717" y="54419"/>
                  <a:pt x="72499" y="53975"/>
                  <a:pt x="72717" y="53697"/>
                </a:cubicBezTo>
                <a:cubicBezTo>
                  <a:pt x="72592" y="53197"/>
                  <a:pt x="72655" y="52864"/>
                  <a:pt x="72749" y="52531"/>
                </a:cubicBezTo>
                <a:cubicBezTo>
                  <a:pt x="72686" y="52142"/>
                  <a:pt x="72624" y="51698"/>
                  <a:pt x="72749" y="51365"/>
                </a:cubicBezTo>
                <a:cubicBezTo>
                  <a:pt x="72717" y="50976"/>
                  <a:pt x="72717" y="50587"/>
                  <a:pt x="72749" y="50254"/>
                </a:cubicBezTo>
                <a:cubicBezTo>
                  <a:pt x="72624" y="49754"/>
                  <a:pt x="72873" y="49532"/>
                  <a:pt x="72655" y="49032"/>
                </a:cubicBezTo>
                <a:cubicBezTo>
                  <a:pt x="72780" y="48699"/>
                  <a:pt x="72592" y="48199"/>
                  <a:pt x="72655" y="47866"/>
                </a:cubicBezTo>
                <a:cubicBezTo>
                  <a:pt x="72530" y="47589"/>
                  <a:pt x="72686" y="47478"/>
                  <a:pt x="72530" y="47200"/>
                </a:cubicBezTo>
                <a:cubicBezTo>
                  <a:pt x="72405" y="47033"/>
                  <a:pt x="72624" y="46534"/>
                  <a:pt x="72374" y="46700"/>
                </a:cubicBezTo>
                <a:cubicBezTo>
                  <a:pt x="72343" y="47089"/>
                  <a:pt x="72436" y="47533"/>
                  <a:pt x="72530" y="48033"/>
                </a:cubicBezTo>
                <a:cubicBezTo>
                  <a:pt x="72405" y="48144"/>
                  <a:pt x="72592" y="48477"/>
                  <a:pt x="72530" y="48644"/>
                </a:cubicBezTo>
                <a:cubicBezTo>
                  <a:pt x="72624" y="48921"/>
                  <a:pt x="72405" y="48977"/>
                  <a:pt x="72561" y="49310"/>
                </a:cubicBezTo>
                <a:cubicBezTo>
                  <a:pt x="72592" y="50143"/>
                  <a:pt x="72405" y="50865"/>
                  <a:pt x="72499" y="51753"/>
                </a:cubicBezTo>
                <a:cubicBezTo>
                  <a:pt x="72374" y="52531"/>
                  <a:pt x="72468" y="53419"/>
                  <a:pt x="72343" y="54197"/>
                </a:cubicBezTo>
                <a:cubicBezTo>
                  <a:pt x="72280" y="54696"/>
                  <a:pt x="72312" y="55030"/>
                  <a:pt x="72280" y="55418"/>
                </a:cubicBezTo>
                <a:cubicBezTo>
                  <a:pt x="72249" y="55807"/>
                  <a:pt x="72124" y="56307"/>
                  <a:pt x="72218" y="56807"/>
                </a:cubicBezTo>
                <a:cubicBezTo>
                  <a:pt x="72031" y="57084"/>
                  <a:pt x="72062" y="57528"/>
                  <a:pt x="72031" y="57973"/>
                </a:cubicBezTo>
                <a:cubicBezTo>
                  <a:pt x="71906" y="58361"/>
                  <a:pt x="71875" y="58750"/>
                  <a:pt x="71906" y="59250"/>
                </a:cubicBezTo>
                <a:cubicBezTo>
                  <a:pt x="71719" y="60027"/>
                  <a:pt x="71594" y="60916"/>
                  <a:pt x="71500" y="61749"/>
                </a:cubicBezTo>
                <a:cubicBezTo>
                  <a:pt x="71344" y="62137"/>
                  <a:pt x="71407" y="62637"/>
                  <a:pt x="71344" y="63026"/>
                </a:cubicBezTo>
                <a:cubicBezTo>
                  <a:pt x="71219" y="63415"/>
                  <a:pt x="71313" y="63970"/>
                  <a:pt x="71094" y="64303"/>
                </a:cubicBezTo>
                <a:cubicBezTo>
                  <a:pt x="71250" y="64581"/>
                  <a:pt x="71032" y="64692"/>
                  <a:pt x="71094" y="64914"/>
                </a:cubicBezTo>
                <a:cubicBezTo>
                  <a:pt x="70970" y="65080"/>
                  <a:pt x="71188" y="65469"/>
                  <a:pt x="70938" y="65580"/>
                </a:cubicBezTo>
                <a:cubicBezTo>
                  <a:pt x="71126" y="66136"/>
                  <a:pt x="70720" y="66358"/>
                  <a:pt x="70782" y="66857"/>
                </a:cubicBezTo>
                <a:cubicBezTo>
                  <a:pt x="70657" y="67024"/>
                  <a:pt x="70876" y="67302"/>
                  <a:pt x="70689" y="67413"/>
                </a:cubicBezTo>
                <a:cubicBezTo>
                  <a:pt x="70657" y="67635"/>
                  <a:pt x="70626" y="67857"/>
                  <a:pt x="70595" y="68024"/>
                </a:cubicBezTo>
                <a:cubicBezTo>
                  <a:pt x="70626" y="68468"/>
                  <a:pt x="70439" y="68857"/>
                  <a:pt x="70470" y="69301"/>
                </a:cubicBezTo>
                <a:cubicBezTo>
                  <a:pt x="70314" y="70134"/>
                  <a:pt x="70314" y="71078"/>
                  <a:pt x="70158" y="71911"/>
                </a:cubicBezTo>
                <a:cubicBezTo>
                  <a:pt x="70314" y="72188"/>
                  <a:pt x="70096" y="72299"/>
                  <a:pt x="70189" y="72521"/>
                </a:cubicBezTo>
                <a:cubicBezTo>
                  <a:pt x="70033" y="72688"/>
                  <a:pt x="70345" y="73077"/>
                  <a:pt x="70127" y="73243"/>
                </a:cubicBezTo>
                <a:cubicBezTo>
                  <a:pt x="70065" y="73688"/>
                  <a:pt x="70189" y="74187"/>
                  <a:pt x="70096" y="74576"/>
                </a:cubicBezTo>
                <a:cubicBezTo>
                  <a:pt x="70189" y="75076"/>
                  <a:pt x="70127" y="75520"/>
                  <a:pt x="70158" y="75964"/>
                </a:cubicBezTo>
                <a:cubicBezTo>
                  <a:pt x="70033" y="76131"/>
                  <a:pt x="70252" y="76464"/>
                  <a:pt x="70158" y="76631"/>
                </a:cubicBezTo>
                <a:cubicBezTo>
                  <a:pt x="70127" y="76686"/>
                  <a:pt x="70127" y="76797"/>
                  <a:pt x="70189" y="76908"/>
                </a:cubicBezTo>
                <a:cubicBezTo>
                  <a:pt x="70096" y="77019"/>
                  <a:pt x="70127" y="77242"/>
                  <a:pt x="70033" y="77075"/>
                </a:cubicBezTo>
                <a:cubicBezTo>
                  <a:pt x="69752" y="76242"/>
                  <a:pt x="69877" y="75631"/>
                  <a:pt x="69721" y="74909"/>
                </a:cubicBezTo>
                <a:cubicBezTo>
                  <a:pt x="69721" y="74187"/>
                  <a:pt x="69628" y="73465"/>
                  <a:pt x="69721" y="72799"/>
                </a:cubicBezTo>
                <a:cubicBezTo>
                  <a:pt x="69503" y="72022"/>
                  <a:pt x="69690" y="71411"/>
                  <a:pt x="69690" y="70689"/>
                </a:cubicBezTo>
                <a:cubicBezTo>
                  <a:pt x="69690" y="70023"/>
                  <a:pt x="69815" y="69356"/>
                  <a:pt x="69784" y="68634"/>
                </a:cubicBezTo>
                <a:cubicBezTo>
                  <a:pt x="69877" y="68579"/>
                  <a:pt x="69815" y="68412"/>
                  <a:pt x="69752" y="68190"/>
                </a:cubicBezTo>
                <a:cubicBezTo>
                  <a:pt x="69877" y="68079"/>
                  <a:pt x="69908" y="67968"/>
                  <a:pt x="69877" y="67746"/>
                </a:cubicBezTo>
                <a:cubicBezTo>
                  <a:pt x="69877" y="67413"/>
                  <a:pt x="69908" y="67080"/>
                  <a:pt x="69940" y="66746"/>
                </a:cubicBezTo>
                <a:cubicBezTo>
                  <a:pt x="70065" y="66469"/>
                  <a:pt x="70002" y="66080"/>
                  <a:pt x="70096" y="65747"/>
                </a:cubicBezTo>
                <a:cubicBezTo>
                  <a:pt x="70002" y="65636"/>
                  <a:pt x="70158" y="65580"/>
                  <a:pt x="70189" y="65525"/>
                </a:cubicBezTo>
                <a:cubicBezTo>
                  <a:pt x="70189" y="65469"/>
                  <a:pt x="70096" y="65303"/>
                  <a:pt x="70096" y="65247"/>
                </a:cubicBezTo>
                <a:cubicBezTo>
                  <a:pt x="70127" y="65080"/>
                  <a:pt x="70221" y="64969"/>
                  <a:pt x="70252" y="64803"/>
                </a:cubicBezTo>
                <a:cubicBezTo>
                  <a:pt x="70345" y="64136"/>
                  <a:pt x="70314" y="63415"/>
                  <a:pt x="70564" y="62859"/>
                </a:cubicBezTo>
                <a:cubicBezTo>
                  <a:pt x="70626" y="62193"/>
                  <a:pt x="70689" y="61527"/>
                  <a:pt x="70876" y="60916"/>
                </a:cubicBezTo>
                <a:cubicBezTo>
                  <a:pt x="70907" y="60638"/>
                  <a:pt x="70907" y="60305"/>
                  <a:pt x="71063" y="60083"/>
                </a:cubicBezTo>
                <a:cubicBezTo>
                  <a:pt x="71001" y="59694"/>
                  <a:pt x="71094" y="59416"/>
                  <a:pt x="71094" y="59028"/>
                </a:cubicBezTo>
                <a:cubicBezTo>
                  <a:pt x="71313" y="58806"/>
                  <a:pt x="71188" y="58361"/>
                  <a:pt x="71250" y="58084"/>
                </a:cubicBezTo>
                <a:cubicBezTo>
                  <a:pt x="71250" y="57751"/>
                  <a:pt x="71313" y="57417"/>
                  <a:pt x="71407" y="57084"/>
                </a:cubicBezTo>
                <a:cubicBezTo>
                  <a:pt x="71438" y="56418"/>
                  <a:pt x="71531" y="55751"/>
                  <a:pt x="71625" y="55085"/>
                </a:cubicBezTo>
                <a:cubicBezTo>
                  <a:pt x="71656" y="54419"/>
                  <a:pt x="71687" y="53752"/>
                  <a:pt x="71812" y="53086"/>
                </a:cubicBezTo>
                <a:cubicBezTo>
                  <a:pt x="71594" y="52642"/>
                  <a:pt x="71968" y="52475"/>
                  <a:pt x="71750" y="52031"/>
                </a:cubicBezTo>
                <a:cubicBezTo>
                  <a:pt x="71812" y="51920"/>
                  <a:pt x="71843" y="51753"/>
                  <a:pt x="71781" y="51531"/>
                </a:cubicBezTo>
                <a:cubicBezTo>
                  <a:pt x="71719" y="51309"/>
                  <a:pt x="71937" y="51254"/>
                  <a:pt x="71812" y="51031"/>
                </a:cubicBezTo>
                <a:cubicBezTo>
                  <a:pt x="71719" y="50754"/>
                  <a:pt x="71812" y="50643"/>
                  <a:pt x="71812" y="50476"/>
                </a:cubicBezTo>
                <a:cubicBezTo>
                  <a:pt x="71781" y="49921"/>
                  <a:pt x="71843" y="49477"/>
                  <a:pt x="71781" y="48921"/>
                </a:cubicBezTo>
                <a:cubicBezTo>
                  <a:pt x="71906" y="48755"/>
                  <a:pt x="71719" y="48533"/>
                  <a:pt x="71812" y="48366"/>
                </a:cubicBezTo>
                <a:cubicBezTo>
                  <a:pt x="71781" y="48199"/>
                  <a:pt x="71843" y="48033"/>
                  <a:pt x="71719" y="47811"/>
                </a:cubicBezTo>
                <a:cubicBezTo>
                  <a:pt x="71781" y="47478"/>
                  <a:pt x="71781" y="47144"/>
                  <a:pt x="71656" y="46756"/>
                </a:cubicBezTo>
                <a:cubicBezTo>
                  <a:pt x="71781" y="46478"/>
                  <a:pt x="71687" y="46034"/>
                  <a:pt x="71594" y="45645"/>
                </a:cubicBezTo>
                <a:cubicBezTo>
                  <a:pt x="71719" y="45367"/>
                  <a:pt x="71531" y="44923"/>
                  <a:pt x="71656" y="44645"/>
                </a:cubicBezTo>
                <a:cubicBezTo>
                  <a:pt x="71438" y="44312"/>
                  <a:pt x="71625" y="43646"/>
                  <a:pt x="71344" y="43646"/>
                </a:cubicBezTo>
                <a:cubicBezTo>
                  <a:pt x="71500" y="44201"/>
                  <a:pt x="71375" y="44534"/>
                  <a:pt x="71500" y="45090"/>
                </a:cubicBezTo>
                <a:cubicBezTo>
                  <a:pt x="71438" y="45312"/>
                  <a:pt x="71531" y="45590"/>
                  <a:pt x="71563" y="45867"/>
                </a:cubicBezTo>
                <a:cubicBezTo>
                  <a:pt x="71563" y="46089"/>
                  <a:pt x="71563" y="46367"/>
                  <a:pt x="71500" y="46534"/>
                </a:cubicBezTo>
                <a:cubicBezTo>
                  <a:pt x="71656" y="47089"/>
                  <a:pt x="71563" y="47478"/>
                  <a:pt x="71594" y="47977"/>
                </a:cubicBezTo>
                <a:cubicBezTo>
                  <a:pt x="71500" y="48144"/>
                  <a:pt x="71594" y="48477"/>
                  <a:pt x="71625" y="48699"/>
                </a:cubicBezTo>
                <a:cubicBezTo>
                  <a:pt x="71594" y="48921"/>
                  <a:pt x="71594" y="49199"/>
                  <a:pt x="71594" y="49421"/>
                </a:cubicBezTo>
                <a:cubicBezTo>
                  <a:pt x="71594" y="49865"/>
                  <a:pt x="71594" y="50365"/>
                  <a:pt x="71531" y="50754"/>
                </a:cubicBezTo>
                <a:cubicBezTo>
                  <a:pt x="71531" y="51031"/>
                  <a:pt x="71625" y="51309"/>
                  <a:pt x="71594" y="51531"/>
                </a:cubicBezTo>
                <a:cubicBezTo>
                  <a:pt x="71344" y="51642"/>
                  <a:pt x="71625" y="52031"/>
                  <a:pt x="71531" y="52253"/>
                </a:cubicBezTo>
                <a:cubicBezTo>
                  <a:pt x="71282" y="52364"/>
                  <a:pt x="71563" y="52753"/>
                  <a:pt x="71500" y="52919"/>
                </a:cubicBezTo>
                <a:cubicBezTo>
                  <a:pt x="71407" y="53142"/>
                  <a:pt x="71313" y="53364"/>
                  <a:pt x="71438" y="53641"/>
                </a:cubicBezTo>
                <a:cubicBezTo>
                  <a:pt x="71250" y="53808"/>
                  <a:pt x="71531" y="54197"/>
                  <a:pt x="71282" y="54308"/>
                </a:cubicBezTo>
                <a:cubicBezTo>
                  <a:pt x="71250" y="54530"/>
                  <a:pt x="71344" y="54807"/>
                  <a:pt x="71219" y="55030"/>
                </a:cubicBezTo>
                <a:cubicBezTo>
                  <a:pt x="71250" y="55974"/>
                  <a:pt x="70907" y="56751"/>
                  <a:pt x="70970" y="57695"/>
                </a:cubicBezTo>
                <a:cubicBezTo>
                  <a:pt x="70876" y="57862"/>
                  <a:pt x="70845" y="58084"/>
                  <a:pt x="70876" y="58306"/>
                </a:cubicBezTo>
                <a:cubicBezTo>
                  <a:pt x="70845" y="58528"/>
                  <a:pt x="70751" y="58750"/>
                  <a:pt x="70720" y="58972"/>
                </a:cubicBezTo>
                <a:cubicBezTo>
                  <a:pt x="70720" y="59416"/>
                  <a:pt x="70626" y="59861"/>
                  <a:pt x="70595" y="60360"/>
                </a:cubicBezTo>
                <a:cubicBezTo>
                  <a:pt x="70408" y="60472"/>
                  <a:pt x="70626" y="60805"/>
                  <a:pt x="70501" y="60916"/>
                </a:cubicBezTo>
                <a:cubicBezTo>
                  <a:pt x="70377" y="61138"/>
                  <a:pt x="70470" y="61416"/>
                  <a:pt x="70345" y="61582"/>
                </a:cubicBezTo>
                <a:cubicBezTo>
                  <a:pt x="70470" y="61915"/>
                  <a:pt x="70096" y="61971"/>
                  <a:pt x="70283" y="62304"/>
                </a:cubicBezTo>
                <a:cubicBezTo>
                  <a:pt x="70221" y="62526"/>
                  <a:pt x="70065" y="62693"/>
                  <a:pt x="70127" y="62970"/>
                </a:cubicBezTo>
                <a:cubicBezTo>
                  <a:pt x="70065" y="63415"/>
                  <a:pt x="70189" y="63970"/>
                  <a:pt x="69908" y="64303"/>
                </a:cubicBezTo>
                <a:cubicBezTo>
                  <a:pt x="69971" y="64581"/>
                  <a:pt x="69877" y="64803"/>
                  <a:pt x="69846" y="65025"/>
                </a:cubicBezTo>
                <a:cubicBezTo>
                  <a:pt x="69908" y="65303"/>
                  <a:pt x="69752" y="65469"/>
                  <a:pt x="69690" y="65691"/>
                </a:cubicBezTo>
                <a:cubicBezTo>
                  <a:pt x="69721" y="66191"/>
                  <a:pt x="69659" y="66635"/>
                  <a:pt x="69690" y="67135"/>
                </a:cubicBezTo>
                <a:cubicBezTo>
                  <a:pt x="69440" y="67246"/>
                  <a:pt x="69721" y="67635"/>
                  <a:pt x="69534" y="67801"/>
                </a:cubicBezTo>
                <a:cubicBezTo>
                  <a:pt x="69659" y="68135"/>
                  <a:pt x="69409" y="68301"/>
                  <a:pt x="69409" y="68579"/>
                </a:cubicBezTo>
                <a:cubicBezTo>
                  <a:pt x="69503" y="68912"/>
                  <a:pt x="69409" y="69134"/>
                  <a:pt x="69378" y="69412"/>
                </a:cubicBezTo>
                <a:cubicBezTo>
                  <a:pt x="69534" y="69745"/>
                  <a:pt x="69440" y="69967"/>
                  <a:pt x="69378" y="70245"/>
                </a:cubicBezTo>
                <a:cubicBezTo>
                  <a:pt x="69534" y="70578"/>
                  <a:pt x="69284" y="70745"/>
                  <a:pt x="69347" y="71078"/>
                </a:cubicBezTo>
                <a:cubicBezTo>
                  <a:pt x="69284" y="71300"/>
                  <a:pt x="69440" y="71633"/>
                  <a:pt x="69222" y="71855"/>
                </a:cubicBezTo>
                <a:cubicBezTo>
                  <a:pt x="69378" y="72299"/>
                  <a:pt x="69253" y="72633"/>
                  <a:pt x="69315" y="73021"/>
                </a:cubicBezTo>
                <a:cubicBezTo>
                  <a:pt x="69378" y="73465"/>
                  <a:pt x="69347" y="73910"/>
                  <a:pt x="69347" y="74298"/>
                </a:cubicBezTo>
                <a:cubicBezTo>
                  <a:pt x="69378" y="74743"/>
                  <a:pt x="69378" y="75187"/>
                  <a:pt x="69378" y="75576"/>
                </a:cubicBezTo>
                <a:cubicBezTo>
                  <a:pt x="69472" y="76075"/>
                  <a:pt x="69628" y="76520"/>
                  <a:pt x="69534" y="76908"/>
                </a:cubicBezTo>
                <a:cubicBezTo>
                  <a:pt x="69409" y="75964"/>
                  <a:pt x="69191" y="75631"/>
                  <a:pt x="69128" y="74743"/>
                </a:cubicBezTo>
                <a:cubicBezTo>
                  <a:pt x="68972" y="73910"/>
                  <a:pt x="68847" y="73077"/>
                  <a:pt x="68847" y="72355"/>
                </a:cubicBezTo>
                <a:cubicBezTo>
                  <a:pt x="68785" y="71633"/>
                  <a:pt x="68816" y="70911"/>
                  <a:pt x="68785" y="70134"/>
                </a:cubicBezTo>
                <a:cubicBezTo>
                  <a:pt x="68879" y="69856"/>
                  <a:pt x="68785" y="69412"/>
                  <a:pt x="68723" y="69079"/>
                </a:cubicBezTo>
                <a:cubicBezTo>
                  <a:pt x="68879" y="68745"/>
                  <a:pt x="68816" y="68357"/>
                  <a:pt x="68723" y="67913"/>
                </a:cubicBezTo>
                <a:cubicBezTo>
                  <a:pt x="68941" y="67524"/>
                  <a:pt x="68785" y="66968"/>
                  <a:pt x="68941" y="66580"/>
                </a:cubicBezTo>
                <a:cubicBezTo>
                  <a:pt x="68785" y="66247"/>
                  <a:pt x="69159" y="66191"/>
                  <a:pt x="68910" y="65802"/>
                </a:cubicBezTo>
                <a:cubicBezTo>
                  <a:pt x="69035" y="65636"/>
                  <a:pt x="68941" y="65303"/>
                  <a:pt x="69066" y="65136"/>
                </a:cubicBezTo>
                <a:cubicBezTo>
                  <a:pt x="69003" y="64858"/>
                  <a:pt x="68910" y="64581"/>
                  <a:pt x="69128" y="64414"/>
                </a:cubicBezTo>
                <a:cubicBezTo>
                  <a:pt x="69003" y="64136"/>
                  <a:pt x="69097" y="63914"/>
                  <a:pt x="69159" y="63748"/>
                </a:cubicBezTo>
                <a:cubicBezTo>
                  <a:pt x="69222" y="63248"/>
                  <a:pt x="69159" y="62748"/>
                  <a:pt x="69378" y="62360"/>
                </a:cubicBezTo>
                <a:cubicBezTo>
                  <a:pt x="69347" y="62082"/>
                  <a:pt x="69253" y="61804"/>
                  <a:pt x="69440" y="61638"/>
                </a:cubicBezTo>
                <a:cubicBezTo>
                  <a:pt x="69440" y="61527"/>
                  <a:pt x="69378" y="61416"/>
                  <a:pt x="69440" y="61360"/>
                </a:cubicBezTo>
                <a:cubicBezTo>
                  <a:pt x="69534" y="61249"/>
                  <a:pt x="69440" y="61082"/>
                  <a:pt x="69503" y="60971"/>
                </a:cubicBezTo>
                <a:cubicBezTo>
                  <a:pt x="69440" y="60694"/>
                  <a:pt x="69596" y="60527"/>
                  <a:pt x="69565" y="60249"/>
                </a:cubicBezTo>
                <a:cubicBezTo>
                  <a:pt x="69752" y="60083"/>
                  <a:pt x="69472" y="59694"/>
                  <a:pt x="69721" y="59583"/>
                </a:cubicBezTo>
                <a:cubicBezTo>
                  <a:pt x="69659" y="59305"/>
                  <a:pt x="69815" y="59139"/>
                  <a:pt x="69784" y="58917"/>
                </a:cubicBezTo>
                <a:cubicBezTo>
                  <a:pt x="69659" y="58583"/>
                  <a:pt x="70002" y="58528"/>
                  <a:pt x="69815" y="58195"/>
                </a:cubicBezTo>
                <a:cubicBezTo>
                  <a:pt x="69971" y="57751"/>
                  <a:pt x="69940" y="57195"/>
                  <a:pt x="70002" y="56695"/>
                </a:cubicBezTo>
                <a:cubicBezTo>
                  <a:pt x="69971" y="56418"/>
                  <a:pt x="70252" y="56307"/>
                  <a:pt x="70065" y="55974"/>
                </a:cubicBezTo>
                <a:cubicBezTo>
                  <a:pt x="70127" y="55751"/>
                  <a:pt x="70096" y="55529"/>
                  <a:pt x="70127" y="55307"/>
                </a:cubicBezTo>
                <a:cubicBezTo>
                  <a:pt x="70189" y="54807"/>
                  <a:pt x="70221" y="54363"/>
                  <a:pt x="70221" y="53863"/>
                </a:cubicBezTo>
                <a:cubicBezTo>
                  <a:pt x="70283" y="53419"/>
                  <a:pt x="70283" y="52919"/>
                  <a:pt x="70345" y="52475"/>
                </a:cubicBezTo>
                <a:cubicBezTo>
                  <a:pt x="70345" y="52198"/>
                  <a:pt x="70314" y="51975"/>
                  <a:pt x="70377" y="51753"/>
                </a:cubicBezTo>
                <a:cubicBezTo>
                  <a:pt x="70533" y="51587"/>
                  <a:pt x="70314" y="51198"/>
                  <a:pt x="70439" y="51031"/>
                </a:cubicBezTo>
                <a:cubicBezTo>
                  <a:pt x="70252" y="50698"/>
                  <a:pt x="70626" y="50643"/>
                  <a:pt x="70377" y="50310"/>
                </a:cubicBezTo>
                <a:cubicBezTo>
                  <a:pt x="70533" y="50087"/>
                  <a:pt x="70408" y="49810"/>
                  <a:pt x="70439" y="49588"/>
                </a:cubicBezTo>
                <a:cubicBezTo>
                  <a:pt x="70501" y="49366"/>
                  <a:pt x="70408" y="49088"/>
                  <a:pt x="70377" y="48810"/>
                </a:cubicBezTo>
                <a:cubicBezTo>
                  <a:pt x="70533" y="48644"/>
                  <a:pt x="70314" y="48310"/>
                  <a:pt x="70439" y="48088"/>
                </a:cubicBezTo>
                <a:cubicBezTo>
                  <a:pt x="70408" y="47866"/>
                  <a:pt x="70314" y="47533"/>
                  <a:pt x="70377" y="47366"/>
                </a:cubicBezTo>
                <a:cubicBezTo>
                  <a:pt x="70470" y="47144"/>
                  <a:pt x="70189" y="46756"/>
                  <a:pt x="70314" y="46589"/>
                </a:cubicBezTo>
                <a:cubicBezTo>
                  <a:pt x="70221" y="46311"/>
                  <a:pt x="70345" y="46089"/>
                  <a:pt x="70158" y="45756"/>
                </a:cubicBezTo>
                <a:cubicBezTo>
                  <a:pt x="70221" y="45645"/>
                  <a:pt x="70252" y="44979"/>
                  <a:pt x="70033" y="45090"/>
                </a:cubicBezTo>
                <a:cubicBezTo>
                  <a:pt x="70221" y="46367"/>
                  <a:pt x="70158" y="47533"/>
                  <a:pt x="70283" y="48755"/>
                </a:cubicBezTo>
                <a:cubicBezTo>
                  <a:pt x="70189" y="48977"/>
                  <a:pt x="70283" y="49310"/>
                  <a:pt x="70252" y="49588"/>
                </a:cubicBezTo>
                <a:cubicBezTo>
                  <a:pt x="70345" y="49921"/>
                  <a:pt x="70158" y="50198"/>
                  <a:pt x="70283" y="50532"/>
                </a:cubicBezTo>
                <a:cubicBezTo>
                  <a:pt x="70221" y="50643"/>
                  <a:pt x="70221" y="50809"/>
                  <a:pt x="70221" y="50920"/>
                </a:cubicBezTo>
                <a:cubicBezTo>
                  <a:pt x="70283" y="51142"/>
                  <a:pt x="70065" y="51198"/>
                  <a:pt x="70189" y="51476"/>
                </a:cubicBezTo>
                <a:cubicBezTo>
                  <a:pt x="70158" y="51753"/>
                  <a:pt x="70127" y="52031"/>
                  <a:pt x="70127" y="52364"/>
                </a:cubicBezTo>
                <a:cubicBezTo>
                  <a:pt x="69971" y="52864"/>
                  <a:pt x="69971" y="53475"/>
                  <a:pt x="70002" y="54086"/>
                </a:cubicBezTo>
                <a:cubicBezTo>
                  <a:pt x="69877" y="54585"/>
                  <a:pt x="69752" y="55141"/>
                  <a:pt x="69815" y="55751"/>
                </a:cubicBezTo>
                <a:cubicBezTo>
                  <a:pt x="69659" y="56918"/>
                  <a:pt x="69565" y="58084"/>
                  <a:pt x="69409" y="59250"/>
                </a:cubicBezTo>
                <a:cubicBezTo>
                  <a:pt x="69253" y="59416"/>
                  <a:pt x="69378" y="59805"/>
                  <a:pt x="69284" y="60027"/>
                </a:cubicBezTo>
                <a:cubicBezTo>
                  <a:pt x="69409" y="60360"/>
                  <a:pt x="69066" y="60527"/>
                  <a:pt x="69222" y="60916"/>
                </a:cubicBezTo>
                <a:cubicBezTo>
                  <a:pt x="69003" y="61082"/>
                  <a:pt x="69159" y="61416"/>
                  <a:pt x="69097" y="61693"/>
                </a:cubicBezTo>
                <a:cubicBezTo>
                  <a:pt x="69003" y="61804"/>
                  <a:pt x="69035" y="61915"/>
                  <a:pt x="69035" y="62082"/>
                </a:cubicBezTo>
                <a:cubicBezTo>
                  <a:pt x="69066" y="62304"/>
                  <a:pt x="68879" y="62360"/>
                  <a:pt x="69003" y="62582"/>
                </a:cubicBezTo>
                <a:cubicBezTo>
                  <a:pt x="68754" y="63692"/>
                  <a:pt x="68660" y="64858"/>
                  <a:pt x="68629" y="66080"/>
                </a:cubicBezTo>
                <a:cubicBezTo>
                  <a:pt x="68566" y="66635"/>
                  <a:pt x="68504" y="67191"/>
                  <a:pt x="68504" y="67801"/>
                </a:cubicBezTo>
                <a:cubicBezTo>
                  <a:pt x="68348" y="68301"/>
                  <a:pt x="68566" y="69023"/>
                  <a:pt x="68410" y="69523"/>
                </a:cubicBezTo>
                <a:cubicBezTo>
                  <a:pt x="68504" y="69856"/>
                  <a:pt x="68410" y="70078"/>
                  <a:pt x="68410" y="70356"/>
                </a:cubicBezTo>
                <a:cubicBezTo>
                  <a:pt x="68473" y="70689"/>
                  <a:pt x="68473" y="71022"/>
                  <a:pt x="68410" y="71300"/>
                </a:cubicBezTo>
                <a:cubicBezTo>
                  <a:pt x="68504" y="71689"/>
                  <a:pt x="68504" y="71966"/>
                  <a:pt x="68442" y="72299"/>
                </a:cubicBezTo>
                <a:cubicBezTo>
                  <a:pt x="68504" y="72633"/>
                  <a:pt x="68535" y="72966"/>
                  <a:pt x="68473" y="73243"/>
                </a:cubicBezTo>
                <a:cubicBezTo>
                  <a:pt x="68754" y="73965"/>
                  <a:pt x="68566" y="74465"/>
                  <a:pt x="68816" y="75187"/>
                </a:cubicBezTo>
                <a:cubicBezTo>
                  <a:pt x="68785" y="75742"/>
                  <a:pt x="69222" y="76575"/>
                  <a:pt x="69035" y="77075"/>
                </a:cubicBezTo>
                <a:cubicBezTo>
                  <a:pt x="68941" y="76908"/>
                  <a:pt x="68847" y="76631"/>
                  <a:pt x="68691" y="76575"/>
                </a:cubicBezTo>
                <a:cubicBezTo>
                  <a:pt x="68660" y="76464"/>
                  <a:pt x="68566" y="76242"/>
                  <a:pt x="68660" y="76131"/>
                </a:cubicBezTo>
                <a:cubicBezTo>
                  <a:pt x="68629" y="76020"/>
                  <a:pt x="68504" y="76075"/>
                  <a:pt x="68566" y="75909"/>
                </a:cubicBezTo>
                <a:cubicBezTo>
                  <a:pt x="68535" y="75576"/>
                  <a:pt x="68223" y="74854"/>
                  <a:pt x="68348" y="74354"/>
                </a:cubicBezTo>
                <a:cubicBezTo>
                  <a:pt x="68098" y="73688"/>
                  <a:pt x="68223" y="73188"/>
                  <a:pt x="68098" y="72633"/>
                </a:cubicBezTo>
                <a:cubicBezTo>
                  <a:pt x="67973" y="71911"/>
                  <a:pt x="68036" y="71577"/>
                  <a:pt x="67880" y="71022"/>
                </a:cubicBezTo>
                <a:cubicBezTo>
                  <a:pt x="67973" y="70689"/>
                  <a:pt x="67849" y="70189"/>
                  <a:pt x="67849" y="69745"/>
                </a:cubicBezTo>
                <a:cubicBezTo>
                  <a:pt x="67973" y="69634"/>
                  <a:pt x="67755" y="69301"/>
                  <a:pt x="67817" y="69134"/>
                </a:cubicBezTo>
                <a:cubicBezTo>
                  <a:pt x="67786" y="68857"/>
                  <a:pt x="67880" y="68690"/>
                  <a:pt x="67786" y="68357"/>
                </a:cubicBezTo>
                <a:cubicBezTo>
                  <a:pt x="67880" y="67524"/>
                  <a:pt x="67849" y="66635"/>
                  <a:pt x="67786" y="65747"/>
                </a:cubicBezTo>
                <a:cubicBezTo>
                  <a:pt x="67817" y="65358"/>
                  <a:pt x="67911" y="64969"/>
                  <a:pt x="67755" y="64470"/>
                </a:cubicBezTo>
                <a:cubicBezTo>
                  <a:pt x="67973" y="64136"/>
                  <a:pt x="67724" y="63526"/>
                  <a:pt x="67911" y="63192"/>
                </a:cubicBezTo>
                <a:cubicBezTo>
                  <a:pt x="67817" y="62915"/>
                  <a:pt x="68036" y="62859"/>
                  <a:pt x="67880" y="62526"/>
                </a:cubicBezTo>
                <a:cubicBezTo>
                  <a:pt x="68067" y="62415"/>
                  <a:pt x="67661" y="62026"/>
                  <a:pt x="67973" y="61971"/>
                </a:cubicBezTo>
                <a:cubicBezTo>
                  <a:pt x="67880" y="61471"/>
                  <a:pt x="68067" y="61082"/>
                  <a:pt x="67911" y="60583"/>
                </a:cubicBezTo>
                <a:cubicBezTo>
                  <a:pt x="68130" y="60472"/>
                  <a:pt x="67973" y="60194"/>
                  <a:pt x="68005" y="59972"/>
                </a:cubicBezTo>
                <a:cubicBezTo>
                  <a:pt x="68067" y="59805"/>
                  <a:pt x="68098" y="59639"/>
                  <a:pt x="68098" y="59416"/>
                </a:cubicBezTo>
                <a:cubicBezTo>
                  <a:pt x="68067" y="58917"/>
                  <a:pt x="68130" y="58528"/>
                  <a:pt x="68254" y="58139"/>
                </a:cubicBezTo>
                <a:cubicBezTo>
                  <a:pt x="68161" y="57862"/>
                  <a:pt x="68192" y="57639"/>
                  <a:pt x="68348" y="57528"/>
                </a:cubicBezTo>
                <a:cubicBezTo>
                  <a:pt x="68223" y="57251"/>
                  <a:pt x="68192" y="56973"/>
                  <a:pt x="68379" y="56807"/>
                </a:cubicBezTo>
                <a:cubicBezTo>
                  <a:pt x="68254" y="56307"/>
                  <a:pt x="68504" y="55974"/>
                  <a:pt x="68442" y="55474"/>
                </a:cubicBezTo>
                <a:cubicBezTo>
                  <a:pt x="68598" y="54696"/>
                  <a:pt x="68566" y="53808"/>
                  <a:pt x="68754" y="53031"/>
                </a:cubicBezTo>
                <a:cubicBezTo>
                  <a:pt x="68785" y="52142"/>
                  <a:pt x="68941" y="51309"/>
                  <a:pt x="68941" y="50421"/>
                </a:cubicBezTo>
                <a:cubicBezTo>
                  <a:pt x="69097" y="50032"/>
                  <a:pt x="68941" y="49532"/>
                  <a:pt x="69128" y="49254"/>
                </a:cubicBezTo>
                <a:cubicBezTo>
                  <a:pt x="69222" y="48810"/>
                  <a:pt x="69066" y="48310"/>
                  <a:pt x="69284" y="47922"/>
                </a:cubicBezTo>
                <a:cubicBezTo>
                  <a:pt x="69159" y="47422"/>
                  <a:pt x="69440" y="47089"/>
                  <a:pt x="69315" y="46589"/>
                </a:cubicBezTo>
                <a:cubicBezTo>
                  <a:pt x="69315" y="46145"/>
                  <a:pt x="69472" y="45756"/>
                  <a:pt x="69378" y="45256"/>
                </a:cubicBezTo>
                <a:cubicBezTo>
                  <a:pt x="69409" y="44868"/>
                  <a:pt x="69378" y="44423"/>
                  <a:pt x="69440" y="44035"/>
                </a:cubicBezTo>
                <a:cubicBezTo>
                  <a:pt x="69347" y="43535"/>
                  <a:pt x="69472" y="43146"/>
                  <a:pt x="69378" y="42646"/>
                </a:cubicBezTo>
                <a:cubicBezTo>
                  <a:pt x="69503" y="42480"/>
                  <a:pt x="69284" y="42147"/>
                  <a:pt x="69347" y="41980"/>
                </a:cubicBezTo>
                <a:cubicBezTo>
                  <a:pt x="69378" y="41758"/>
                  <a:pt x="69284" y="41480"/>
                  <a:pt x="69284" y="41258"/>
                </a:cubicBezTo>
                <a:cubicBezTo>
                  <a:pt x="69378" y="41092"/>
                  <a:pt x="69159" y="40758"/>
                  <a:pt x="69284" y="40592"/>
                </a:cubicBezTo>
                <a:cubicBezTo>
                  <a:pt x="69159" y="40425"/>
                  <a:pt x="69315" y="39870"/>
                  <a:pt x="69097" y="39981"/>
                </a:cubicBezTo>
                <a:cubicBezTo>
                  <a:pt x="69159" y="40370"/>
                  <a:pt x="69097" y="40647"/>
                  <a:pt x="69159" y="41036"/>
                </a:cubicBezTo>
                <a:cubicBezTo>
                  <a:pt x="69191" y="41480"/>
                  <a:pt x="69097" y="41813"/>
                  <a:pt x="69253" y="42258"/>
                </a:cubicBezTo>
                <a:cubicBezTo>
                  <a:pt x="69097" y="42591"/>
                  <a:pt x="69315" y="43035"/>
                  <a:pt x="69253" y="43424"/>
                </a:cubicBezTo>
                <a:cubicBezTo>
                  <a:pt x="69347" y="43868"/>
                  <a:pt x="69128" y="44090"/>
                  <a:pt x="69253" y="44590"/>
                </a:cubicBezTo>
                <a:cubicBezTo>
                  <a:pt x="69159" y="45256"/>
                  <a:pt x="69159" y="45978"/>
                  <a:pt x="69066" y="46700"/>
                </a:cubicBezTo>
                <a:cubicBezTo>
                  <a:pt x="69035" y="47033"/>
                  <a:pt x="69097" y="47478"/>
                  <a:pt x="68972" y="47755"/>
                </a:cubicBezTo>
                <a:cubicBezTo>
                  <a:pt x="68910" y="48144"/>
                  <a:pt x="68941" y="48533"/>
                  <a:pt x="68847" y="48866"/>
                </a:cubicBezTo>
                <a:cubicBezTo>
                  <a:pt x="68879" y="49643"/>
                  <a:pt x="68660" y="50254"/>
                  <a:pt x="68691" y="50976"/>
                </a:cubicBezTo>
                <a:cubicBezTo>
                  <a:pt x="68566" y="51309"/>
                  <a:pt x="68629" y="51753"/>
                  <a:pt x="68566" y="52086"/>
                </a:cubicBezTo>
                <a:cubicBezTo>
                  <a:pt x="68473" y="52420"/>
                  <a:pt x="68348" y="52753"/>
                  <a:pt x="68442" y="53197"/>
                </a:cubicBezTo>
                <a:cubicBezTo>
                  <a:pt x="68348" y="53863"/>
                  <a:pt x="68254" y="54530"/>
                  <a:pt x="68161" y="55252"/>
                </a:cubicBezTo>
                <a:cubicBezTo>
                  <a:pt x="68036" y="55974"/>
                  <a:pt x="68161" y="56807"/>
                  <a:pt x="67942" y="57417"/>
                </a:cubicBezTo>
                <a:cubicBezTo>
                  <a:pt x="67942" y="57806"/>
                  <a:pt x="67942" y="58139"/>
                  <a:pt x="67880" y="58472"/>
                </a:cubicBezTo>
                <a:cubicBezTo>
                  <a:pt x="67911" y="58639"/>
                  <a:pt x="67880" y="58806"/>
                  <a:pt x="67755" y="58917"/>
                </a:cubicBezTo>
                <a:cubicBezTo>
                  <a:pt x="67817" y="59139"/>
                  <a:pt x="67849" y="59361"/>
                  <a:pt x="67786" y="59583"/>
                </a:cubicBezTo>
                <a:cubicBezTo>
                  <a:pt x="67755" y="60305"/>
                  <a:pt x="67599" y="60971"/>
                  <a:pt x="67661" y="61804"/>
                </a:cubicBezTo>
                <a:cubicBezTo>
                  <a:pt x="67505" y="62471"/>
                  <a:pt x="67661" y="63248"/>
                  <a:pt x="67474" y="63914"/>
                </a:cubicBezTo>
                <a:cubicBezTo>
                  <a:pt x="67630" y="64747"/>
                  <a:pt x="67381" y="65414"/>
                  <a:pt x="67568" y="66302"/>
                </a:cubicBezTo>
                <a:cubicBezTo>
                  <a:pt x="67318" y="66469"/>
                  <a:pt x="67630" y="67024"/>
                  <a:pt x="67412" y="67246"/>
                </a:cubicBezTo>
                <a:cubicBezTo>
                  <a:pt x="67537" y="67690"/>
                  <a:pt x="67443" y="68024"/>
                  <a:pt x="67412" y="68412"/>
                </a:cubicBezTo>
                <a:cubicBezTo>
                  <a:pt x="67630" y="68912"/>
                  <a:pt x="67349" y="69134"/>
                  <a:pt x="67537" y="69578"/>
                </a:cubicBezTo>
                <a:cubicBezTo>
                  <a:pt x="67412" y="69745"/>
                  <a:pt x="67599" y="69967"/>
                  <a:pt x="67505" y="70134"/>
                </a:cubicBezTo>
                <a:cubicBezTo>
                  <a:pt x="67630" y="70411"/>
                  <a:pt x="67443" y="70522"/>
                  <a:pt x="67630" y="70800"/>
                </a:cubicBezTo>
                <a:cubicBezTo>
                  <a:pt x="67568" y="71189"/>
                  <a:pt x="67568" y="71522"/>
                  <a:pt x="67630" y="71966"/>
                </a:cubicBezTo>
                <a:cubicBezTo>
                  <a:pt x="67630" y="72299"/>
                  <a:pt x="67630" y="72799"/>
                  <a:pt x="67817" y="73243"/>
                </a:cubicBezTo>
                <a:cubicBezTo>
                  <a:pt x="67724" y="73577"/>
                  <a:pt x="67973" y="74076"/>
                  <a:pt x="67942" y="74409"/>
                </a:cubicBezTo>
                <a:cubicBezTo>
                  <a:pt x="68098" y="74909"/>
                  <a:pt x="68067" y="75298"/>
                  <a:pt x="68036" y="75631"/>
                </a:cubicBezTo>
                <a:cubicBezTo>
                  <a:pt x="67911" y="75076"/>
                  <a:pt x="67693" y="75298"/>
                  <a:pt x="67568" y="74798"/>
                </a:cubicBezTo>
                <a:cubicBezTo>
                  <a:pt x="67661" y="74687"/>
                  <a:pt x="67630" y="74576"/>
                  <a:pt x="67693" y="74521"/>
                </a:cubicBezTo>
                <a:cubicBezTo>
                  <a:pt x="67724" y="74576"/>
                  <a:pt x="67755" y="74743"/>
                  <a:pt x="67817" y="74687"/>
                </a:cubicBezTo>
                <a:cubicBezTo>
                  <a:pt x="67443" y="74187"/>
                  <a:pt x="67474" y="73243"/>
                  <a:pt x="67224" y="72521"/>
                </a:cubicBezTo>
                <a:cubicBezTo>
                  <a:pt x="67318" y="71966"/>
                  <a:pt x="67131" y="71244"/>
                  <a:pt x="67006" y="70578"/>
                </a:cubicBezTo>
                <a:cubicBezTo>
                  <a:pt x="67068" y="70134"/>
                  <a:pt x="66944" y="69523"/>
                  <a:pt x="67068" y="69079"/>
                </a:cubicBezTo>
                <a:cubicBezTo>
                  <a:pt x="66819" y="68412"/>
                  <a:pt x="67162" y="68024"/>
                  <a:pt x="66944" y="67413"/>
                </a:cubicBezTo>
                <a:cubicBezTo>
                  <a:pt x="66944" y="66913"/>
                  <a:pt x="66944" y="66358"/>
                  <a:pt x="67006" y="65858"/>
                </a:cubicBezTo>
                <a:cubicBezTo>
                  <a:pt x="66944" y="65303"/>
                  <a:pt x="67006" y="64858"/>
                  <a:pt x="66975" y="64303"/>
                </a:cubicBezTo>
                <a:cubicBezTo>
                  <a:pt x="67068" y="63304"/>
                  <a:pt x="67006" y="62193"/>
                  <a:pt x="67193" y="61249"/>
                </a:cubicBezTo>
                <a:cubicBezTo>
                  <a:pt x="67162" y="60694"/>
                  <a:pt x="67224" y="60249"/>
                  <a:pt x="67287" y="59750"/>
                </a:cubicBezTo>
                <a:cubicBezTo>
                  <a:pt x="67443" y="59305"/>
                  <a:pt x="67287" y="58695"/>
                  <a:pt x="67568" y="58306"/>
                </a:cubicBezTo>
                <a:cubicBezTo>
                  <a:pt x="67474" y="57862"/>
                  <a:pt x="67599" y="57473"/>
                  <a:pt x="67537" y="57029"/>
                </a:cubicBezTo>
                <a:cubicBezTo>
                  <a:pt x="67661" y="56473"/>
                  <a:pt x="67755" y="55863"/>
                  <a:pt x="67817" y="55252"/>
                </a:cubicBezTo>
                <a:cubicBezTo>
                  <a:pt x="67786" y="54919"/>
                  <a:pt x="67942" y="54696"/>
                  <a:pt x="67911" y="54363"/>
                </a:cubicBezTo>
                <a:cubicBezTo>
                  <a:pt x="68098" y="54141"/>
                  <a:pt x="67817" y="53697"/>
                  <a:pt x="68098" y="53530"/>
                </a:cubicBezTo>
                <a:cubicBezTo>
                  <a:pt x="67973" y="53142"/>
                  <a:pt x="68098" y="52919"/>
                  <a:pt x="68192" y="52642"/>
                </a:cubicBezTo>
                <a:cubicBezTo>
                  <a:pt x="68161" y="52309"/>
                  <a:pt x="68130" y="51975"/>
                  <a:pt x="68254" y="51753"/>
                </a:cubicBezTo>
                <a:cubicBezTo>
                  <a:pt x="68130" y="51365"/>
                  <a:pt x="68254" y="51087"/>
                  <a:pt x="68254" y="50754"/>
                </a:cubicBezTo>
                <a:cubicBezTo>
                  <a:pt x="68317" y="50476"/>
                  <a:pt x="68254" y="50087"/>
                  <a:pt x="68410" y="49810"/>
                </a:cubicBezTo>
                <a:cubicBezTo>
                  <a:pt x="68410" y="48533"/>
                  <a:pt x="68723" y="47366"/>
                  <a:pt x="68691" y="46089"/>
                </a:cubicBezTo>
                <a:cubicBezTo>
                  <a:pt x="68816" y="45812"/>
                  <a:pt x="68754" y="45478"/>
                  <a:pt x="68785" y="45145"/>
                </a:cubicBezTo>
                <a:cubicBezTo>
                  <a:pt x="68723" y="44812"/>
                  <a:pt x="68972" y="44645"/>
                  <a:pt x="68754" y="44201"/>
                </a:cubicBezTo>
                <a:cubicBezTo>
                  <a:pt x="68941" y="43646"/>
                  <a:pt x="68816" y="42924"/>
                  <a:pt x="68910" y="42313"/>
                </a:cubicBezTo>
                <a:cubicBezTo>
                  <a:pt x="68691" y="42535"/>
                  <a:pt x="68816" y="42924"/>
                  <a:pt x="68754" y="43257"/>
                </a:cubicBezTo>
                <a:cubicBezTo>
                  <a:pt x="68598" y="43590"/>
                  <a:pt x="68723" y="44035"/>
                  <a:pt x="68629" y="44368"/>
                </a:cubicBezTo>
                <a:cubicBezTo>
                  <a:pt x="68598" y="45090"/>
                  <a:pt x="68535" y="45756"/>
                  <a:pt x="68473" y="46478"/>
                </a:cubicBezTo>
                <a:cubicBezTo>
                  <a:pt x="68348" y="47144"/>
                  <a:pt x="68379" y="47922"/>
                  <a:pt x="68192" y="48533"/>
                </a:cubicBezTo>
                <a:cubicBezTo>
                  <a:pt x="68223" y="49310"/>
                  <a:pt x="67973" y="49976"/>
                  <a:pt x="68067" y="50809"/>
                </a:cubicBezTo>
                <a:cubicBezTo>
                  <a:pt x="68005" y="50920"/>
                  <a:pt x="67973" y="51087"/>
                  <a:pt x="68036" y="51309"/>
                </a:cubicBezTo>
                <a:cubicBezTo>
                  <a:pt x="67880" y="51420"/>
                  <a:pt x="67942" y="51587"/>
                  <a:pt x="67911" y="51753"/>
                </a:cubicBezTo>
                <a:cubicBezTo>
                  <a:pt x="67880" y="52142"/>
                  <a:pt x="67942" y="52531"/>
                  <a:pt x="67786" y="52864"/>
                </a:cubicBezTo>
                <a:cubicBezTo>
                  <a:pt x="67942" y="53253"/>
                  <a:pt x="67537" y="53419"/>
                  <a:pt x="67755" y="53863"/>
                </a:cubicBezTo>
                <a:cubicBezTo>
                  <a:pt x="67443" y="54086"/>
                  <a:pt x="67693" y="54641"/>
                  <a:pt x="67505" y="54919"/>
                </a:cubicBezTo>
                <a:cubicBezTo>
                  <a:pt x="67599" y="55307"/>
                  <a:pt x="67412" y="55529"/>
                  <a:pt x="67474" y="55918"/>
                </a:cubicBezTo>
                <a:cubicBezTo>
                  <a:pt x="67318" y="56251"/>
                  <a:pt x="67381" y="56695"/>
                  <a:pt x="67256" y="56973"/>
                </a:cubicBezTo>
                <a:cubicBezTo>
                  <a:pt x="67193" y="57362"/>
                  <a:pt x="67287" y="57751"/>
                  <a:pt x="67131" y="58084"/>
                </a:cubicBezTo>
                <a:cubicBezTo>
                  <a:pt x="67318" y="58528"/>
                  <a:pt x="66944" y="58750"/>
                  <a:pt x="67131" y="59250"/>
                </a:cubicBezTo>
                <a:cubicBezTo>
                  <a:pt x="67006" y="59416"/>
                  <a:pt x="66850" y="59583"/>
                  <a:pt x="66944" y="59861"/>
                </a:cubicBezTo>
                <a:cubicBezTo>
                  <a:pt x="66788" y="60360"/>
                  <a:pt x="66881" y="60971"/>
                  <a:pt x="66819" y="61471"/>
                </a:cubicBezTo>
                <a:cubicBezTo>
                  <a:pt x="66725" y="62026"/>
                  <a:pt x="66788" y="62637"/>
                  <a:pt x="66600" y="63137"/>
                </a:cubicBezTo>
                <a:cubicBezTo>
                  <a:pt x="66725" y="63470"/>
                  <a:pt x="66631" y="63637"/>
                  <a:pt x="66663" y="63914"/>
                </a:cubicBezTo>
                <a:cubicBezTo>
                  <a:pt x="66850" y="64248"/>
                  <a:pt x="66475" y="64303"/>
                  <a:pt x="66600" y="64636"/>
                </a:cubicBezTo>
                <a:cubicBezTo>
                  <a:pt x="66756" y="65247"/>
                  <a:pt x="66444" y="65580"/>
                  <a:pt x="66663" y="66247"/>
                </a:cubicBezTo>
                <a:cubicBezTo>
                  <a:pt x="66569" y="66691"/>
                  <a:pt x="66538" y="67135"/>
                  <a:pt x="66663" y="67690"/>
                </a:cubicBezTo>
                <a:cubicBezTo>
                  <a:pt x="66600" y="67746"/>
                  <a:pt x="66600" y="67857"/>
                  <a:pt x="66663" y="68024"/>
                </a:cubicBezTo>
                <a:cubicBezTo>
                  <a:pt x="66569" y="68135"/>
                  <a:pt x="66507" y="68190"/>
                  <a:pt x="66600" y="68412"/>
                </a:cubicBezTo>
                <a:cubicBezTo>
                  <a:pt x="66819" y="68301"/>
                  <a:pt x="66475" y="68801"/>
                  <a:pt x="66725" y="69079"/>
                </a:cubicBezTo>
                <a:cubicBezTo>
                  <a:pt x="66694" y="69523"/>
                  <a:pt x="66600" y="69967"/>
                  <a:pt x="66694" y="70411"/>
                </a:cubicBezTo>
                <a:cubicBezTo>
                  <a:pt x="66631" y="70689"/>
                  <a:pt x="66725" y="70967"/>
                  <a:pt x="66850" y="71244"/>
                </a:cubicBezTo>
                <a:cubicBezTo>
                  <a:pt x="66694" y="71411"/>
                  <a:pt x="66788" y="71689"/>
                  <a:pt x="66912" y="72022"/>
                </a:cubicBezTo>
                <a:cubicBezTo>
                  <a:pt x="66756" y="72466"/>
                  <a:pt x="67068" y="73132"/>
                  <a:pt x="66944" y="73632"/>
                </a:cubicBezTo>
                <a:cubicBezTo>
                  <a:pt x="66631" y="73077"/>
                  <a:pt x="66850" y="72466"/>
                  <a:pt x="66631" y="72299"/>
                </a:cubicBezTo>
                <a:cubicBezTo>
                  <a:pt x="66600" y="71800"/>
                  <a:pt x="66382" y="71244"/>
                  <a:pt x="66226" y="70745"/>
                </a:cubicBezTo>
                <a:cubicBezTo>
                  <a:pt x="66039" y="69523"/>
                  <a:pt x="66101" y="68523"/>
                  <a:pt x="65789" y="67246"/>
                </a:cubicBezTo>
                <a:cubicBezTo>
                  <a:pt x="65851" y="66746"/>
                  <a:pt x="65758" y="66136"/>
                  <a:pt x="65695" y="65525"/>
                </a:cubicBezTo>
                <a:cubicBezTo>
                  <a:pt x="65758" y="65303"/>
                  <a:pt x="65695" y="64969"/>
                  <a:pt x="65602" y="64636"/>
                </a:cubicBezTo>
                <a:cubicBezTo>
                  <a:pt x="65726" y="64359"/>
                  <a:pt x="65695" y="64081"/>
                  <a:pt x="65570" y="63692"/>
                </a:cubicBezTo>
                <a:cubicBezTo>
                  <a:pt x="65758" y="63470"/>
                  <a:pt x="65539" y="63137"/>
                  <a:pt x="65602" y="62859"/>
                </a:cubicBezTo>
                <a:cubicBezTo>
                  <a:pt x="65695" y="62582"/>
                  <a:pt x="65602" y="62248"/>
                  <a:pt x="65695" y="61971"/>
                </a:cubicBezTo>
                <a:cubicBezTo>
                  <a:pt x="65726" y="61693"/>
                  <a:pt x="65508" y="61304"/>
                  <a:pt x="65695" y="61138"/>
                </a:cubicBezTo>
                <a:cubicBezTo>
                  <a:pt x="65633" y="60749"/>
                  <a:pt x="65602" y="60472"/>
                  <a:pt x="65664" y="60194"/>
                </a:cubicBezTo>
                <a:cubicBezTo>
                  <a:pt x="65539" y="59527"/>
                  <a:pt x="65726" y="59028"/>
                  <a:pt x="65664" y="58361"/>
                </a:cubicBezTo>
                <a:cubicBezTo>
                  <a:pt x="65758" y="58306"/>
                  <a:pt x="65695" y="58139"/>
                  <a:pt x="65726" y="57973"/>
                </a:cubicBezTo>
                <a:cubicBezTo>
                  <a:pt x="65758" y="57862"/>
                  <a:pt x="65758" y="57751"/>
                  <a:pt x="65789" y="57584"/>
                </a:cubicBezTo>
                <a:cubicBezTo>
                  <a:pt x="65851" y="57473"/>
                  <a:pt x="65851" y="57362"/>
                  <a:pt x="65851" y="57195"/>
                </a:cubicBezTo>
                <a:cubicBezTo>
                  <a:pt x="65758" y="56973"/>
                  <a:pt x="65882" y="56862"/>
                  <a:pt x="65882" y="56695"/>
                </a:cubicBezTo>
                <a:cubicBezTo>
                  <a:pt x="65851" y="56418"/>
                  <a:pt x="65882" y="56140"/>
                  <a:pt x="65882" y="55863"/>
                </a:cubicBezTo>
                <a:cubicBezTo>
                  <a:pt x="66101" y="55640"/>
                  <a:pt x="65851" y="55196"/>
                  <a:pt x="66101" y="55030"/>
                </a:cubicBezTo>
                <a:cubicBezTo>
                  <a:pt x="66039" y="54419"/>
                  <a:pt x="66195" y="53919"/>
                  <a:pt x="66288" y="53364"/>
                </a:cubicBezTo>
                <a:cubicBezTo>
                  <a:pt x="66319" y="52808"/>
                  <a:pt x="66413" y="52309"/>
                  <a:pt x="66538" y="51809"/>
                </a:cubicBezTo>
                <a:cubicBezTo>
                  <a:pt x="66475" y="51476"/>
                  <a:pt x="66663" y="51309"/>
                  <a:pt x="66663" y="51031"/>
                </a:cubicBezTo>
                <a:cubicBezTo>
                  <a:pt x="66975" y="50865"/>
                  <a:pt x="66663" y="50421"/>
                  <a:pt x="66850" y="50198"/>
                </a:cubicBezTo>
                <a:cubicBezTo>
                  <a:pt x="67006" y="49088"/>
                  <a:pt x="67224" y="47977"/>
                  <a:pt x="67505" y="46922"/>
                </a:cubicBezTo>
                <a:cubicBezTo>
                  <a:pt x="67537" y="46367"/>
                  <a:pt x="67724" y="45867"/>
                  <a:pt x="67817" y="45312"/>
                </a:cubicBezTo>
                <a:cubicBezTo>
                  <a:pt x="67724" y="44979"/>
                  <a:pt x="68036" y="44868"/>
                  <a:pt x="67942" y="44534"/>
                </a:cubicBezTo>
                <a:cubicBezTo>
                  <a:pt x="68067" y="44312"/>
                  <a:pt x="67942" y="43924"/>
                  <a:pt x="68130" y="43701"/>
                </a:cubicBezTo>
                <a:cubicBezTo>
                  <a:pt x="68098" y="43368"/>
                  <a:pt x="68161" y="43146"/>
                  <a:pt x="68161" y="42869"/>
                </a:cubicBezTo>
                <a:cubicBezTo>
                  <a:pt x="68442" y="42702"/>
                  <a:pt x="68161" y="42258"/>
                  <a:pt x="68348" y="42036"/>
                </a:cubicBezTo>
                <a:cubicBezTo>
                  <a:pt x="68348" y="41758"/>
                  <a:pt x="68410" y="41480"/>
                  <a:pt x="68379" y="41203"/>
                </a:cubicBezTo>
                <a:cubicBezTo>
                  <a:pt x="68442" y="41092"/>
                  <a:pt x="68442" y="40925"/>
                  <a:pt x="68442" y="40814"/>
                </a:cubicBezTo>
                <a:cubicBezTo>
                  <a:pt x="68379" y="40647"/>
                  <a:pt x="68473" y="40370"/>
                  <a:pt x="68317" y="40425"/>
                </a:cubicBezTo>
                <a:cubicBezTo>
                  <a:pt x="68317" y="40758"/>
                  <a:pt x="68254" y="41092"/>
                  <a:pt x="68161" y="41369"/>
                </a:cubicBezTo>
                <a:cubicBezTo>
                  <a:pt x="68254" y="41591"/>
                  <a:pt x="68130" y="41758"/>
                  <a:pt x="68130" y="41925"/>
                </a:cubicBezTo>
                <a:cubicBezTo>
                  <a:pt x="68005" y="42036"/>
                  <a:pt x="68223" y="42369"/>
                  <a:pt x="68036" y="42480"/>
                </a:cubicBezTo>
                <a:cubicBezTo>
                  <a:pt x="68036" y="42813"/>
                  <a:pt x="67973" y="43146"/>
                  <a:pt x="67880" y="43479"/>
                </a:cubicBezTo>
                <a:cubicBezTo>
                  <a:pt x="67973" y="43868"/>
                  <a:pt x="67661" y="44090"/>
                  <a:pt x="67755" y="44534"/>
                </a:cubicBezTo>
                <a:cubicBezTo>
                  <a:pt x="67474" y="45145"/>
                  <a:pt x="67568" y="45923"/>
                  <a:pt x="67287" y="46478"/>
                </a:cubicBezTo>
                <a:cubicBezTo>
                  <a:pt x="67193" y="47255"/>
                  <a:pt x="66975" y="47866"/>
                  <a:pt x="66819" y="48588"/>
                </a:cubicBezTo>
                <a:cubicBezTo>
                  <a:pt x="66631" y="49199"/>
                  <a:pt x="66631" y="49976"/>
                  <a:pt x="66444" y="50587"/>
                </a:cubicBezTo>
                <a:cubicBezTo>
                  <a:pt x="66382" y="51309"/>
                  <a:pt x="66163" y="51920"/>
                  <a:pt x="66070" y="52586"/>
                </a:cubicBezTo>
                <a:cubicBezTo>
                  <a:pt x="66039" y="53308"/>
                  <a:pt x="65820" y="53919"/>
                  <a:pt x="65789" y="54641"/>
                </a:cubicBezTo>
                <a:cubicBezTo>
                  <a:pt x="65820" y="54863"/>
                  <a:pt x="65695" y="54974"/>
                  <a:pt x="65664" y="55141"/>
                </a:cubicBezTo>
                <a:cubicBezTo>
                  <a:pt x="65882" y="55418"/>
                  <a:pt x="65446" y="55418"/>
                  <a:pt x="65664" y="55751"/>
                </a:cubicBezTo>
                <a:cubicBezTo>
                  <a:pt x="65508" y="56085"/>
                  <a:pt x="65664" y="56529"/>
                  <a:pt x="65446" y="56807"/>
                </a:cubicBezTo>
                <a:cubicBezTo>
                  <a:pt x="65602" y="57473"/>
                  <a:pt x="65414" y="57973"/>
                  <a:pt x="65446" y="58583"/>
                </a:cubicBezTo>
                <a:cubicBezTo>
                  <a:pt x="65321" y="59139"/>
                  <a:pt x="65414" y="59750"/>
                  <a:pt x="65352" y="60305"/>
                </a:cubicBezTo>
                <a:cubicBezTo>
                  <a:pt x="65258" y="60860"/>
                  <a:pt x="65446" y="61582"/>
                  <a:pt x="65258" y="62026"/>
                </a:cubicBezTo>
                <a:cubicBezTo>
                  <a:pt x="65383" y="62415"/>
                  <a:pt x="65196" y="62637"/>
                  <a:pt x="65289" y="63026"/>
                </a:cubicBezTo>
                <a:cubicBezTo>
                  <a:pt x="65227" y="63304"/>
                  <a:pt x="65352" y="63692"/>
                  <a:pt x="65289" y="63970"/>
                </a:cubicBezTo>
                <a:cubicBezTo>
                  <a:pt x="65414" y="65247"/>
                  <a:pt x="65383" y="66469"/>
                  <a:pt x="65570" y="67801"/>
                </a:cubicBezTo>
                <a:cubicBezTo>
                  <a:pt x="65539" y="68024"/>
                  <a:pt x="65726" y="68412"/>
                  <a:pt x="65664" y="68690"/>
                </a:cubicBezTo>
                <a:cubicBezTo>
                  <a:pt x="65882" y="69079"/>
                  <a:pt x="65570" y="69245"/>
                  <a:pt x="65789" y="69689"/>
                </a:cubicBezTo>
                <a:cubicBezTo>
                  <a:pt x="65820" y="70023"/>
                  <a:pt x="65820" y="70300"/>
                  <a:pt x="65945" y="70689"/>
                </a:cubicBezTo>
                <a:cubicBezTo>
                  <a:pt x="65914" y="70967"/>
                  <a:pt x="66195" y="71466"/>
                  <a:pt x="65945" y="71633"/>
                </a:cubicBezTo>
                <a:cubicBezTo>
                  <a:pt x="65851" y="70800"/>
                  <a:pt x="65477" y="69856"/>
                  <a:pt x="65414" y="69079"/>
                </a:cubicBezTo>
                <a:cubicBezTo>
                  <a:pt x="65383" y="68690"/>
                  <a:pt x="65352" y="68579"/>
                  <a:pt x="65289" y="68079"/>
                </a:cubicBezTo>
                <a:cubicBezTo>
                  <a:pt x="65227" y="67635"/>
                  <a:pt x="65321" y="67080"/>
                  <a:pt x="65133" y="66913"/>
                </a:cubicBezTo>
                <a:cubicBezTo>
                  <a:pt x="65258" y="66580"/>
                  <a:pt x="64977" y="66080"/>
                  <a:pt x="65133" y="65747"/>
                </a:cubicBezTo>
                <a:cubicBezTo>
                  <a:pt x="65071" y="65358"/>
                  <a:pt x="65102" y="64969"/>
                  <a:pt x="65040" y="64581"/>
                </a:cubicBezTo>
                <a:cubicBezTo>
                  <a:pt x="64946" y="64359"/>
                  <a:pt x="64977" y="64192"/>
                  <a:pt x="65040" y="64025"/>
                </a:cubicBezTo>
                <a:cubicBezTo>
                  <a:pt x="64946" y="63803"/>
                  <a:pt x="64915" y="63581"/>
                  <a:pt x="65040" y="63415"/>
                </a:cubicBezTo>
                <a:cubicBezTo>
                  <a:pt x="64977" y="63192"/>
                  <a:pt x="64946" y="62970"/>
                  <a:pt x="65009" y="62748"/>
                </a:cubicBezTo>
                <a:cubicBezTo>
                  <a:pt x="65102" y="62582"/>
                  <a:pt x="64884" y="62304"/>
                  <a:pt x="65009" y="62137"/>
                </a:cubicBezTo>
                <a:cubicBezTo>
                  <a:pt x="64915" y="61693"/>
                  <a:pt x="64977" y="61360"/>
                  <a:pt x="65009" y="60971"/>
                </a:cubicBezTo>
                <a:cubicBezTo>
                  <a:pt x="64915" y="60749"/>
                  <a:pt x="65040" y="60638"/>
                  <a:pt x="65040" y="60472"/>
                </a:cubicBezTo>
                <a:cubicBezTo>
                  <a:pt x="65009" y="60249"/>
                  <a:pt x="65040" y="60083"/>
                  <a:pt x="65133" y="59916"/>
                </a:cubicBezTo>
                <a:cubicBezTo>
                  <a:pt x="65071" y="59028"/>
                  <a:pt x="65165" y="58306"/>
                  <a:pt x="65227" y="57528"/>
                </a:cubicBezTo>
                <a:cubicBezTo>
                  <a:pt x="65289" y="57362"/>
                  <a:pt x="65321" y="57195"/>
                  <a:pt x="65227" y="57029"/>
                </a:cubicBezTo>
                <a:cubicBezTo>
                  <a:pt x="65539" y="56973"/>
                  <a:pt x="65133" y="56529"/>
                  <a:pt x="65321" y="56418"/>
                </a:cubicBezTo>
                <a:cubicBezTo>
                  <a:pt x="65383" y="56085"/>
                  <a:pt x="65289" y="55640"/>
                  <a:pt x="65446" y="55307"/>
                </a:cubicBezTo>
                <a:cubicBezTo>
                  <a:pt x="65539" y="54585"/>
                  <a:pt x="65570" y="53808"/>
                  <a:pt x="65633" y="53031"/>
                </a:cubicBezTo>
                <a:cubicBezTo>
                  <a:pt x="65726" y="52919"/>
                  <a:pt x="65633" y="52753"/>
                  <a:pt x="65695" y="52642"/>
                </a:cubicBezTo>
                <a:cubicBezTo>
                  <a:pt x="65789" y="52531"/>
                  <a:pt x="65758" y="52364"/>
                  <a:pt x="65758" y="52253"/>
                </a:cubicBezTo>
                <a:cubicBezTo>
                  <a:pt x="65914" y="51975"/>
                  <a:pt x="65820" y="51642"/>
                  <a:pt x="65976" y="51420"/>
                </a:cubicBezTo>
                <a:cubicBezTo>
                  <a:pt x="65882" y="50754"/>
                  <a:pt x="66101" y="50254"/>
                  <a:pt x="66163" y="49699"/>
                </a:cubicBezTo>
                <a:cubicBezTo>
                  <a:pt x="66288" y="48533"/>
                  <a:pt x="66538" y="47478"/>
                  <a:pt x="66756" y="46367"/>
                </a:cubicBezTo>
                <a:cubicBezTo>
                  <a:pt x="66850" y="45812"/>
                  <a:pt x="67068" y="45312"/>
                  <a:pt x="67100" y="44757"/>
                </a:cubicBezTo>
                <a:cubicBezTo>
                  <a:pt x="67193" y="44645"/>
                  <a:pt x="67100" y="44423"/>
                  <a:pt x="67162" y="44368"/>
                </a:cubicBezTo>
                <a:cubicBezTo>
                  <a:pt x="67224" y="44257"/>
                  <a:pt x="67224" y="44090"/>
                  <a:pt x="67224" y="43979"/>
                </a:cubicBezTo>
                <a:cubicBezTo>
                  <a:pt x="67349" y="43701"/>
                  <a:pt x="67287" y="43368"/>
                  <a:pt x="67412" y="43091"/>
                </a:cubicBezTo>
                <a:cubicBezTo>
                  <a:pt x="67412" y="42535"/>
                  <a:pt x="67599" y="42036"/>
                  <a:pt x="67630" y="41425"/>
                </a:cubicBezTo>
                <a:cubicBezTo>
                  <a:pt x="67755" y="41203"/>
                  <a:pt x="67661" y="40814"/>
                  <a:pt x="67693" y="40536"/>
                </a:cubicBezTo>
                <a:cubicBezTo>
                  <a:pt x="67786" y="40259"/>
                  <a:pt x="67911" y="39981"/>
                  <a:pt x="67786" y="39648"/>
                </a:cubicBezTo>
                <a:cubicBezTo>
                  <a:pt x="67599" y="39814"/>
                  <a:pt x="67630" y="40148"/>
                  <a:pt x="67599" y="40481"/>
                </a:cubicBezTo>
                <a:cubicBezTo>
                  <a:pt x="67568" y="40814"/>
                  <a:pt x="67412" y="41092"/>
                  <a:pt x="67443" y="41425"/>
                </a:cubicBezTo>
                <a:cubicBezTo>
                  <a:pt x="67381" y="41758"/>
                  <a:pt x="67349" y="42036"/>
                  <a:pt x="67349" y="42369"/>
                </a:cubicBezTo>
                <a:cubicBezTo>
                  <a:pt x="67256" y="42646"/>
                  <a:pt x="67193" y="42980"/>
                  <a:pt x="67193" y="43313"/>
                </a:cubicBezTo>
                <a:cubicBezTo>
                  <a:pt x="67131" y="43424"/>
                  <a:pt x="67037" y="43535"/>
                  <a:pt x="67131" y="43701"/>
                </a:cubicBezTo>
                <a:cubicBezTo>
                  <a:pt x="67068" y="43868"/>
                  <a:pt x="67006" y="43979"/>
                  <a:pt x="67006" y="44146"/>
                </a:cubicBezTo>
                <a:cubicBezTo>
                  <a:pt x="66912" y="44479"/>
                  <a:pt x="66850" y="44812"/>
                  <a:pt x="66850" y="45145"/>
                </a:cubicBezTo>
                <a:cubicBezTo>
                  <a:pt x="66756" y="45256"/>
                  <a:pt x="66694" y="45312"/>
                  <a:pt x="66788" y="45534"/>
                </a:cubicBezTo>
                <a:cubicBezTo>
                  <a:pt x="66663" y="45645"/>
                  <a:pt x="66631" y="45812"/>
                  <a:pt x="66663" y="45978"/>
                </a:cubicBezTo>
                <a:cubicBezTo>
                  <a:pt x="66413" y="46200"/>
                  <a:pt x="66569" y="46645"/>
                  <a:pt x="66382" y="46867"/>
                </a:cubicBezTo>
                <a:cubicBezTo>
                  <a:pt x="66132" y="48088"/>
                  <a:pt x="65945" y="49310"/>
                  <a:pt x="65695" y="50532"/>
                </a:cubicBezTo>
                <a:cubicBezTo>
                  <a:pt x="65508" y="51809"/>
                  <a:pt x="65352" y="53086"/>
                  <a:pt x="65133" y="54308"/>
                </a:cubicBezTo>
                <a:cubicBezTo>
                  <a:pt x="65165" y="55696"/>
                  <a:pt x="64884" y="56862"/>
                  <a:pt x="64884" y="58195"/>
                </a:cubicBezTo>
                <a:cubicBezTo>
                  <a:pt x="64728" y="58806"/>
                  <a:pt x="64790" y="59472"/>
                  <a:pt x="64728" y="60138"/>
                </a:cubicBezTo>
                <a:cubicBezTo>
                  <a:pt x="64728" y="60416"/>
                  <a:pt x="64697" y="60694"/>
                  <a:pt x="64665" y="61027"/>
                </a:cubicBezTo>
                <a:cubicBezTo>
                  <a:pt x="64603" y="61360"/>
                  <a:pt x="64665" y="61749"/>
                  <a:pt x="64603" y="62026"/>
                </a:cubicBezTo>
                <a:cubicBezTo>
                  <a:pt x="64728" y="62415"/>
                  <a:pt x="64603" y="62693"/>
                  <a:pt x="64634" y="62970"/>
                </a:cubicBezTo>
                <a:cubicBezTo>
                  <a:pt x="64509" y="63137"/>
                  <a:pt x="64697" y="63359"/>
                  <a:pt x="64603" y="63526"/>
                </a:cubicBezTo>
                <a:cubicBezTo>
                  <a:pt x="64697" y="63748"/>
                  <a:pt x="64603" y="63859"/>
                  <a:pt x="64697" y="64081"/>
                </a:cubicBezTo>
                <a:cubicBezTo>
                  <a:pt x="64478" y="64303"/>
                  <a:pt x="64790" y="64747"/>
                  <a:pt x="64728" y="65025"/>
                </a:cubicBezTo>
                <a:cubicBezTo>
                  <a:pt x="64728" y="65414"/>
                  <a:pt x="64790" y="65747"/>
                  <a:pt x="64790" y="66136"/>
                </a:cubicBezTo>
                <a:cubicBezTo>
                  <a:pt x="64853" y="66802"/>
                  <a:pt x="64759" y="67413"/>
                  <a:pt x="64977" y="68190"/>
                </a:cubicBezTo>
                <a:cubicBezTo>
                  <a:pt x="64915" y="68523"/>
                  <a:pt x="65102" y="68968"/>
                  <a:pt x="65040" y="69301"/>
                </a:cubicBezTo>
                <a:cubicBezTo>
                  <a:pt x="65133" y="69689"/>
                  <a:pt x="65414" y="70189"/>
                  <a:pt x="65196" y="70411"/>
                </a:cubicBezTo>
                <a:cubicBezTo>
                  <a:pt x="65009" y="70245"/>
                  <a:pt x="64884" y="69856"/>
                  <a:pt x="64697" y="69634"/>
                </a:cubicBezTo>
                <a:cubicBezTo>
                  <a:pt x="64572" y="69356"/>
                  <a:pt x="64853" y="69301"/>
                  <a:pt x="64790" y="69023"/>
                </a:cubicBezTo>
                <a:cubicBezTo>
                  <a:pt x="64853" y="68857"/>
                  <a:pt x="64634" y="68579"/>
                  <a:pt x="64759" y="68412"/>
                </a:cubicBezTo>
                <a:cubicBezTo>
                  <a:pt x="64260" y="66746"/>
                  <a:pt x="64540" y="65525"/>
                  <a:pt x="64072" y="63859"/>
                </a:cubicBezTo>
                <a:cubicBezTo>
                  <a:pt x="64228" y="63470"/>
                  <a:pt x="64072" y="62970"/>
                  <a:pt x="64104" y="62526"/>
                </a:cubicBezTo>
                <a:cubicBezTo>
                  <a:pt x="64135" y="62082"/>
                  <a:pt x="64104" y="61638"/>
                  <a:pt x="64041" y="61138"/>
                </a:cubicBezTo>
                <a:cubicBezTo>
                  <a:pt x="64135" y="60249"/>
                  <a:pt x="64104" y="59361"/>
                  <a:pt x="64135" y="58417"/>
                </a:cubicBezTo>
                <a:cubicBezTo>
                  <a:pt x="64228" y="57584"/>
                  <a:pt x="64135" y="56640"/>
                  <a:pt x="64322" y="55807"/>
                </a:cubicBezTo>
                <a:cubicBezTo>
                  <a:pt x="64447" y="55640"/>
                  <a:pt x="64228" y="55363"/>
                  <a:pt x="64291" y="55141"/>
                </a:cubicBezTo>
                <a:cubicBezTo>
                  <a:pt x="64478" y="55030"/>
                  <a:pt x="64384" y="54752"/>
                  <a:pt x="64353" y="54474"/>
                </a:cubicBezTo>
                <a:cubicBezTo>
                  <a:pt x="64509" y="54030"/>
                  <a:pt x="64447" y="53530"/>
                  <a:pt x="64447" y="53031"/>
                </a:cubicBezTo>
                <a:cubicBezTo>
                  <a:pt x="64572" y="52642"/>
                  <a:pt x="64665" y="52253"/>
                  <a:pt x="64728" y="51809"/>
                </a:cubicBezTo>
                <a:cubicBezTo>
                  <a:pt x="64790" y="51587"/>
                  <a:pt x="64884" y="51420"/>
                  <a:pt x="64759" y="51087"/>
                </a:cubicBezTo>
                <a:cubicBezTo>
                  <a:pt x="64946" y="50976"/>
                  <a:pt x="64915" y="50698"/>
                  <a:pt x="64946" y="50476"/>
                </a:cubicBezTo>
                <a:cubicBezTo>
                  <a:pt x="65133" y="49588"/>
                  <a:pt x="65383" y="48755"/>
                  <a:pt x="65477" y="47811"/>
                </a:cubicBezTo>
                <a:cubicBezTo>
                  <a:pt x="65570" y="47366"/>
                  <a:pt x="65726" y="46922"/>
                  <a:pt x="65789" y="46478"/>
                </a:cubicBezTo>
                <a:cubicBezTo>
                  <a:pt x="65976" y="46089"/>
                  <a:pt x="65976" y="45590"/>
                  <a:pt x="66132" y="45201"/>
                </a:cubicBezTo>
                <a:cubicBezTo>
                  <a:pt x="66319" y="44812"/>
                  <a:pt x="66195" y="44257"/>
                  <a:pt x="66444" y="43868"/>
                </a:cubicBezTo>
                <a:cubicBezTo>
                  <a:pt x="66475" y="43646"/>
                  <a:pt x="66444" y="43368"/>
                  <a:pt x="66631" y="43257"/>
                </a:cubicBezTo>
                <a:cubicBezTo>
                  <a:pt x="66569" y="43091"/>
                  <a:pt x="66788" y="42591"/>
                  <a:pt x="66538" y="42646"/>
                </a:cubicBezTo>
                <a:cubicBezTo>
                  <a:pt x="66788" y="42980"/>
                  <a:pt x="66319" y="42980"/>
                  <a:pt x="66444" y="43257"/>
                </a:cubicBezTo>
                <a:cubicBezTo>
                  <a:pt x="66351" y="43424"/>
                  <a:pt x="66319" y="43590"/>
                  <a:pt x="66226" y="43757"/>
                </a:cubicBezTo>
                <a:cubicBezTo>
                  <a:pt x="66257" y="44257"/>
                  <a:pt x="66039" y="44590"/>
                  <a:pt x="65976" y="45034"/>
                </a:cubicBezTo>
                <a:cubicBezTo>
                  <a:pt x="65851" y="45145"/>
                  <a:pt x="66007" y="45423"/>
                  <a:pt x="65789" y="45534"/>
                </a:cubicBezTo>
                <a:cubicBezTo>
                  <a:pt x="65976" y="45867"/>
                  <a:pt x="65602" y="45923"/>
                  <a:pt x="65726" y="46256"/>
                </a:cubicBezTo>
                <a:cubicBezTo>
                  <a:pt x="65446" y="46534"/>
                  <a:pt x="65508" y="47033"/>
                  <a:pt x="65352" y="47422"/>
                </a:cubicBezTo>
                <a:cubicBezTo>
                  <a:pt x="65227" y="48199"/>
                  <a:pt x="64977" y="48977"/>
                  <a:pt x="64915" y="49810"/>
                </a:cubicBezTo>
                <a:cubicBezTo>
                  <a:pt x="64697" y="50143"/>
                  <a:pt x="64697" y="50643"/>
                  <a:pt x="64665" y="51031"/>
                </a:cubicBezTo>
                <a:cubicBezTo>
                  <a:pt x="64416" y="51365"/>
                  <a:pt x="64540" y="51920"/>
                  <a:pt x="64291" y="52253"/>
                </a:cubicBezTo>
                <a:cubicBezTo>
                  <a:pt x="64384" y="52808"/>
                  <a:pt x="64104" y="53253"/>
                  <a:pt x="64260" y="53863"/>
                </a:cubicBezTo>
                <a:cubicBezTo>
                  <a:pt x="64072" y="54086"/>
                  <a:pt x="64197" y="54419"/>
                  <a:pt x="64135" y="54641"/>
                </a:cubicBezTo>
                <a:cubicBezTo>
                  <a:pt x="64197" y="55030"/>
                  <a:pt x="64010" y="55252"/>
                  <a:pt x="64041" y="55585"/>
                </a:cubicBezTo>
                <a:cubicBezTo>
                  <a:pt x="64010" y="56085"/>
                  <a:pt x="63885" y="56584"/>
                  <a:pt x="63916" y="57195"/>
                </a:cubicBezTo>
                <a:cubicBezTo>
                  <a:pt x="63823" y="57417"/>
                  <a:pt x="63947" y="57751"/>
                  <a:pt x="63791" y="57973"/>
                </a:cubicBezTo>
                <a:cubicBezTo>
                  <a:pt x="63979" y="58417"/>
                  <a:pt x="63667" y="58528"/>
                  <a:pt x="63823" y="58917"/>
                </a:cubicBezTo>
                <a:cubicBezTo>
                  <a:pt x="63729" y="59194"/>
                  <a:pt x="63823" y="59639"/>
                  <a:pt x="63885" y="59972"/>
                </a:cubicBezTo>
                <a:cubicBezTo>
                  <a:pt x="63760" y="60305"/>
                  <a:pt x="63823" y="60749"/>
                  <a:pt x="63760" y="61082"/>
                </a:cubicBezTo>
                <a:cubicBezTo>
                  <a:pt x="63823" y="61860"/>
                  <a:pt x="63854" y="62693"/>
                  <a:pt x="63729" y="63359"/>
                </a:cubicBezTo>
                <a:cubicBezTo>
                  <a:pt x="64010" y="64303"/>
                  <a:pt x="63823" y="65025"/>
                  <a:pt x="64104" y="65969"/>
                </a:cubicBezTo>
                <a:cubicBezTo>
                  <a:pt x="63979" y="66136"/>
                  <a:pt x="64197" y="66413"/>
                  <a:pt x="64104" y="66635"/>
                </a:cubicBezTo>
                <a:cubicBezTo>
                  <a:pt x="63979" y="66746"/>
                  <a:pt x="64197" y="67080"/>
                  <a:pt x="64135" y="67246"/>
                </a:cubicBezTo>
                <a:cubicBezTo>
                  <a:pt x="64135" y="67468"/>
                  <a:pt x="64135" y="67690"/>
                  <a:pt x="64135" y="67913"/>
                </a:cubicBezTo>
                <a:cubicBezTo>
                  <a:pt x="64228" y="67968"/>
                  <a:pt x="64447" y="68190"/>
                  <a:pt x="64197" y="68357"/>
                </a:cubicBezTo>
                <a:cubicBezTo>
                  <a:pt x="63760" y="67302"/>
                  <a:pt x="63791" y="66524"/>
                  <a:pt x="63511" y="65580"/>
                </a:cubicBezTo>
                <a:cubicBezTo>
                  <a:pt x="63635" y="65414"/>
                  <a:pt x="63417" y="65136"/>
                  <a:pt x="63479" y="64914"/>
                </a:cubicBezTo>
                <a:cubicBezTo>
                  <a:pt x="63417" y="64692"/>
                  <a:pt x="63635" y="64581"/>
                  <a:pt x="63479" y="64303"/>
                </a:cubicBezTo>
                <a:cubicBezTo>
                  <a:pt x="63230" y="63248"/>
                  <a:pt x="63292" y="62304"/>
                  <a:pt x="63074" y="61249"/>
                </a:cubicBezTo>
                <a:cubicBezTo>
                  <a:pt x="63074" y="61027"/>
                  <a:pt x="63074" y="60860"/>
                  <a:pt x="63074" y="60638"/>
                </a:cubicBezTo>
                <a:cubicBezTo>
                  <a:pt x="63136" y="60416"/>
                  <a:pt x="62855" y="60027"/>
                  <a:pt x="63105" y="59916"/>
                </a:cubicBezTo>
                <a:cubicBezTo>
                  <a:pt x="62886" y="59305"/>
                  <a:pt x="63011" y="58861"/>
                  <a:pt x="63011" y="58417"/>
                </a:cubicBezTo>
                <a:cubicBezTo>
                  <a:pt x="62949" y="57417"/>
                  <a:pt x="63042" y="56529"/>
                  <a:pt x="63042" y="55585"/>
                </a:cubicBezTo>
                <a:cubicBezTo>
                  <a:pt x="63198" y="54696"/>
                  <a:pt x="63230" y="53697"/>
                  <a:pt x="63261" y="52753"/>
                </a:cubicBezTo>
                <a:cubicBezTo>
                  <a:pt x="63417" y="52531"/>
                  <a:pt x="63323" y="52142"/>
                  <a:pt x="63448" y="51920"/>
                </a:cubicBezTo>
                <a:cubicBezTo>
                  <a:pt x="63479" y="51587"/>
                  <a:pt x="63542" y="51309"/>
                  <a:pt x="63542" y="51031"/>
                </a:cubicBezTo>
                <a:cubicBezTo>
                  <a:pt x="63635" y="50920"/>
                  <a:pt x="63698" y="50809"/>
                  <a:pt x="63604" y="50643"/>
                </a:cubicBezTo>
                <a:cubicBezTo>
                  <a:pt x="63760" y="50532"/>
                  <a:pt x="63698" y="50310"/>
                  <a:pt x="63729" y="50143"/>
                </a:cubicBezTo>
                <a:cubicBezTo>
                  <a:pt x="63667" y="50032"/>
                  <a:pt x="63823" y="50032"/>
                  <a:pt x="63854" y="49921"/>
                </a:cubicBezTo>
                <a:cubicBezTo>
                  <a:pt x="63854" y="49865"/>
                  <a:pt x="63760" y="49699"/>
                  <a:pt x="63760" y="49643"/>
                </a:cubicBezTo>
                <a:cubicBezTo>
                  <a:pt x="63791" y="49477"/>
                  <a:pt x="63885" y="49366"/>
                  <a:pt x="63885" y="49199"/>
                </a:cubicBezTo>
                <a:cubicBezTo>
                  <a:pt x="64072" y="47977"/>
                  <a:pt x="64384" y="46756"/>
                  <a:pt x="64478" y="45534"/>
                </a:cubicBezTo>
                <a:cubicBezTo>
                  <a:pt x="64759" y="45034"/>
                  <a:pt x="64447" y="44257"/>
                  <a:pt x="64759" y="43757"/>
                </a:cubicBezTo>
                <a:cubicBezTo>
                  <a:pt x="64665" y="43035"/>
                  <a:pt x="64884" y="42480"/>
                  <a:pt x="64790" y="41758"/>
                </a:cubicBezTo>
                <a:cubicBezTo>
                  <a:pt x="64915" y="41536"/>
                  <a:pt x="64697" y="41092"/>
                  <a:pt x="64884" y="40869"/>
                </a:cubicBezTo>
                <a:cubicBezTo>
                  <a:pt x="64759" y="40481"/>
                  <a:pt x="64977" y="40203"/>
                  <a:pt x="64821" y="39814"/>
                </a:cubicBezTo>
                <a:cubicBezTo>
                  <a:pt x="64790" y="39481"/>
                  <a:pt x="64915" y="39204"/>
                  <a:pt x="64790" y="38870"/>
                </a:cubicBezTo>
                <a:cubicBezTo>
                  <a:pt x="64759" y="38648"/>
                  <a:pt x="64821" y="38482"/>
                  <a:pt x="64697" y="38260"/>
                </a:cubicBezTo>
                <a:cubicBezTo>
                  <a:pt x="64759" y="38149"/>
                  <a:pt x="64821" y="37926"/>
                  <a:pt x="64697" y="37982"/>
                </a:cubicBezTo>
                <a:cubicBezTo>
                  <a:pt x="64603" y="38371"/>
                  <a:pt x="64665" y="38870"/>
                  <a:pt x="64665" y="39315"/>
                </a:cubicBezTo>
                <a:cubicBezTo>
                  <a:pt x="64603" y="39703"/>
                  <a:pt x="64697" y="40203"/>
                  <a:pt x="64634" y="40647"/>
                </a:cubicBezTo>
                <a:cubicBezTo>
                  <a:pt x="64697" y="41647"/>
                  <a:pt x="64509" y="42480"/>
                  <a:pt x="64572" y="43479"/>
                </a:cubicBezTo>
                <a:cubicBezTo>
                  <a:pt x="64353" y="44035"/>
                  <a:pt x="64447" y="44757"/>
                  <a:pt x="64260" y="45423"/>
                </a:cubicBezTo>
                <a:cubicBezTo>
                  <a:pt x="64072" y="45978"/>
                  <a:pt x="64135" y="46700"/>
                  <a:pt x="63854" y="47255"/>
                </a:cubicBezTo>
                <a:cubicBezTo>
                  <a:pt x="63791" y="47977"/>
                  <a:pt x="63698" y="48588"/>
                  <a:pt x="63542" y="49199"/>
                </a:cubicBezTo>
                <a:cubicBezTo>
                  <a:pt x="63604" y="49588"/>
                  <a:pt x="63292" y="49810"/>
                  <a:pt x="63386" y="50198"/>
                </a:cubicBezTo>
                <a:cubicBezTo>
                  <a:pt x="63417" y="50365"/>
                  <a:pt x="63323" y="50532"/>
                  <a:pt x="63355" y="50698"/>
                </a:cubicBezTo>
                <a:cubicBezTo>
                  <a:pt x="63198" y="50809"/>
                  <a:pt x="63261" y="51031"/>
                  <a:pt x="63230" y="51142"/>
                </a:cubicBezTo>
                <a:cubicBezTo>
                  <a:pt x="63011" y="51753"/>
                  <a:pt x="63074" y="52475"/>
                  <a:pt x="62918" y="53086"/>
                </a:cubicBezTo>
                <a:cubicBezTo>
                  <a:pt x="62886" y="53808"/>
                  <a:pt x="62699" y="54363"/>
                  <a:pt x="62824" y="55141"/>
                </a:cubicBezTo>
                <a:cubicBezTo>
                  <a:pt x="62699" y="55418"/>
                  <a:pt x="62699" y="55807"/>
                  <a:pt x="62762" y="56196"/>
                </a:cubicBezTo>
                <a:cubicBezTo>
                  <a:pt x="62668" y="56473"/>
                  <a:pt x="62637" y="56807"/>
                  <a:pt x="62730" y="57195"/>
                </a:cubicBezTo>
                <a:cubicBezTo>
                  <a:pt x="62574" y="57862"/>
                  <a:pt x="62574" y="58583"/>
                  <a:pt x="62793" y="59416"/>
                </a:cubicBezTo>
                <a:cubicBezTo>
                  <a:pt x="62512" y="59527"/>
                  <a:pt x="62824" y="59916"/>
                  <a:pt x="62730" y="60138"/>
                </a:cubicBezTo>
                <a:cubicBezTo>
                  <a:pt x="62605" y="60305"/>
                  <a:pt x="62824" y="60694"/>
                  <a:pt x="62668" y="60860"/>
                </a:cubicBezTo>
                <a:cubicBezTo>
                  <a:pt x="62855" y="61193"/>
                  <a:pt x="62699" y="61360"/>
                  <a:pt x="62730" y="61638"/>
                </a:cubicBezTo>
                <a:cubicBezTo>
                  <a:pt x="62855" y="61971"/>
                  <a:pt x="62918" y="62248"/>
                  <a:pt x="62824" y="62471"/>
                </a:cubicBezTo>
                <a:cubicBezTo>
                  <a:pt x="62949" y="63081"/>
                  <a:pt x="62855" y="63581"/>
                  <a:pt x="63074" y="64192"/>
                </a:cubicBezTo>
                <a:cubicBezTo>
                  <a:pt x="62949" y="64636"/>
                  <a:pt x="63261" y="65358"/>
                  <a:pt x="63136" y="65802"/>
                </a:cubicBezTo>
                <a:cubicBezTo>
                  <a:pt x="62918" y="65247"/>
                  <a:pt x="63167" y="65025"/>
                  <a:pt x="62886" y="64747"/>
                </a:cubicBezTo>
                <a:cubicBezTo>
                  <a:pt x="62824" y="64470"/>
                  <a:pt x="62918" y="64248"/>
                  <a:pt x="62824" y="63970"/>
                </a:cubicBezTo>
                <a:cubicBezTo>
                  <a:pt x="62605" y="63581"/>
                  <a:pt x="62886" y="63415"/>
                  <a:pt x="62730" y="63081"/>
                </a:cubicBezTo>
                <a:cubicBezTo>
                  <a:pt x="62637" y="63137"/>
                  <a:pt x="62637" y="62970"/>
                  <a:pt x="62668" y="62804"/>
                </a:cubicBezTo>
                <a:cubicBezTo>
                  <a:pt x="62605" y="62637"/>
                  <a:pt x="62605" y="62526"/>
                  <a:pt x="62605" y="62360"/>
                </a:cubicBezTo>
                <a:cubicBezTo>
                  <a:pt x="62668" y="62137"/>
                  <a:pt x="62449" y="61749"/>
                  <a:pt x="62512" y="61527"/>
                </a:cubicBezTo>
                <a:cubicBezTo>
                  <a:pt x="62387" y="60360"/>
                  <a:pt x="62387" y="59250"/>
                  <a:pt x="62293" y="58139"/>
                </a:cubicBezTo>
                <a:cubicBezTo>
                  <a:pt x="62387" y="58028"/>
                  <a:pt x="62293" y="57973"/>
                  <a:pt x="62293" y="57806"/>
                </a:cubicBezTo>
                <a:cubicBezTo>
                  <a:pt x="62293" y="57695"/>
                  <a:pt x="62356" y="57528"/>
                  <a:pt x="62356" y="57417"/>
                </a:cubicBezTo>
                <a:cubicBezTo>
                  <a:pt x="62325" y="57362"/>
                  <a:pt x="62262" y="57251"/>
                  <a:pt x="62262" y="57195"/>
                </a:cubicBezTo>
                <a:cubicBezTo>
                  <a:pt x="62231" y="56862"/>
                  <a:pt x="62387" y="56807"/>
                  <a:pt x="62262" y="56529"/>
                </a:cubicBezTo>
                <a:cubicBezTo>
                  <a:pt x="62293" y="56029"/>
                  <a:pt x="62262" y="55418"/>
                  <a:pt x="62262" y="54863"/>
                </a:cubicBezTo>
                <a:cubicBezTo>
                  <a:pt x="62356" y="54419"/>
                  <a:pt x="62200" y="53808"/>
                  <a:pt x="62356" y="53364"/>
                </a:cubicBezTo>
                <a:cubicBezTo>
                  <a:pt x="62262" y="53031"/>
                  <a:pt x="62325" y="52753"/>
                  <a:pt x="62356" y="52531"/>
                </a:cubicBezTo>
                <a:cubicBezTo>
                  <a:pt x="62418" y="52253"/>
                  <a:pt x="62325" y="51920"/>
                  <a:pt x="62387" y="51698"/>
                </a:cubicBezTo>
                <a:cubicBezTo>
                  <a:pt x="62449" y="51476"/>
                  <a:pt x="62418" y="51198"/>
                  <a:pt x="62418" y="50976"/>
                </a:cubicBezTo>
                <a:cubicBezTo>
                  <a:pt x="62449" y="50698"/>
                  <a:pt x="62543" y="50476"/>
                  <a:pt x="62449" y="50143"/>
                </a:cubicBezTo>
                <a:cubicBezTo>
                  <a:pt x="62605" y="49921"/>
                  <a:pt x="62481" y="49588"/>
                  <a:pt x="62574" y="49366"/>
                </a:cubicBezTo>
                <a:cubicBezTo>
                  <a:pt x="62605" y="49088"/>
                  <a:pt x="62668" y="48866"/>
                  <a:pt x="62574" y="48533"/>
                </a:cubicBezTo>
                <a:cubicBezTo>
                  <a:pt x="62918" y="48144"/>
                  <a:pt x="62637" y="47533"/>
                  <a:pt x="62886" y="47089"/>
                </a:cubicBezTo>
                <a:cubicBezTo>
                  <a:pt x="62824" y="46811"/>
                  <a:pt x="62886" y="46534"/>
                  <a:pt x="62886" y="46256"/>
                </a:cubicBezTo>
                <a:cubicBezTo>
                  <a:pt x="63042" y="46089"/>
                  <a:pt x="62918" y="45756"/>
                  <a:pt x="63011" y="45478"/>
                </a:cubicBezTo>
                <a:cubicBezTo>
                  <a:pt x="62980" y="44923"/>
                  <a:pt x="63167" y="44534"/>
                  <a:pt x="63074" y="43979"/>
                </a:cubicBezTo>
                <a:cubicBezTo>
                  <a:pt x="63230" y="43757"/>
                  <a:pt x="63136" y="43424"/>
                  <a:pt x="63198" y="43202"/>
                </a:cubicBezTo>
                <a:cubicBezTo>
                  <a:pt x="63136" y="42869"/>
                  <a:pt x="63386" y="42702"/>
                  <a:pt x="63230" y="42369"/>
                </a:cubicBezTo>
                <a:cubicBezTo>
                  <a:pt x="63292" y="41869"/>
                  <a:pt x="63292" y="41314"/>
                  <a:pt x="63292" y="40814"/>
                </a:cubicBezTo>
                <a:cubicBezTo>
                  <a:pt x="63167" y="40481"/>
                  <a:pt x="63323" y="40259"/>
                  <a:pt x="63198" y="39925"/>
                </a:cubicBezTo>
                <a:cubicBezTo>
                  <a:pt x="63323" y="39703"/>
                  <a:pt x="63074" y="39315"/>
                  <a:pt x="63230" y="39093"/>
                </a:cubicBezTo>
                <a:cubicBezTo>
                  <a:pt x="62980" y="38537"/>
                  <a:pt x="63042" y="38149"/>
                  <a:pt x="62980" y="37704"/>
                </a:cubicBezTo>
                <a:cubicBezTo>
                  <a:pt x="62762" y="37204"/>
                  <a:pt x="62762" y="36816"/>
                  <a:pt x="62637" y="36372"/>
                </a:cubicBezTo>
                <a:cubicBezTo>
                  <a:pt x="62449" y="35983"/>
                  <a:pt x="62574" y="35205"/>
                  <a:pt x="62231" y="35316"/>
                </a:cubicBezTo>
                <a:cubicBezTo>
                  <a:pt x="62418" y="36149"/>
                  <a:pt x="62543" y="36982"/>
                  <a:pt x="62824" y="37871"/>
                </a:cubicBezTo>
                <a:cubicBezTo>
                  <a:pt x="62730" y="38371"/>
                  <a:pt x="63074" y="39148"/>
                  <a:pt x="62949" y="39703"/>
                </a:cubicBezTo>
                <a:cubicBezTo>
                  <a:pt x="63042" y="40370"/>
                  <a:pt x="62980" y="40981"/>
                  <a:pt x="63105" y="41647"/>
                </a:cubicBezTo>
                <a:cubicBezTo>
                  <a:pt x="62918" y="42036"/>
                  <a:pt x="63074" y="42646"/>
                  <a:pt x="62886" y="43035"/>
                </a:cubicBezTo>
                <a:cubicBezTo>
                  <a:pt x="62980" y="43313"/>
                  <a:pt x="62886" y="43535"/>
                  <a:pt x="62824" y="43701"/>
                </a:cubicBezTo>
                <a:cubicBezTo>
                  <a:pt x="62886" y="43979"/>
                  <a:pt x="62980" y="44257"/>
                  <a:pt x="62762" y="44423"/>
                </a:cubicBezTo>
                <a:cubicBezTo>
                  <a:pt x="62762" y="45423"/>
                  <a:pt x="62668" y="46311"/>
                  <a:pt x="62449" y="47200"/>
                </a:cubicBezTo>
                <a:cubicBezTo>
                  <a:pt x="62543" y="47478"/>
                  <a:pt x="62449" y="47700"/>
                  <a:pt x="62387" y="47922"/>
                </a:cubicBezTo>
                <a:cubicBezTo>
                  <a:pt x="62449" y="48199"/>
                  <a:pt x="62356" y="48366"/>
                  <a:pt x="62325" y="48588"/>
                </a:cubicBezTo>
                <a:cubicBezTo>
                  <a:pt x="62356" y="49088"/>
                  <a:pt x="62169" y="49477"/>
                  <a:pt x="62231" y="50032"/>
                </a:cubicBezTo>
                <a:cubicBezTo>
                  <a:pt x="62169" y="50476"/>
                  <a:pt x="62137" y="50976"/>
                  <a:pt x="62106" y="51420"/>
                </a:cubicBezTo>
                <a:cubicBezTo>
                  <a:pt x="62075" y="51642"/>
                  <a:pt x="62075" y="51920"/>
                  <a:pt x="62075" y="52142"/>
                </a:cubicBezTo>
                <a:cubicBezTo>
                  <a:pt x="61981" y="52198"/>
                  <a:pt x="62013" y="52309"/>
                  <a:pt x="61981" y="52420"/>
                </a:cubicBezTo>
                <a:cubicBezTo>
                  <a:pt x="62013" y="52531"/>
                  <a:pt x="62044" y="52753"/>
                  <a:pt x="61950" y="52586"/>
                </a:cubicBezTo>
                <a:cubicBezTo>
                  <a:pt x="61856" y="52253"/>
                  <a:pt x="62013" y="52031"/>
                  <a:pt x="61919" y="51642"/>
                </a:cubicBezTo>
                <a:cubicBezTo>
                  <a:pt x="62013" y="51531"/>
                  <a:pt x="61919" y="51309"/>
                  <a:pt x="61919" y="51142"/>
                </a:cubicBezTo>
                <a:cubicBezTo>
                  <a:pt x="62013" y="50976"/>
                  <a:pt x="62013" y="50809"/>
                  <a:pt x="61950" y="50643"/>
                </a:cubicBezTo>
                <a:cubicBezTo>
                  <a:pt x="62075" y="50310"/>
                  <a:pt x="62106" y="49976"/>
                  <a:pt x="62013" y="49588"/>
                </a:cubicBezTo>
                <a:cubicBezTo>
                  <a:pt x="62106" y="49310"/>
                  <a:pt x="62106" y="48977"/>
                  <a:pt x="62044" y="48588"/>
                </a:cubicBezTo>
                <a:cubicBezTo>
                  <a:pt x="62106" y="48310"/>
                  <a:pt x="62106" y="47977"/>
                  <a:pt x="62013" y="47589"/>
                </a:cubicBezTo>
                <a:cubicBezTo>
                  <a:pt x="62106" y="47311"/>
                  <a:pt x="62137" y="46978"/>
                  <a:pt x="62075" y="46589"/>
                </a:cubicBezTo>
                <a:cubicBezTo>
                  <a:pt x="62200" y="45978"/>
                  <a:pt x="62169" y="45256"/>
                  <a:pt x="62169" y="44534"/>
                </a:cubicBezTo>
                <a:cubicBezTo>
                  <a:pt x="62200" y="43868"/>
                  <a:pt x="62231" y="43257"/>
                  <a:pt x="62200" y="42535"/>
                </a:cubicBezTo>
                <a:cubicBezTo>
                  <a:pt x="62200" y="41869"/>
                  <a:pt x="62200" y="41147"/>
                  <a:pt x="62075" y="40370"/>
                </a:cubicBezTo>
                <a:cubicBezTo>
                  <a:pt x="62169" y="39814"/>
                  <a:pt x="61888" y="38981"/>
                  <a:pt x="61856" y="38315"/>
                </a:cubicBezTo>
                <a:cubicBezTo>
                  <a:pt x="61700" y="37538"/>
                  <a:pt x="61451" y="36705"/>
                  <a:pt x="61295" y="35927"/>
                </a:cubicBezTo>
                <a:cubicBezTo>
                  <a:pt x="61045" y="35094"/>
                  <a:pt x="60733" y="34095"/>
                  <a:pt x="60514" y="33428"/>
                </a:cubicBezTo>
                <a:cubicBezTo>
                  <a:pt x="60452" y="33206"/>
                  <a:pt x="60421" y="32762"/>
                  <a:pt x="60234" y="32762"/>
                </a:cubicBezTo>
                <a:cubicBezTo>
                  <a:pt x="60265" y="33428"/>
                  <a:pt x="60514" y="33595"/>
                  <a:pt x="60577" y="34206"/>
                </a:cubicBezTo>
                <a:cubicBezTo>
                  <a:pt x="60764" y="34817"/>
                  <a:pt x="60983" y="35428"/>
                  <a:pt x="61170" y="36038"/>
                </a:cubicBezTo>
                <a:cubicBezTo>
                  <a:pt x="61326" y="36927"/>
                  <a:pt x="61451" y="37815"/>
                  <a:pt x="61732" y="38759"/>
                </a:cubicBezTo>
                <a:cubicBezTo>
                  <a:pt x="61638" y="39148"/>
                  <a:pt x="61794" y="39648"/>
                  <a:pt x="61888" y="40092"/>
                </a:cubicBezTo>
                <a:cubicBezTo>
                  <a:pt x="61763" y="40481"/>
                  <a:pt x="61981" y="41036"/>
                  <a:pt x="61950" y="41480"/>
                </a:cubicBezTo>
                <a:cubicBezTo>
                  <a:pt x="61825" y="41647"/>
                  <a:pt x="62044" y="41980"/>
                  <a:pt x="61950" y="42147"/>
                </a:cubicBezTo>
                <a:cubicBezTo>
                  <a:pt x="61825" y="42313"/>
                  <a:pt x="62044" y="42646"/>
                  <a:pt x="61919" y="42813"/>
                </a:cubicBezTo>
                <a:cubicBezTo>
                  <a:pt x="61981" y="43091"/>
                  <a:pt x="61981" y="43313"/>
                  <a:pt x="61919" y="43479"/>
                </a:cubicBezTo>
                <a:cubicBezTo>
                  <a:pt x="61794" y="43646"/>
                  <a:pt x="62075" y="44035"/>
                  <a:pt x="61856" y="44201"/>
                </a:cubicBezTo>
                <a:cubicBezTo>
                  <a:pt x="61825" y="45090"/>
                  <a:pt x="61888" y="46034"/>
                  <a:pt x="61794" y="46867"/>
                </a:cubicBezTo>
                <a:cubicBezTo>
                  <a:pt x="61825" y="47311"/>
                  <a:pt x="61888" y="47811"/>
                  <a:pt x="61763" y="48199"/>
                </a:cubicBezTo>
                <a:cubicBezTo>
                  <a:pt x="61794" y="48699"/>
                  <a:pt x="61825" y="49143"/>
                  <a:pt x="61700" y="49532"/>
                </a:cubicBezTo>
                <a:cubicBezTo>
                  <a:pt x="61825" y="50032"/>
                  <a:pt x="61763" y="50421"/>
                  <a:pt x="61638" y="50754"/>
                </a:cubicBezTo>
                <a:cubicBezTo>
                  <a:pt x="61607" y="51198"/>
                  <a:pt x="61763" y="51753"/>
                  <a:pt x="61607" y="52142"/>
                </a:cubicBezTo>
                <a:cubicBezTo>
                  <a:pt x="61669" y="52586"/>
                  <a:pt x="61638" y="53031"/>
                  <a:pt x="61576" y="53475"/>
                </a:cubicBezTo>
                <a:cubicBezTo>
                  <a:pt x="61576" y="53919"/>
                  <a:pt x="61576" y="54363"/>
                  <a:pt x="61513" y="54807"/>
                </a:cubicBezTo>
                <a:cubicBezTo>
                  <a:pt x="61513" y="55696"/>
                  <a:pt x="61607" y="56640"/>
                  <a:pt x="61544" y="57528"/>
                </a:cubicBezTo>
                <a:cubicBezTo>
                  <a:pt x="61638" y="57806"/>
                  <a:pt x="61420" y="57917"/>
                  <a:pt x="61576" y="58195"/>
                </a:cubicBezTo>
                <a:cubicBezTo>
                  <a:pt x="61607" y="58472"/>
                  <a:pt x="61451" y="58639"/>
                  <a:pt x="61638" y="58972"/>
                </a:cubicBezTo>
                <a:cubicBezTo>
                  <a:pt x="61544" y="59361"/>
                  <a:pt x="61763" y="59916"/>
                  <a:pt x="61576" y="60305"/>
                </a:cubicBezTo>
                <a:cubicBezTo>
                  <a:pt x="61919" y="61249"/>
                  <a:pt x="61700" y="61915"/>
                  <a:pt x="62013" y="62804"/>
                </a:cubicBezTo>
                <a:cubicBezTo>
                  <a:pt x="61919" y="62915"/>
                  <a:pt x="62044" y="63192"/>
                  <a:pt x="62106" y="63359"/>
                </a:cubicBezTo>
                <a:cubicBezTo>
                  <a:pt x="61919" y="63526"/>
                  <a:pt x="62200" y="63859"/>
                  <a:pt x="62231" y="64081"/>
                </a:cubicBezTo>
                <a:cubicBezTo>
                  <a:pt x="62013" y="64192"/>
                  <a:pt x="62449" y="64636"/>
                  <a:pt x="62231" y="64692"/>
                </a:cubicBezTo>
                <a:cubicBezTo>
                  <a:pt x="62262" y="64914"/>
                  <a:pt x="62512" y="65303"/>
                  <a:pt x="62356" y="65414"/>
                </a:cubicBezTo>
                <a:cubicBezTo>
                  <a:pt x="62013" y="65136"/>
                  <a:pt x="62200" y="64470"/>
                  <a:pt x="62013" y="63970"/>
                </a:cubicBezTo>
                <a:cubicBezTo>
                  <a:pt x="61794" y="63359"/>
                  <a:pt x="61888" y="63304"/>
                  <a:pt x="61638" y="62859"/>
                </a:cubicBezTo>
                <a:cubicBezTo>
                  <a:pt x="61544" y="61971"/>
                  <a:pt x="61326" y="61027"/>
                  <a:pt x="61139" y="60083"/>
                </a:cubicBezTo>
                <a:cubicBezTo>
                  <a:pt x="61263" y="59916"/>
                  <a:pt x="61045" y="59583"/>
                  <a:pt x="61139" y="59416"/>
                </a:cubicBezTo>
                <a:cubicBezTo>
                  <a:pt x="61139" y="59250"/>
                  <a:pt x="61107" y="59028"/>
                  <a:pt x="61014" y="58750"/>
                </a:cubicBezTo>
                <a:cubicBezTo>
                  <a:pt x="60983" y="58306"/>
                  <a:pt x="61014" y="57917"/>
                  <a:pt x="60858" y="57417"/>
                </a:cubicBezTo>
                <a:cubicBezTo>
                  <a:pt x="60951" y="56584"/>
                  <a:pt x="60827" y="55696"/>
                  <a:pt x="60920" y="54919"/>
                </a:cubicBezTo>
                <a:cubicBezTo>
                  <a:pt x="60827" y="54474"/>
                  <a:pt x="60951" y="54086"/>
                  <a:pt x="60889" y="53641"/>
                </a:cubicBezTo>
                <a:cubicBezTo>
                  <a:pt x="60827" y="53197"/>
                  <a:pt x="60889" y="52808"/>
                  <a:pt x="60733" y="52309"/>
                </a:cubicBezTo>
                <a:cubicBezTo>
                  <a:pt x="60951" y="52142"/>
                  <a:pt x="60827" y="51864"/>
                  <a:pt x="60795" y="51587"/>
                </a:cubicBezTo>
                <a:cubicBezTo>
                  <a:pt x="60920" y="51365"/>
                  <a:pt x="60889" y="51087"/>
                  <a:pt x="60827" y="50754"/>
                </a:cubicBezTo>
                <a:cubicBezTo>
                  <a:pt x="60889" y="50254"/>
                  <a:pt x="60920" y="49699"/>
                  <a:pt x="60858" y="49088"/>
                </a:cubicBezTo>
                <a:cubicBezTo>
                  <a:pt x="60920" y="48588"/>
                  <a:pt x="60920" y="48033"/>
                  <a:pt x="60889" y="47422"/>
                </a:cubicBezTo>
                <a:cubicBezTo>
                  <a:pt x="60983" y="47200"/>
                  <a:pt x="60951" y="46922"/>
                  <a:pt x="60889" y="46645"/>
                </a:cubicBezTo>
                <a:cubicBezTo>
                  <a:pt x="61107" y="46422"/>
                  <a:pt x="60983" y="46089"/>
                  <a:pt x="60920" y="45812"/>
                </a:cubicBezTo>
                <a:cubicBezTo>
                  <a:pt x="61045" y="45312"/>
                  <a:pt x="60920" y="44645"/>
                  <a:pt x="60951" y="44146"/>
                </a:cubicBezTo>
                <a:cubicBezTo>
                  <a:pt x="60951" y="43590"/>
                  <a:pt x="60983" y="43035"/>
                  <a:pt x="60858" y="42424"/>
                </a:cubicBezTo>
                <a:cubicBezTo>
                  <a:pt x="60983" y="42202"/>
                  <a:pt x="60733" y="41758"/>
                  <a:pt x="60889" y="41591"/>
                </a:cubicBezTo>
                <a:cubicBezTo>
                  <a:pt x="60858" y="41258"/>
                  <a:pt x="60858" y="40981"/>
                  <a:pt x="60764" y="40703"/>
                </a:cubicBezTo>
                <a:cubicBezTo>
                  <a:pt x="60608" y="40314"/>
                  <a:pt x="60920" y="40203"/>
                  <a:pt x="60702" y="39814"/>
                </a:cubicBezTo>
                <a:cubicBezTo>
                  <a:pt x="60827" y="39592"/>
                  <a:pt x="60577" y="39204"/>
                  <a:pt x="60702" y="38981"/>
                </a:cubicBezTo>
                <a:cubicBezTo>
                  <a:pt x="60452" y="38260"/>
                  <a:pt x="60421" y="37649"/>
                  <a:pt x="60265" y="36982"/>
                </a:cubicBezTo>
                <a:cubicBezTo>
                  <a:pt x="60109" y="36483"/>
                  <a:pt x="59953" y="35983"/>
                  <a:pt x="59797" y="35483"/>
                </a:cubicBezTo>
                <a:cubicBezTo>
                  <a:pt x="59734" y="35150"/>
                  <a:pt x="59578" y="35316"/>
                  <a:pt x="59516" y="34928"/>
                </a:cubicBezTo>
                <a:cubicBezTo>
                  <a:pt x="59453" y="34706"/>
                  <a:pt x="59391" y="34206"/>
                  <a:pt x="59235" y="34539"/>
                </a:cubicBezTo>
                <a:cubicBezTo>
                  <a:pt x="59765" y="35816"/>
                  <a:pt x="60078" y="37371"/>
                  <a:pt x="60452" y="39037"/>
                </a:cubicBezTo>
                <a:cubicBezTo>
                  <a:pt x="60390" y="39370"/>
                  <a:pt x="60514" y="39759"/>
                  <a:pt x="60421" y="40092"/>
                </a:cubicBezTo>
                <a:cubicBezTo>
                  <a:pt x="60639" y="40536"/>
                  <a:pt x="60452" y="40814"/>
                  <a:pt x="60577" y="41203"/>
                </a:cubicBezTo>
                <a:cubicBezTo>
                  <a:pt x="60483" y="41536"/>
                  <a:pt x="60608" y="41925"/>
                  <a:pt x="60639" y="42313"/>
                </a:cubicBezTo>
                <a:cubicBezTo>
                  <a:pt x="60639" y="42646"/>
                  <a:pt x="60608" y="42980"/>
                  <a:pt x="60608" y="43313"/>
                </a:cubicBezTo>
                <a:cubicBezTo>
                  <a:pt x="60671" y="43535"/>
                  <a:pt x="60608" y="43701"/>
                  <a:pt x="60671" y="43868"/>
                </a:cubicBezTo>
                <a:cubicBezTo>
                  <a:pt x="60577" y="43979"/>
                  <a:pt x="60733" y="44257"/>
                  <a:pt x="60671" y="44423"/>
                </a:cubicBezTo>
                <a:cubicBezTo>
                  <a:pt x="60577" y="44701"/>
                  <a:pt x="60858" y="45201"/>
                  <a:pt x="60608" y="45423"/>
                </a:cubicBezTo>
                <a:cubicBezTo>
                  <a:pt x="60764" y="46256"/>
                  <a:pt x="60546" y="46867"/>
                  <a:pt x="60671" y="47644"/>
                </a:cubicBezTo>
                <a:cubicBezTo>
                  <a:pt x="60483" y="48255"/>
                  <a:pt x="60671" y="49088"/>
                  <a:pt x="60452" y="49643"/>
                </a:cubicBezTo>
                <a:cubicBezTo>
                  <a:pt x="60639" y="50476"/>
                  <a:pt x="60452" y="51087"/>
                  <a:pt x="60514" y="51864"/>
                </a:cubicBezTo>
                <a:cubicBezTo>
                  <a:pt x="60452" y="52531"/>
                  <a:pt x="60514" y="53308"/>
                  <a:pt x="60546" y="53975"/>
                </a:cubicBezTo>
                <a:cubicBezTo>
                  <a:pt x="60546" y="54363"/>
                  <a:pt x="60546" y="54696"/>
                  <a:pt x="60483" y="55030"/>
                </a:cubicBezTo>
                <a:cubicBezTo>
                  <a:pt x="60421" y="55363"/>
                  <a:pt x="60639" y="55863"/>
                  <a:pt x="60483" y="56140"/>
                </a:cubicBezTo>
                <a:cubicBezTo>
                  <a:pt x="60358" y="54641"/>
                  <a:pt x="60296" y="53142"/>
                  <a:pt x="60265" y="51642"/>
                </a:cubicBezTo>
                <a:cubicBezTo>
                  <a:pt x="60327" y="51365"/>
                  <a:pt x="60202" y="50920"/>
                  <a:pt x="60202" y="50587"/>
                </a:cubicBezTo>
                <a:cubicBezTo>
                  <a:pt x="60171" y="50143"/>
                  <a:pt x="60296" y="49865"/>
                  <a:pt x="60202" y="49421"/>
                </a:cubicBezTo>
                <a:cubicBezTo>
                  <a:pt x="60234" y="49088"/>
                  <a:pt x="60140" y="48699"/>
                  <a:pt x="60140" y="48310"/>
                </a:cubicBezTo>
                <a:cubicBezTo>
                  <a:pt x="60296" y="48033"/>
                  <a:pt x="60015" y="47478"/>
                  <a:pt x="60140" y="47200"/>
                </a:cubicBezTo>
                <a:cubicBezTo>
                  <a:pt x="60015" y="46756"/>
                  <a:pt x="60234" y="46534"/>
                  <a:pt x="60078" y="46089"/>
                </a:cubicBezTo>
                <a:cubicBezTo>
                  <a:pt x="60171" y="45756"/>
                  <a:pt x="59984" y="45256"/>
                  <a:pt x="60109" y="44979"/>
                </a:cubicBezTo>
                <a:cubicBezTo>
                  <a:pt x="59890" y="44090"/>
                  <a:pt x="60109" y="43479"/>
                  <a:pt x="59921" y="42646"/>
                </a:cubicBezTo>
                <a:cubicBezTo>
                  <a:pt x="60015" y="42369"/>
                  <a:pt x="59859" y="41925"/>
                  <a:pt x="59859" y="41591"/>
                </a:cubicBezTo>
                <a:cubicBezTo>
                  <a:pt x="59765" y="41147"/>
                  <a:pt x="59797" y="40758"/>
                  <a:pt x="59672" y="40314"/>
                </a:cubicBezTo>
                <a:cubicBezTo>
                  <a:pt x="59609" y="39592"/>
                  <a:pt x="59360" y="38704"/>
                  <a:pt x="59266" y="37926"/>
                </a:cubicBezTo>
                <a:cubicBezTo>
                  <a:pt x="58954" y="36927"/>
                  <a:pt x="58985" y="36760"/>
                  <a:pt x="58736" y="35872"/>
                </a:cubicBezTo>
                <a:cubicBezTo>
                  <a:pt x="58673" y="35483"/>
                  <a:pt x="58330" y="34983"/>
                  <a:pt x="58455" y="34650"/>
                </a:cubicBezTo>
                <a:cubicBezTo>
                  <a:pt x="58267" y="34095"/>
                  <a:pt x="58236" y="34261"/>
                  <a:pt x="58143" y="33651"/>
                </a:cubicBezTo>
                <a:cubicBezTo>
                  <a:pt x="57862" y="33206"/>
                  <a:pt x="57643" y="32540"/>
                  <a:pt x="57394" y="31929"/>
                </a:cubicBezTo>
                <a:cubicBezTo>
                  <a:pt x="57206" y="32151"/>
                  <a:pt x="57237" y="31096"/>
                  <a:pt x="57019" y="31318"/>
                </a:cubicBezTo>
                <a:cubicBezTo>
                  <a:pt x="56925" y="30930"/>
                  <a:pt x="56801" y="30596"/>
                  <a:pt x="56613" y="30596"/>
                </a:cubicBezTo>
                <a:cubicBezTo>
                  <a:pt x="56957" y="31763"/>
                  <a:pt x="57394" y="32429"/>
                  <a:pt x="57768" y="33373"/>
                </a:cubicBezTo>
                <a:cubicBezTo>
                  <a:pt x="57986" y="34095"/>
                  <a:pt x="58205" y="34817"/>
                  <a:pt x="58423" y="35483"/>
                </a:cubicBezTo>
                <a:cubicBezTo>
                  <a:pt x="58548" y="36427"/>
                  <a:pt x="58954" y="37427"/>
                  <a:pt x="59048" y="38315"/>
                </a:cubicBezTo>
                <a:cubicBezTo>
                  <a:pt x="59266" y="38482"/>
                  <a:pt x="59048" y="39037"/>
                  <a:pt x="59328" y="39537"/>
                </a:cubicBezTo>
                <a:cubicBezTo>
                  <a:pt x="59172" y="39648"/>
                  <a:pt x="59422" y="39981"/>
                  <a:pt x="59453" y="40203"/>
                </a:cubicBezTo>
                <a:cubicBezTo>
                  <a:pt x="59360" y="40370"/>
                  <a:pt x="59578" y="40703"/>
                  <a:pt x="59453" y="40869"/>
                </a:cubicBezTo>
                <a:cubicBezTo>
                  <a:pt x="59578" y="41147"/>
                  <a:pt x="59609" y="41369"/>
                  <a:pt x="59578" y="41536"/>
                </a:cubicBezTo>
                <a:cubicBezTo>
                  <a:pt x="59516" y="41702"/>
                  <a:pt x="59734" y="42036"/>
                  <a:pt x="59609" y="42202"/>
                </a:cubicBezTo>
                <a:cubicBezTo>
                  <a:pt x="59641" y="42646"/>
                  <a:pt x="59765" y="43091"/>
                  <a:pt x="59641" y="43479"/>
                </a:cubicBezTo>
                <a:cubicBezTo>
                  <a:pt x="59672" y="44368"/>
                  <a:pt x="59797" y="45312"/>
                  <a:pt x="59828" y="46200"/>
                </a:cubicBezTo>
                <a:cubicBezTo>
                  <a:pt x="59890" y="46645"/>
                  <a:pt x="59797" y="46978"/>
                  <a:pt x="59859" y="47478"/>
                </a:cubicBezTo>
                <a:cubicBezTo>
                  <a:pt x="59859" y="47866"/>
                  <a:pt x="59797" y="48255"/>
                  <a:pt x="59890" y="48755"/>
                </a:cubicBezTo>
                <a:cubicBezTo>
                  <a:pt x="59859" y="49143"/>
                  <a:pt x="59921" y="49588"/>
                  <a:pt x="59921" y="50032"/>
                </a:cubicBezTo>
                <a:cubicBezTo>
                  <a:pt x="59734" y="50365"/>
                  <a:pt x="60046" y="50976"/>
                  <a:pt x="59890" y="51365"/>
                </a:cubicBezTo>
                <a:cubicBezTo>
                  <a:pt x="59953" y="51809"/>
                  <a:pt x="59984" y="52253"/>
                  <a:pt x="59921" y="52642"/>
                </a:cubicBezTo>
                <a:cubicBezTo>
                  <a:pt x="59984" y="52864"/>
                  <a:pt x="60015" y="53086"/>
                  <a:pt x="59953" y="53253"/>
                </a:cubicBezTo>
                <a:cubicBezTo>
                  <a:pt x="59859" y="53419"/>
                  <a:pt x="60078" y="53752"/>
                  <a:pt x="59953" y="53919"/>
                </a:cubicBezTo>
                <a:cubicBezTo>
                  <a:pt x="60109" y="54863"/>
                  <a:pt x="60140" y="55751"/>
                  <a:pt x="60046" y="56584"/>
                </a:cubicBezTo>
                <a:cubicBezTo>
                  <a:pt x="60234" y="57251"/>
                  <a:pt x="60171" y="57806"/>
                  <a:pt x="60296" y="58472"/>
                </a:cubicBezTo>
                <a:cubicBezTo>
                  <a:pt x="60265" y="59083"/>
                  <a:pt x="60514" y="59805"/>
                  <a:pt x="60390" y="60305"/>
                </a:cubicBezTo>
                <a:cubicBezTo>
                  <a:pt x="60483" y="60638"/>
                  <a:pt x="60577" y="60916"/>
                  <a:pt x="60671" y="61193"/>
                </a:cubicBezTo>
                <a:cubicBezTo>
                  <a:pt x="60452" y="61360"/>
                  <a:pt x="60951" y="61804"/>
                  <a:pt x="60733" y="61971"/>
                </a:cubicBezTo>
                <a:cubicBezTo>
                  <a:pt x="60608" y="61638"/>
                  <a:pt x="60265" y="61582"/>
                  <a:pt x="60358" y="61027"/>
                </a:cubicBezTo>
                <a:cubicBezTo>
                  <a:pt x="60140" y="60527"/>
                  <a:pt x="60234" y="60194"/>
                  <a:pt x="60015" y="59694"/>
                </a:cubicBezTo>
                <a:cubicBezTo>
                  <a:pt x="59765" y="58750"/>
                  <a:pt x="59641" y="57917"/>
                  <a:pt x="59453" y="57029"/>
                </a:cubicBezTo>
                <a:cubicBezTo>
                  <a:pt x="59453" y="56640"/>
                  <a:pt x="59360" y="56196"/>
                  <a:pt x="59360" y="55807"/>
                </a:cubicBezTo>
                <a:cubicBezTo>
                  <a:pt x="59297" y="55585"/>
                  <a:pt x="59266" y="55418"/>
                  <a:pt x="59266" y="55252"/>
                </a:cubicBezTo>
                <a:cubicBezTo>
                  <a:pt x="59360" y="55085"/>
                  <a:pt x="59141" y="54752"/>
                  <a:pt x="59266" y="54585"/>
                </a:cubicBezTo>
                <a:cubicBezTo>
                  <a:pt x="59079" y="53697"/>
                  <a:pt x="59360" y="53031"/>
                  <a:pt x="59016" y="52086"/>
                </a:cubicBezTo>
                <a:cubicBezTo>
                  <a:pt x="59110" y="51809"/>
                  <a:pt x="59110" y="51476"/>
                  <a:pt x="58985" y="51087"/>
                </a:cubicBezTo>
                <a:cubicBezTo>
                  <a:pt x="59079" y="50809"/>
                  <a:pt x="59110" y="50476"/>
                  <a:pt x="59048" y="50087"/>
                </a:cubicBezTo>
                <a:cubicBezTo>
                  <a:pt x="59079" y="49421"/>
                  <a:pt x="59016" y="48699"/>
                  <a:pt x="59016" y="47977"/>
                </a:cubicBezTo>
                <a:cubicBezTo>
                  <a:pt x="59048" y="47700"/>
                  <a:pt x="59016" y="47366"/>
                  <a:pt x="58985" y="47033"/>
                </a:cubicBezTo>
                <a:cubicBezTo>
                  <a:pt x="58829" y="46589"/>
                  <a:pt x="59079" y="46367"/>
                  <a:pt x="58923" y="45923"/>
                </a:cubicBezTo>
                <a:cubicBezTo>
                  <a:pt x="58954" y="45256"/>
                  <a:pt x="58954" y="44534"/>
                  <a:pt x="59016" y="43868"/>
                </a:cubicBezTo>
                <a:cubicBezTo>
                  <a:pt x="58767" y="42757"/>
                  <a:pt x="58704" y="41758"/>
                  <a:pt x="58704" y="40758"/>
                </a:cubicBezTo>
                <a:cubicBezTo>
                  <a:pt x="58673" y="40314"/>
                  <a:pt x="58579" y="39759"/>
                  <a:pt x="58579" y="39259"/>
                </a:cubicBezTo>
                <a:cubicBezTo>
                  <a:pt x="58423" y="39370"/>
                  <a:pt x="58579" y="38870"/>
                  <a:pt x="58517" y="38704"/>
                </a:cubicBezTo>
                <a:cubicBezTo>
                  <a:pt x="58486" y="38426"/>
                  <a:pt x="58392" y="38149"/>
                  <a:pt x="58455" y="37926"/>
                </a:cubicBezTo>
                <a:cubicBezTo>
                  <a:pt x="58423" y="37704"/>
                  <a:pt x="58174" y="37371"/>
                  <a:pt x="58330" y="37260"/>
                </a:cubicBezTo>
                <a:cubicBezTo>
                  <a:pt x="58299" y="37038"/>
                  <a:pt x="58049" y="36649"/>
                  <a:pt x="58205" y="36538"/>
                </a:cubicBezTo>
                <a:cubicBezTo>
                  <a:pt x="58174" y="36316"/>
                  <a:pt x="57924" y="35983"/>
                  <a:pt x="58080" y="35872"/>
                </a:cubicBezTo>
                <a:cubicBezTo>
                  <a:pt x="58049" y="35594"/>
                  <a:pt x="57768" y="35205"/>
                  <a:pt x="57924" y="35039"/>
                </a:cubicBezTo>
                <a:cubicBezTo>
                  <a:pt x="57706" y="34484"/>
                  <a:pt x="57799" y="34150"/>
                  <a:pt x="57550" y="33595"/>
                </a:cubicBezTo>
                <a:cubicBezTo>
                  <a:pt x="57456" y="33095"/>
                  <a:pt x="57394" y="32540"/>
                  <a:pt x="57081" y="32429"/>
                </a:cubicBezTo>
                <a:cubicBezTo>
                  <a:pt x="57643" y="34484"/>
                  <a:pt x="57986" y="36427"/>
                  <a:pt x="58205" y="38315"/>
                </a:cubicBezTo>
                <a:cubicBezTo>
                  <a:pt x="58330" y="39315"/>
                  <a:pt x="58455" y="40259"/>
                  <a:pt x="58455" y="41203"/>
                </a:cubicBezTo>
                <a:cubicBezTo>
                  <a:pt x="58548" y="42147"/>
                  <a:pt x="58455" y="42980"/>
                  <a:pt x="58704" y="44035"/>
                </a:cubicBezTo>
                <a:cubicBezTo>
                  <a:pt x="58611" y="44312"/>
                  <a:pt x="58704" y="44645"/>
                  <a:pt x="58611" y="44923"/>
                </a:cubicBezTo>
                <a:cubicBezTo>
                  <a:pt x="58673" y="45145"/>
                  <a:pt x="58767" y="45367"/>
                  <a:pt x="58611" y="45478"/>
                </a:cubicBezTo>
                <a:cubicBezTo>
                  <a:pt x="58642" y="45645"/>
                  <a:pt x="58736" y="45867"/>
                  <a:pt x="58579" y="45978"/>
                </a:cubicBezTo>
                <a:cubicBezTo>
                  <a:pt x="58767" y="46589"/>
                  <a:pt x="58642" y="47033"/>
                  <a:pt x="58736" y="47644"/>
                </a:cubicBezTo>
                <a:cubicBezTo>
                  <a:pt x="58611" y="48144"/>
                  <a:pt x="58798" y="48755"/>
                  <a:pt x="58704" y="49254"/>
                </a:cubicBezTo>
                <a:cubicBezTo>
                  <a:pt x="58736" y="49810"/>
                  <a:pt x="58736" y="50365"/>
                  <a:pt x="58736" y="50865"/>
                </a:cubicBezTo>
                <a:cubicBezTo>
                  <a:pt x="58736" y="51420"/>
                  <a:pt x="58767" y="51975"/>
                  <a:pt x="58704" y="52531"/>
                </a:cubicBezTo>
                <a:cubicBezTo>
                  <a:pt x="58829" y="53142"/>
                  <a:pt x="58860" y="53641"/>
                  <a:pt x="58860" y="54197"/>
                </a:cubicBezTo>
                <a:cubicBezTo>
                  <a:pt x="59016" y="54530"/>
                  <a:pt x="58736" y="54641"/>
                  <a:pt x="58892" y="54974"/>
                </a:cubicBezTo>
                <a:cubicBezTo>
                  <a:pt x="58767" y="55141"/>
                  <a:pt x="59141" y="55640"/>
                  <a:pt x="58892" y="55751"/>
                </a:cubicBezTo>
                <a:cubicBezTo>
                  <a:pt x="59110" y="56307"/>
                  <a:pt x="59110" y="56751"/>
                  <a:pt x="59141" y="57140"/>
                </a:cubicBezTo>
                <a:cubicBezTo>
                  <a:pt x="59204" y="57417"/>
                  <a:pt x="59235" y="57639"/>
                  <a:pt x="59141" y="57806"/>
                </a:cubicBezTo>
                <a:cubicBezTo>
                  <a:pt x="59266" y="58084"/>
                  <a:pt x="59422" y="58084"/>
                  <a:pt x="59235" y="58361"/>
                </a:cubicBezTo>
                <a:cubicBezTo>
                  <a:pt x="59048" y="57973"/>
                  <a:pt x="59172" y="57584"/>
                  <a:pt x="58954" y="57473"/>
                </a:cubicBezTo>
                <a:cubicBezTo>
                  <a:pt x="58642" y="55529"/>
                  <a:pt x="58455" y="53586"/>
                  <a:pt x="58361" y="51753"/>
                </a:cubicBezTo>
                <a:cubicBezTo>
                  <a:pt x="58330" y="51254"/>
                  <a:pt x="58236" y="50754"/>
                  <a:pt x="58299" y="50310"/>
                </a:cubicBezTo>
                <a:cubicBezTo>
                  <a:pt x="58174" y="50087"/>
                  <a:pt x="58330" y="49921"/>
                  <a:pt x="58174" y="49643"/>
                </a:cubicBezTo>
                <a:cubicBezTo>
                  <a:pt x="58111" y="49366"/>
                  <a:pt x="58299" y="49199"/>
                  <a:pt x="58111" y="48866"/>
                </a:cubicBezTo>
                <a:cubicBezTo>
                  <a:pt x="58205" y="47977"/>
                  <a:pt x="58111" y="46978"/>
                  <a:pt x="58049" y="46034"/>
                </a:cubicBezTo>
                <a:cubicBezTo>
                  <a:pt x="58143" y="45145"/>
                  <a:pt x="57893" y="44090"/>
                  <a:pt x="58018" y="43257"/>
                </a:cubicBezTo>
                <a:cubicBezTo>
                  <a:pt x="57799" y="42702"/>
                  <a:pt x="58049" y="42369"/>
                  <a:pt x="57830" y="41813"/>
                </a:cubicBezTo>
                <a:cubicBezTo>
                  <a:pt x="57955" y="41425"/>
                  <a:pt x="57674" y="40814"/>
                  <a:pt x="57768" y="40425"/>
                </a:cubicBezTo>
                <a:cubicBezTo>
                  <a:pt x="57581" y="39426"/>
                  <a:pt x="57674" y="38537"/>
                  <a:pt x="57518" y="37538"/>
                </a:cubicBezTo>
                <a:cubicBezTo>
                  <a:pt x="57674" y="37204"/>
                  <a:pt x="57331" y="36538"/>
                  <a:pt x="57425" y="36149"/>
                </a:cubicBezTo>
                <a:cubicBezTo>
                  <a:pt x="57237" y="35539"/>
                  <a:pt x="57206" y="35094"/>
                  <a:pt x="57113" y="34539"/>
                </a:cubicBezTo>
                <a:cubicBezTo>
                  <a:pt x="56863" y="33706"/>
                  <a:pt x="56582" y="32873"/>
                  <a:pt x="56332" y="32040"/>
                </a:cubicBezTo>
                <a:cubicBezTo>
                  <a:pt x="56176" y="32096"/>
                  <a:pt x="56145" y="31429"/>
                  <a:pt x="55989" y="31540"/>
                </a:cubicBezTo>
                <a:cubicBezTo>
                  <a:pt x="56426" y="32707"/>
                  <a:pt x="56551" y="33706"/>
                  <a:pt x="56925" y="34872"/>
                </a:cubicBezTo>
                <a:cubicBezTo>
                  <a:pt x="57113" y="35650"/>
                  <a:pt x="57050" y="36372"/>
                  <a:pt x="57331" y="37260"/>
                </a:cubicBezTo>
                <a:cubicBezTo>
                  <a:pt x="57206" y="37593"/>
                  <a:pt x="57394" y="38037"/>
                  <a:pt x="57300" y="38426"/>
                </a:cubicBezTo>
                <a:cubicBezTo>
                  <a:pt x="57550" y="38926"/>
                  <a:pt x="57237" y="39204"/>
                  <a:pt x="57456" y="39759"/>
                </a:cubicBezTo>
                <a:cubicBezTo>
                  <a:pt x="57394" y="40092"/>
                  <a:pt x="57581" y="40536"/>
                  <a:pt x="57456" y="40869"/>
                </a:cubicBezTo>
                <a:cubicBezTo>
                  <a:pt x="57581" y="41369"/>
                  <a:pt x="57581" y="41758"/>
                  <a:pt x="57581" y="42202"/>
                </a:cubicBezTo>
                <a:cubicBezTo>
                  <a:pt x="57581" y="43035"/>
                  <a:pt x="57768" y="43924"/>
                  <a:pt x="57706" y="44701"/>
                </a:cubicBezTo>
                <a:cubicBezTo>
                  <a:pt x="57799" y="45145"/>
                  <a:pt x="57674" y="45423"/>
                  <a:pt x="57830" y="45923"/>
                </a:cubicBezTo>
                <a:cubicBezTo>
                  <a:pt x="57737" y="46256"/>
                  <a:pt x="57643" y="46645"/>
                  <a:pt x="57862" y="47200"/>
                </a:cubicBezTo>
                <a:cubicBezTo>
                  <a:pt x="57768" y="47533"/>
                  <a:pt x="57862" y="47922"/>
                  <a:pt x="57830" y="48310"/>
                </a:cubicBezTo>
                <a:cubicBezTo>
                  <a:pt x="57706" y="48477"/>
                  <a:pt x="57924" y="48810"/>
                  <a:pt x="57862" y="48977"/>
                </a:cubicBezTo>
                <a:cubicBezTo>
                  <a:pt x="57924" y="49199"/>
                  <a:pt x="57706" y="49310"/>
                  <a:pt x="57862" y="49588"/>
                </a:cubicBezTo>
                <a:cubicBezTo>
                  <a:pt x="57955" y="50032"/>
                  <a:pt x="57830" y="50365"/>
                  <a:pt x="57986" y="50809"/>
                </a:cubicBezTo>
                <a:cubicBezTo>
                  <a:pt x="57924" y="51198"/>
                  <a:pt x="58111" y="51698"/>
                  <a:pt x="58018" y="52086"/>
                </a:cubicBezTo>
                <a:cubicBezTo>
                  <a:pt x="58111" y="52919"/>
                  <a:pt x="58143" y="53752"/>
                  <a:pt x="58236" y="54641"/>
                </a:cubicBezTo>
                <a:cubicBezTo>
                  <a:pt x="58018" y="54696"/>
                  <a:pt x="58486" y="55141"/>
                  <a:pt x="58267" y="55252"/>
                </a:cubicBezTo>
                <a:cubicBezTo>
                  <a:pt x="58392" y="55529"/>
                  <a:pt x="58236" y="55640"/>
                  <a:pt x="58392" y="55918"/>
                </a:cubicBezTo>
                <a:cubicBezTo>
                  <a:pt x="58392" y="56362"/>
                  <a:pt x="58673" y="56918"/>
                  <a:pt x="58517" y="57251"/>
                </a:cubicBezTo>
                <a:cubicBezTo>
                  <a:pt x="58423" y="56473"/>
                  <a:pt x="58236" y="56362"/>
                  <a:pt x="57986" y="55529"/>
                </a:cubicBezTo>
                <a:cubicBezTo>
                  <a:pt x="57862" y="54752"/>
                  <a:pt x="57893" y="54086"/>
                  <a:pt x="57643" y="53253"/>
                </a:cubicBezTo>
                <a:cubicBezTo>
                  <a:pt x="57768" y="53142"/>
                  <a:pt x="57581" y="52864"/>
                  <a:pt x="57674" y="52753"/>
                </a:cubicBezTo>
                <a:cubicBezTo>
                  <a:pt x="57581" y="52531"/>
                  <a:pt x="57674" y="52364"/>
                  <a:pt x="57581" y="52198"/>
                </a:cubicBezTo>
                <a:cubicBezTo>
                  <a:pt x="57674" y="52031"/>
                  <a:pt x="57550" y="51809"/>
                  <a:pt x="57487" y="51587"/>
                </a:cubicBezTo>
                <a:cubicBezTo>
                  <a:pt x="57425" y="51365"/>
                  <a:pt x="57643" y="51254"/>
                  <a:pt x="57487" y="50976"/>
                </a:cubicBezTo>
                <a:cubicBezTo>
                  <a:pt x="57581" y="50865"/>
                  <a:pt x="57425" y="50587"/>
                  <a:pt x="57518" y="50476"/>
                </a:cubicBezTo>
                <a:cubicBezTo>
                  <a:pt x="57425" y="50254"/>
                  <a:pt x="57487" y="50087"/>
                  <a:pt x="57425" y="49865"/>
                </a:cubicBezTo>
                <a:cubicBezTo>
                  <a:pt x="57518" y="49754"/>
                  <a:pt x="57362" y="49532"/>
                  <a:pt x="57456" y="49366"/>
                </a:cubicBezTo>
                <a:cubicBezTo>
                  <a:pt x="57425" y="49199"/>
                  <a:pt x="57456" y="49032"/>
                  <a:pt x="57362" y="48810"/>
                </a:cubicBezTo>
                <a:cubicBezTo>
                  <a:pt x="57394" y="48088"/>
                  <a:pt x="57206" y="47255"/>
                  <a:pt x="57300" y="46589"/>
                </a:cubicBezTo>
                <a:cubicBezTo>
                  <a:pt x="57113" y="46145"/>
                  <a:pt x="57269" y="45867"/>
                  <a:pt x="57237" y="45478"/>
                </a:cubicBezTo>
                <a:cubicBezTo>
                  <a:pt x="57269" y="45145"/>
                  <a:pt x="57144" y="44757"/>
                  <a:pt x="57269" y="44479"/>
                </a:cubicBezTo>
                <a:cubicBezTo>
                  <a:pt x="57206" y="43701"/>
                  <a:pt x="57269" y="42980"/>
                  <a:pt x="57237" y="42258"/>
                </a:cubicBezTo>
                <a:cubicBezTo>
                  <a:pt x="57175" y="41536"/>
                  <a:pt x="57175" y="40814"/>
                  <a:pt x="57113" y="40092"/>
                </a:cubicBezTo>
                <a:cubicBezTo>
                  <a:pt x="57081" y="39703"/>
                  <a:pt x="57050" y="39370"/>
                  <a:pt x="56925" y="38926"/>
                </a:cubicBezTo>
                <a:cubicBezTo>
                  <a:pt x="56894" y="38648"/>
                  <a:pt x="56957" y="37926"/>
                  <a:pt x="56676" y="37871"/>
                </a:cubicBezTo>
                <a:cubicBezTo>
                  <a:pt x="56613" y="38537"/>
                  <a:pt x="57050" y="39426"/>
                  <a:pt x="56801" y="40037"/>
                </a:cubicBezTo>
                <a:cubicBezTo>
                  <a:pt x="57081" y="40869"/>
                  <a:pt x="56832" y="41425"/>
                  <a:pt x="57050" y="42258"/>
                </a:cubicBezTo>
                <a:cubicBezTo>
                  <a:pt x="56894" y="42869"/>
                  <a:pt x="56988" y="43646"/>
                  <a:pt x="56957" y="44312"/>
                </a:cubicBezTo>
                <a:cubicBezTo>
                  <a:pt x="56863" y="44979"/>
                  <a:pt x="57019" y="45812"/>
                  <a:pt x="56894" y="46478"/>
                </a:cubicBezTo>
                <a:cubicBezTo>
                  <a:pt x="57019" y="46867"/>
                  <a:pt x="56925" y="47200"/>
                  <a:pt x="56957" y="47589"/>
                </a:cubicBezTo>
                <a:cubicBezTo>
                  <a:pt x="56863" y="47700"/>
                  <a:pt x="56988" y="47922"/>
                  <a:pt x="57050" y="48144"/>
                </a:cubicBezTo>
                <a:cubicBezTo>
                  <a:pt x="56957" y="48255"/>
                  <a:pt x="57050" y="48477"/>
                  <a:pt x="57019" y="48644"/>
                </a:cubicBezTo>
                <a:cubicBezTo>
                  <a:pt x="57081" y="49421"/>
                  <a:pt x="57175" y="50198"/>
                  <a:pt x="57081" y="50865"/>
                </a:cubicBezTo>
                <a:cubicBezTo>
                  <a:pt x="57175" y="51254"/>
                  <a:pt x="57269" y="51698"/>
                  <a:pt x="57144" y="51975"/>
                </a:cubicBezTo>
                <a:cubicBezTo>
                  <a:pt x="57300" y="52364"/>
                  <a:pt x="57269" y="52753"/>
                  <a:pt x="57331" y="53086"/>
                </a:cubicBezTo>
                <a:cubicBezTo>
                  <a:pt x="57362" y="53475"/>
                  <a:pt x="57331" y="53808"/>
                  <a:pt x="57487" y="54252"/>
                </a:cubicBezTo>
                <a:cubicBezTo>
                  <a:pt x="57425" y="54585"/>
                  <a:pt x="57768" y="55141"/>
                  <a:pt x="57487" y="55363"/>
                </a:cubicBezTo>
                <a:cubicBezTo>
                  <a:pt x="57081" y="54585"/>
                  <a:pt x="57144" y="54252"/>
                  <a:pt x="56894" y="53197"/>
                </a:cubicBezTo>
                <a:cubicBezTo>
                  <a:pt x="56925" y="52642"/>
                  <a:pt x="56957" y="52086"/>
                  <a:pt x="56707" y="51420"/>
                </a:cubicBezTo>
                <a:cubicBezTo>
                  <a:pt x="56863" y="51031"/>
                  <a:pt x="56644" y="50476"/>
                  <a:pt x="56738" y="50087"/>
                </a:cubicBezTo>
                <a:cubicBezTo>
                  <a:pt x="56613" y="49532"/>
                  <a:pt x="56801" y="49143"/>
                  <a:pt x="56644" y="48533"/>
                </a:cubicBezTo>
                <a:cubicBezTo>
                  <a:pt x="56707" y="48310"/>
                  <a:pt x="56613" y="48033"/>
                  <a:pt x="56582" y="47811"/>
                </a:cubicBezTo>
                <a:cubicBezTo>
                  <a:pt x="56520" y="47533"/>
                  <a:pt x="56613" y="47311"/>
                  <a:pt x="56520" y="47033"/>
                </a:cubicBezTo>
                <a:cubicBezTo>
                  <a:pt x="56738" y="46867"/>
                  <a:pt x="56239" y="46422"/>
                  <a:pt x="56457" y="46256"/>
                </a:cubicBezTo>
                <a:cubicBezTo>
                  <a:pt x="56364" y="45978"/>
                  <a:pt x="56457" y="45756"/>
                  <a:pt x="56426" y="45478"/>
                </a:cubicBezTo>
                <a:cubicBezTo>
                  <a:pt x="56301" y="44979"/>
                  <a:pt x="56426" y="44590"/>
                  <a:pt x="56239" y="44035"/>
                </a:cubicBezTo>
                <a:cubicBezTo>
                  <a:pt x="56301" y="43590"/>
                  <a:pt x="56270" y="43091"/>
                  <a:pt x="56239" y="42591"/>
                </a:cubicBezTo>
                <a:cubicBezTo>
                  <a:pt x="56270" y="42091"/>
                  <a:pt x="55989" y="41480"/>
                  <a:pt x="56114" y="41036"/>
                </a:cubicBezTo>
                <a:cubicBezTo>
                  <a:pt x="55989" y="40481"/>
                  <a:pt x="55927" y="39981"/>
                  <a:pt x="56020" y="39537"/>
                </a:cubicBezTo>
                <a:cubicBezTo>
                  <a:pt x="55771" y="38648"/>
                  <a:pt x="55739" y="37871"/>
                  <a:pt x="55615" y="37316"/>
                </a:cubicBezTo>
                <a:cubicBezTo>
                  <a:pt x="55365" y="36594"/>
                  <a:pt x="55146" y="35816"/>
                  <a:pt x="54897" y="35094"/>
                </a:cubicBezTo>
                <a:cubicBezTo>
                  <a:pt x="54772" y="34817"/>
                  <a:pt x="54616" y="34595"/>
                  <a:pt x="54522" y="34150"/>
                </a:cubicBezTo>
                <a:cubicBezTo>
                  <a:pt x="54335" y="34206"/>
                  <a:pt x="54304" y="33317"/>
                  <a:pt x="54117" y="33428"/>
                </a:cubicBezTo>
                <a:cubicBezTo>
                  <a:pt x="53992" y="32984"/>
                  <a:pt x="53804" y="32984"/>
                  <a:pt x="53711" y="32484"/>
                </a:cubicBezTo>
                <a:cubicBezTo>
                  <a:pt x="53524" y="32596"/>
                  <a:pt x="53461" y="31707"/>
                  <a:pt x="53211" y="32040"/>
                </a:cubicBezTo>
                <a:cubicBezTo>
                  <a:pt x="53149" y="32429"/>
                  <a:pt x="53336" y="32429"/>
                  <a:pt x="53461" y="32596"/>
                </a:cubicBezTo>
                <a:cubicBezTo>
                  <a:pt x="53586" y="33040"/>
                  <a:pt x="53742" y="33095"/>
                  <a:pt x="53898" y="33317"/>
                </a:cubicBezTo>
                <a:cubicBezTo>
                  <a:pt x="54117" y="33873"/>
                  <a:pt x="54366" y="34484"/>
                  <a:pt x="54616" y="35039"/>
                </a:cubicBezTo>
                <a:cubicBezTo>
                  <a:pt x="54866" y="35872"/>
                  <a:pt x="55115" y="36705"/>
                  <a:pt x="55396" y="37538"/>
                </a:cubicBezTo>
                <a:cubicBezTo>
                  <a:pt x="55365" y="37760"/>
                  <a:pt x="55459" y="38037"/>
                  <a:pt x="55552" y="38371"/>
                </a:cubicBezTo>
                <a:cubicBezTo>
                  <a:pt x="55427" y="38482"/>
                  <a:pt x="55646" y="38815"/>
                  <a:pt x="55583" y="38981"/>
                </a:cubicBezTo>
                <a:cubicBezTo>
                  <a:pt x="55459" y="39204"/>
                  <a:pt x="55771" y="39592"/>
                  <a:pt x="55615" y="39759"/>
                </a:cubicBezTo>
                <a:cubicBezTo>
                  <a:pt x="55771" y="40314"/>
                  <a:pt x="55708" y="40758"/>
                  <a:pt x="55833" y="41314"/>
                </a:cubicBezTo>
                <a:cubicBezTo>
                  <a:pt x="55739" y="42258"/>
                  <a:pt x="56176" y="43479"/>
                  <a:pt x="55958" y="44312"/>
                </a:cubicBezTo>
                <a:cubicBezTo>
                  <a:pt x="56176" y="44923"/>
                  <a:pt x="55958" y="45256"/>
                  <a:pt x="56145" y="45756"/>
                </a:cubicBezTo>
                <a:cubicBezTo>
                  <a:pt x="56083" y="46256"/>
                  <a:pt x="56208" y="46811"/>
                  <a:pt x="56239" y="47311"/>
                </a:cubicBezTo>
                <a:cubicBezTo>
                  <a:pt x="56208" y="47755"/>
                  <a:pt x="56270" y="48310"/>
                  <a:pt x="56364" y="48810"/>
                </a:cubicBezTo>
                <a:cubicBezTo>
                  <a:pt x="56270" y="49254"/>
                  <a:pt x="56395" y="49810"/>
                  <a:pt x="56457" y="50365"/>
                </a:cubicBezTo>
                <a:cubicBezTo>
                  <a:pt x="56520" y="50643"/>
                  <a:pt x="56301" y="50809"/>
                  <a:pt x="56457" y="51198"/>
                </a:cubicBezTo>
                <a:cubicBezTo>
                  <a:pt x="56395" y="51476"/>
                  <a:pt x="56520" y="51864"/>
                  <a:pt x="56457" y="52142"/>
                </a:cubicBezTo>
                <a:cubicBezTo>
                  <a:pt x="56613" y="52475"/>
                  <a:pt x="56520" y="52697"/>
                  <a:pt x="56551" y="53031"/>
                </a:cubicBezTo>
                <a:cubicBezTo>
                  <a:pt x="56520" y="53308"/>
                  <a:pt x="56832" y="53808"/>
                  <a:pt x="56582" y="53975"/>
                </a:cubicBezTo>
                <a:cubicBezTo>
                  <a:pt x="56145" y="52864"/>
                  <a:pt x="56208" y="51975"/>
                  <a:pt x="55895" y="50920"/>
                </a:cubicBezTo>
                <a:cubicBezTo>
                  <a:pt x="55989" y="50365"/>
                  <a:pt x="55833" y="49754"/>
                  <a:pt x="55833" y="49199"/>
                </a:cubicBezTo>
                <a:cubicBezTo>
                  <a:pt x="55677" y="48533"/>
                  <a:pt x="55677" y="47922"/>
                  <a:pt x="55583" y="47311"/>
                </a:cubicBezTo>
                <a:cubicBezTo>
                  <a:pt x="55708" y="47089"/>
                  <a:pt x="55459" y="46645"/>
                  <a:pt x="55615" y="46478"/>
                </a:cubicBezTo>
                <a:cubicBezTo>
                  <a:pt x="55427" y="46089"/>
                  <a:pt x="55552" y="45867"/>
                  <a:pt x="55396" y="45534"/>
                </a:cubicBezTo>
                <a:cubicBezTo>
                  <a:pt x="55459" y="45256"/>
                  <a:pt x="55396" y="44979"/>
                  <a:pt x="55302" y="44645"/>
                </a:cubicBezTo>
                <a:cubicBezTo>
                  <a:pt x="55334" y="44312"/>
                  <a:pt x="55459" y="44090"/>
                  <a:pt x="55302" y="43646"/>
                </a:cubicBezTo>
                <a:cubicBezTo>
                  <a:pt x="55334" y="43424"/>
                  <a:pt x="55302" y="43091"/>
                  <a:pt x="55209" y="42757"/>
                </a:cubicBezTo>
                <a:cubicBezTo>
                  <a:pt x="55146" y="42480"/>
                  <a:pt x="55271" y="42258"/>
                  <a:pt x="55115" y="41869"/>
                </a:cubicBezTo>
                <a:cubicBezTo>
                  <a:pt x="55178" y="41647"/>
                  <a:pt x="55022" y="41314"/>
                  <a:pt x="55022" y="41036"/>
                </a:cubicBezTo>
                <a:cubicBezTo>
                  <a:pt x="54928" y="40647"/>
                  <a:pt x="54834" y="40314"/>
                  <a:pt x="54866" y="39981"/>
                </a:cubicBezTo>
                <a:cubicBezTo>
                  <a:pt x="54522" y="38648"/>
                  <a:pt x="54429" y="37371"/>
                  <a:pt x="54085" y="36038"/>
                </a:cubicBezTo>
                <a:cubicBezTo>
                  <a:pt x="53555" y="34261"/>
                  <a:pt x="53461" y="33651"/>
                  <a:pt x="52899" y="32151"/>
                </a:cubicBezTo>
                <a:cubicBezTo>
                  <a:pt x="52806" y="32040"/>
                  <a:pt x="52712" y="31985"/>
                  <a:pt x="52618" y="31929"/>
                </a:cubicBezTo>
                <a:cubicBezTo>
                  <a:pt x="52525" y="31818"/>
                  <a:pt x="52525" y="31207"/>
                  <a:pt x="52369" y="31374"/>
                </a:cubicBezTo>
                <a:cubicBezTo>
                  <a:pt x="52213" y="30985"/>
                  <a:pt x="52057" y="30652"/>
                  <a:pt x="51807" y="30763"/>
                </a:cubicBezTo>
                <a:cubicBezTo>
                  <a:pt x="51963" y="31374"/>
                  <a:pt x="52213" y="31207"/>
                  <a:pt x="52369" y="31707"/>
                </a:cubicBezTo>
                <a:cubicBezTo>
                  <a:pt x="52618" y="32540"/>
                  <a:pt x="52931" y="33095"/>
                  <a:pt x="53211" y="33817"/>
                </a:cubicBezTo>
                <a:cubicBezTo>
                  <a:pt x="53305" y="34484"/>
                  <a:pt x="53586" y="35261"/>
                  <a:pt x="53804" y="35983"/>
                </a:cubicBezTo>
                <a:cubicBezTo>
                  <a:pt x="53836" y="36372"/>
                  <a:pt x="53929" y="36760"/>
                  <a:pt x="54085" y="37204"/>
                </a:cubicBezTo>
                <a:cubicBezTo>
                  <a:pt x="54117" y="37482"/>
                  <a:pt x="54117" y="37760"/>
                  <a:pt x="54179" y="38093"/>
                </a:cubicBezTo>
                <a:cubicBezTo>
                  <a:pt x="54148" y="38537"/>
                  <a:pt x="54397" y="38426"/>
                  <a:pt x="54304" y="38759"/>
                </a:cubicBezTo>
                <a:cubicBezTo>
                  <a:pt x="54397" y="39093"/>
                  <a:pt x="54460" y="39426"/>
                  <a:pt x="54397" y="39648"/>
                </a:cubicBezTo>
                <a:cubicBezTo>
                  <a:pt x="54429" y="39925"/>
                  <a:pt x="54741" y="40370"/>
                  <a:pt x="54616" y="40592"/>
                </a:cubicBezTo>
                <a:cubicBezTo>
                  <a:pt x="54803" y="41258"/>
                  <a:pt x="54741" y="41758"/>
                  <a:pt x="54897" y="42424"/>
                </a:cubicBezTo>
                <a:cubicBezTo>
                  <a:pt x="54772" y="42980"/>
                  <a:pt x="55084" y="43701"/>
                  <a:pt x="55022" y="44257"/>
                </a:cubicBezTo>
                <a:cubicBezTo>
                  <a:pt x="55115" y="45478"/>
                  <a:pt x="55302" y="46700"/>
                  <a:pt x="55334" y="47866"/>
                </a:cubicBezTo>
                <a:cubicBezTo>
                  <a:pt x="55396" y="48477"/>
                  <a:pt x="55396" y="49032"/>
                  <a:pt x="55521" y="49643"/>
                </a:cubicBezTo>
                <a:cubicBezTo>
                  <a:pt x="55396" y="50198"/>
                  <a:pt x="55833" y="50976"/>
                  <a:pt x="55615" y="51476"/>
                </a:cubicBezTo>
                <a:cubicBezTo>
                  <a:pt x="55583" y="51365"/>
                  <a:pt x="55490" y="51142"/>
                  <a:pt x="55583" y="51031"/>
                </a:cubicBezTo>
                <a:cubicBezTo>
                  <a:pt x="55552" y="50809"/>
                  <a:pt x="55365" y="50865"/>
                  <a:pt x="55459" y="50698"/>
                </a:cubicBezTo>
                <a:cubicBezTo>
                  <a:pt x="55552" y="50365"/>
                  <a:pt x="55209" y="49865"/>
                  <a:pt x="55302" y="49532"/>
                </a:cubicBezTo>
                <a:cubicBezTo>
                  <a:pt x="55240" y="48866"/>
                  <a:pt x="55084" y="48088"/>
                  <a:pt x="54990" y="47422"/>
                </a:cubicBezTo>
                <a:cubicBezTo>
                  <a:pt x="54741" y="45923"/>
                  <a:pt x="54772" y="44534"/>
                  <a:pt x="54241" y="42924"/>
                </a:cubicBezTo>
                <a:cubicBezTo>
                  <a:pt x="54304" y="42702"/>
                  <a:pt x="54210" y="42424"/>
                  <a:pt x="54179" y="42147"/>
                </a:cubicBezTo>
                <a:cubicBezTo>
                  <a:pt x="54054" y="41813"/>
                  <a:pt x="54210" y="41647"/>
                  <a:pt x="54085" y="41258"/>
                </a:cubicBezTo>
                <a:cubicBezTo>
                  <a:pt x="53773" y="40203"/>
                  <a:pt x="53617" y="39204"/>
                  <a:pt x="53399" y="38204"/>
                </a:cubicBezTo>
                <a:cubicBezTo>
                  <a:pt x="52618" y="35816"/>
                  <a:pt x="52462" y="34595"/>
                  <a:pt x="51620" y="32762"/>
                </a:cubicBezTo>
                <a:cubicBezTo>
                  <a:pt x="51433" y="32484"/>
                  <a:pt x="51276" y="31985"/>
                  <a:pt x="51089" y="31652"/>
                </a:cubicBezTo>
                <a:cubicBezTo>
                  <a:pt x="51027" y="31263"/>
                  <a:pt x="50871" y="31540"/>
                  <a:pt x="50777" y="31318"/>
                </a:cubicBezTo>
                <a:cubicBezTo>
                  <a:pt x="50715" y="30874"/>
                  <a:pt x="50559" y="30930"/>
                  <a:pt x="50496" y="30652"/>
                </a:cubicBezTo>
                <a:cubicBezTo>
                  <a:pt x="50278" y="30374"/>
                  <a:pt x="50059" y="30097"/>
                  <a:pt x="49841" y="29763"/>
                </a:cubicBezTo>
                <a:cubicBezTo>
                  <a:pt x="49778" y="29541"/>
                  <a:pt x="49685" y="29430"/>
                  <a:pt x="49560" y="29430"/>
                </a:cubicBezTo>
                <a:cubicBezTo>
                  <a:pt x="49466" y="29208"/>
                  <a:pt x="49373" y="28931"/>
                  <a:pt x="49185" y="29153"/>
                </a:cubicBezTo>
                <a:cubicBezTo>
                  <a:pt x="49560" y="29763"/>
                  <a:pt x="49934" y="30319"/>
                  <a:pt x="50340" y="30763"/>
                </a:cubicBezTo>
                <a:cubicBezTo>
                  <a:pt x="50496" y="31263"/>
                  <a:pt x="50808" y="31874"/>
                  <a:pt x="50996" y="31929"/>
                </a:cubicBezTo>
                <a:cubicBezTo>
                  <a:pt x="50996" y="31929"/>
                  <a:pt x="51058" y="32151"/>
                  <a:pt x="51058" y="32207"/>
                </a:cubicBezTo>
                <a:cubicBezTo>
                  <a:pt x="51152" y="32373"/>
                  <a:pt x="51152" y="32484"/>
                  <a:pt x="51245" y="32484"/>
                </a:cubicBezTo>
                <a:cubicBezTo>
                  <a:pt x="51276" y="32484"/>
                  <a:pt x="51308" y="32707"/>
                  <a:pt x="51339" y="32762"/>
                </a:cubicBezTo>
                <a:cubicBezTo>
                  <a:pt x="51401" y="32873"/>
                  <a:pt x="51433" y="32984"/>
                  <a:pt x="51526" y="33040"/>
                </a:cubicBezTo>
                <a:cubicBezTo>
                  <a:pt x="51557" y="33540"/>
                  <a:pt x="51807" y="33984"/>
                  <a:pt x="52057" y="34817"/>
                </a:cubicBezTo>
                <a:cubicBezTo>
                  <a:pt x="52306" y="35539"/>
                  <a:pt x="52587" y="36538"/>
                  <a:pt x="52868" y="37427"/>
                </a:cubicBezTo>
                <a:cubicBezTo>
                  <a:pt x="53180" y="38648"/>
                  <a:pt x="53368" y="39814"/>
                  <a:pt x="53742" y="41092"/>
                </a:cubicBezTo>
                <a:cubicBezTo>
                  <a:pt x="53617" y="41258"/>
                  <a:pt x="53836" y="41591"/>
                  <a:pt x="53773" y="41758"/>
                </a:cubicBezTo>
                <a:cubicBezTo>
                  <a:pt x="53742" y="41925"/>
                  <a:pt x="53773" y="42147"/>
                  <a:pt x="53898" y="42424"/>
                </a:cubicBezTo>
                <a:cubicBezTo>
                  <a:pt x="53680" y="42535"/>
                  <a:pt x="54117" y="42980"/>
                  <a:pt x="53898" y="43091"/>
                </a:cubicBezTo>
                <a:cubicBezTo>
                  <a:pt x="53992" y="43313"/>
                  <a:pt x="54054" y="43590"/>
                  <a:pt x="54148" y="43813"/>
                </a:cubicBezTo>
                <a:cubicBezTo>
                  <a:pt x="53992" y="43979"/>
                  <a:pt x="54241" y="44312"/>
                  <a:pt x="54273" y="44534"/>
                </a:cubicBezTo>
                <a:cubicBezTo>
                  <a:pt x="54117" y="44645"/>
                  <a:pt x="54366" y="44979"/>
                  <a:pt x="54397" y="45201"/>
                </a:cubicBezTo>
                <a:cubicBezTo>
                  <a:pt x="54366" y="45645"/>
                  <a:pt x="54585" y="46200"/>
                  <a:pt x="54460" y="46589"/>
                </a:cubicBezTo>
                <a:cubicBezTo>
                  <a:pt x="54179" y="45534"/>
                  <a:pt x="54179" y="44590"/>
                  <a:pt x="53836" y="43479"/>
                </a:cubicBezTo>
                <a:cubicBezTo>
                  <a:pt x="54023" y="43313"/>
                  <a:pt x="53742" y="42980"/>
                  <a:pt x="53711" y="42757"/>
                </a:cubicBezTo>
                <a:cubicBezTo>
                  <a:pt x="53742" y="42535"/>
                  <a:pt x="53648" y="42258"/>
                  <a:pt x="53680" y="42036"/>
                </a:cubicBezTo>
                <a:cubicBezTo>
                  <a:pt x="53555" y="41480"/>
                  <a:pt x="53461" y="40925"/>
                  <a:pt x="53336" y="40370"/>
                </a:cubicBezTo>
                <a:cubicBezTo>
                  <a:pt x="52962" y="39148"/>
                  <a:pt x="52556" y="37871"/>
                  <a:pt x="52182" y="36649"/>
                </a:cubicBezTo>
                <a:cubicBezTo>
                  <a:pt x="51495" y="34928"/>
                  <a:pt x="50964" y="33873"/>
                  <a:pt x="50340" y="32262"/>
                </a:cubicBezTo>
                <a:cubicBezTo>
                  <a:pt x="50215" y="32373"/>
                  <a:pt x="50153" y="31874"/>
                  <a:pt x="50059" y="31874"/>
                </a:cubicBezTo>
                <a:cubicBezTo>
                  <a:pt x="49966" y="31429"/>
                  <a:pt x="49810" y="31652"/>
                  <a:pt x="49747" y="31207"/>
                </a:cubicBezTo>
                <a:cubicBezTo>
                  <a:pt x="49498" y="31041"/>
                  <a:pt x="49310" y="30430"/>
                  <a:pt x="49061" y="30208"/>
                </a:cubicBezTo>
                <a:cubicBezTo>
                  <a:pt x="48873" y="29708"/>
                  <a:pt x="48624" y="29652"/>
                  <a:pt x="48405" y="29264"/>
                </a:cubicBezTo>
                <a:cubicBezTo>
                  <a:pt x="48156" y="29153"/>
                  <a:pt x="47968" y="28597"/>
                  <a:pt x="47656" y="28708"/>
                </a:cubicBezTo>
                <a:cubicBezTo>
                  <a:pt x="48000" y="29541"/>
                  <a:pt x="48468" y="29430"/>
                  <a:pt x="48780" y="30208"/>
                </a:cubicBezTo>
                <a:cubicBezTo>
                  <a:pt x="48967" y="30430"/>
                  <a:pt x="49154" y="30652"/>
                  <a:pt x="49310" y="30985"/>
                </a:cubicBezTo>
                <a:cubicBezTo>
                  <a:pt x="49373" y="31263"/>
                  <a:pt x="49466" y="31429"/>
                  <a:pt x="49591" y="31318"/>
                </a:cubicBezTo>
                <a:cubicBezTo>
                  <a:pt x="49685" y="31652"/>
                  <a:pt x="49747" y="31818"/>
                  <a:pt x="49872" y="31874"/>
                </a:cubicBezTo>
                <a:cubicBezTo>
                  <a:pt x="50091" y="32762"/>
                  <a:pt x="50403" y="33151"/>
                  <a:pt x="50715" y="33706"/>
                </a:cubicBezTo>
                <a:cubicBezTo>
                  <a:pt x="50746" y="33817"/>
                  <a:pt x="50652" y="34095"/>
                  <a:pt x="50808" y="34039"/>
                </a:cubicBezTo>
                <a:cubicBezTo>
                  <a:pt x="50902" y="34206"/>
                  <a:pt x="50933" y="34761"/>
                  <a:pt x="51089" y="34595"/>
                </a:cubicBezTo>
                <a:cubicBezTo>
                  <a:pt x="51214" y="35205"/>
                  <a:pt x="51401" y="35483"/>
                  <a:pt x="51589" y="35927"/>
                </a:cubicBezTo>
                <a:cubicBezTo>
                  <a:pt x="51713" y="36316"/>
                  <a:pt x="51838" y="36760"/>
                  <a:pt x="51963" y="37149"/>
                </a:cubicBezTo>
                <a:cubicBezTo>
                  <a:pt x="52088" y="37427"/>
                  <a:pt x="52213" y="37538"/>
                  <a:pt x="52306" y="37982"/>
                </a:cubicBezTo>
                <a:cubicBezTo>
                  <a:pt x="52494" y="38815"/>
                  <a:pt x="52743" y="39703"/>
                  <a:pt x="53055" y="40647"/>
                </a:cubicBezTo>
                <a:cubicBezTo>
                  <a:pt x="53149" y="41480"/>
                  <a:pt x="53368" y="41758"/>
                  <a:pt x="53368" y="42480"/>
                </a:cubicBezTo>
                <a:cubicBezTo>
                  <a:pt x="53461" y="42980"/>
                  <a:pt x="53492" y="42924"/>
                  <a:pt x="53524" y="43313"/>
                </a:cubicBezTo>
                <a:cubicBezTo>
                  <a:pt x="53586" y="43535"/>
                  <a:pt x="53617" y="43701"/>
                  <a:pt x="53617" y="43868"/>
                </a:cubicBezTo>
                <a:cubicBezTo>
                  <a:pt x="53648" y="44035"/>
                  <a:pt x="53773" y="44312"/>
                  <a:pt x="53680" y="44423"/>
                </a:cubicBezTo>
                <a:cubicBezTo>
                  <a:pt x="53960" y="45256"/>
                  <a:pt x="53898" y="45867"/>
                  <a:pt x="54117" y="46645"/>
                </a:cubicBezTo>
                <a:cubicBezTo>
                  <a:pt x="54241" y="47033"/>
                  <a:pt x="54210" y="47311"/>
                  <a:pt x="54241" y="47644"/>
                </a:cubicBezTo>
                <a:cubicBezTo>
                  <a:pt x="54273" y="48033"/>
                  <a:pt x="54397" y="48422"/>
                  <a:pt x="54304" y="48755"/>
                </a:cubicBezTo>
                <a:cubicBezTo>
                  <a:pt x="53742" y="47755"/>
                  <a:pt x="53836" y="46534"/>
                  <a:pt x="53524" y="45423"/>
                </a:cubicBezTo>
                <a:cubicBezTo>
                  <a:pt x="53336" y="44201"/>
                  <a:pt x="53118" y="43035"/>
                  <a:pt x="52868" y="41813"/>
                </a:cubicBezTo>
                <a:cubicBezTo>
                  <a:pt x="52369" y="40148"/>
                  <a:pt x="51838" y="38482"/>
                  <a:pt x="51308" y="36816"/>
                </a:cubicBezTo>
                <a:cubicBezTo>
                  <a:pt x="51152" y="36594"/>
                  <a:pt x="51027" y="36260"/>
                  <a:pt x="50902" y="35761"/>
                </a:cubicBezTo>
                <a:cubicBezTo>
                  <a:pt x="50746" y="35816"/>
                  <a:pt x="50871" y="35594"/>
                  <a:pt x="50777" y="35428"/>
                </a:cubicBezTo>
                <a:cubicBezTo>
                  <a:pt x="50684" y="35483"/>
                  <a:pt x="50590" y="35150"/>
                  <a:pt x="50652" y="35039"/>
                </a:cubicBezTo>
                <a:cubicBezTo>
                  <a:pt x="50340" y="34539"/>
                  <a:pt x="50028" y="33762"/>
                  <a:pt x="49716" y="33206"/>
                </a:cubicBezTo>
                <a:cubicBezTo>
                  <a:pt x="49404" y="32651"/>
                  <a:pt x="49092" y="32040"/>
                  <a:pt x="48749" y="31540"/>
                </a:cubicBezTo>
                <a:cubicBezTo>
                  <a:pt x="48624" y="31152"/>
                  <a:pt x="48405" y="31152"/>
                  <a:pt x="48280" y="30652"/>
                </a:cubicBezTo>
                <a:cubicBezTo>
                  <a:pt x="48062" y="30708"/>
                  <a:pt x="47968" y="30041"/>
                  <a:pt x="47750" y="30097"/>
                </a:cubicBezTo>
                <a:cubicBezTo>
                  <a:pt x="48062" y="30985"/>
                  <a:pt x="48436" y="31318"/>
                  <a:pt x="48749" y="31874"/>
                </a:cubicBezTo>
                <a:cubicBezTo>
                  <a:pt x="49061" y="32707"/>
                  <a:pt x="49435" y="32984"/>
                  <a:pt x="49747" y="33817"/>
                </a:cubicBezTo>
                <a:cubicBezTo>
                  <a:pt x="49934" y="34039"/>
                  <a:pt x="50028" y="34650"/>
                  <a:pt x="50215" y="34817"/>
                </a:cubicBezTo>
                <a:cubicBezTo>
                  <a:pt x="50309" y="35094"/>
                  <a:pt x="50371" y="35261"/>
                  <a:pt x="50496" y="35372"/>
                </a:cubicBezTo>
                <a:cubicBezTo>
                  <a:pt x="50590" y="35483"/>
                  <a:pt x="50621" y="36094"/>
                  <a:pt x="50746" y="35927"/>
                </a:cubicBezTo>
                <a:cubicBezTo>
                  <a:pt x="50840" y="36483"/>
                  <a:pt x="51183" y="37316"/>
                  <a:pt x="51495" y="38260"/>
                </a:cubicBezTo>
                <a:cubicBezTo>
                  <a:pt x="51807" y="39204"/>
                  <a:pt x="52119" y="40314"/>
                  <a:pt x="52400" y="41147"/>
                </a:cubicBezTo>
                <a:cubicBezTo>
                  <a:pt x="52462" y="41813"/>
                  <a:pt x="52775" y="42591"/>
                  <a:pt x="52775" y="43202"/>
                </a:cubicBezTo>
                <a:cubicBezTo>
                  <a:pt x="52962" y="43646"/>
                  <a:pt x="52868" y="43924"/>
                  <a:pt x="52993" y="44312"/>
                </a:cubicBezTo>
                <a:cubicBezTo>
                  <a:pt x="52868" y="44590"/>
                  <a:pt x="53399" y="45201"/>
                  <a:pt x="53055" y="45367"/>
                </a:cubicBezTo>
                <a:cubicBezTo>
                  <a:pt x="52712" y="43813"/>
                  <a:pt x="52306" y="42646"/>
                  <a:pt x="52057" y="41480"/>
                </a:cubicBezTo>
                <a:cubicBezTo>
                  <a:pt x="51994" y="41258"/>
                  <a:pt x="51869" y="41314"/>
                  <a:pt x="51807" y="41092"/>
                </a:cubicBezTo>
                <a:cubicBezTo>
                  <a:pt x="51713" y="40925"/>
                  <a:pt x="51682" y="40314"/>
                  <a:pt x="51557" y="40536"/>
                </a:cubicBezTo>
                <a:cubicBezTo>
                  <a:pt x="51589" y="40148"/>
                  <a:pt x="51495" y="40370"/>
                  <a:pt x="51401" y="40037"/>
                </a:cubicBezTo>
                <a:cubicBezTo>
                  <a:pt x="51276" y="39703"/>
                  <a:pt x="51433" y="39648"/>
                  <a:pt x="51245" y="39537"/>
                </a:cubicBezTo>
                <a:cubicBezTo>
                  <a:pt x="51089" y="38981"/>
                  <a:pt x="50871" y="38870"/>
                  <a:pt x="50746" y="38204"/>
                </a:cubicBezTo>
                <a:cubicBezTo>
                  <a:pt x="50496" y="38260"/>
                  <a:pt x="50403" y="37371"/>
                  <a:pt x="50184" y="37316"/>
                </a:cubicBezTo>
                <a:cubicBezTo>
                  <a:pt x="49841" y="36427"/>
                  <a:pt x="49466" y="35927"/>
                  <a:pt x="49123" y="35094"/>
                </a:cubicBezTo>
                <a:cubicBezTo>
                  <a:pt x="48717" y="34317"/>
                  <a:pt x="48405" y="34039"/>
                  <a:pt x="48124" y="33095"/>
                </a:cubicBezTo>
                <a:cubicBezTo>
                  <a:pt x="47937" y="33095"/>
                  <a:pt x="47812" y="32707"/>
                  <a:pt x="47656" y="32429"/>
                </a:cubicBezTo>
                <a:cubicBezTo>
                  <a:pt x="47438" y="32540"/>
                  <a:pt x="47344" y="31652"/>
                  <a:pt x="47063" y="32040"/>
                </a:cubicBezTo>
                <a:cubicBezTo>
                  <a:pt x="46970" y="32207"/>
                  <a:pt x="47126" y="32262"/>
                  <a:pt x="47219" y="32207"/>
                </a:cubicBezTo>
                <a:cubicBezTo>
                  <a:pt x="47282" y="32651"/>
                  <a:pt x="47407" y="32429"/>
                  <a:pt x="47469" y="32762"/>
                </a:cubicBezTo>
                <a:cubicBezTo>
                  <a:pt x="47719" y="32818"/>
                  <a:pt x="47875" y="33373"/>
                  <a:pt x="48062" y="33484"/>
                </a:cubicBezTo>
                <a:cubicBezTo>
                  <a:pt x="48717" y="34872"/>
                  <a:pt x="49404" y="36372"/>
                  <a:pt x="50153" y="37815"/>
                </a:cubicBezTo>
                <a:cubicBezTo>
                  <a:pt x="50559" y="38759"/>
                  <a:pt x="50715" y="39148"/>
                  <a:pt x="51120" y="39981"/>
                </a:cubicBezTo>
                <a:cubicBezTo>
                  <a:pt x="50933" y="40259"/>
                  <a:pt x="51245" y="40148"/>
                  <a:pt x="51276" y="40481"/>
                </a:cubicBezTo>
                <a:cubicBezTo>
                  <a:pt x="51339" y="40703"/>
                  <a:pt x="51433" y="40981"/>
                  <a:pt x="51495" y="41203"/>
                </a:cubicBezTo>
                <a:cubicBezTo>
                  <a:pt x="51589" y="41480"/>
                  <a:pt x="51651" y="41702"/>
                  <a:pt x="51745" y="41980"/>
                </a:cubicBezTo>
                <a:cubicBezTo>
                  <a:pt x="51745" y="42202"/>
                  <a:pt x="52057" y="42591"/>
                  <a:pt x="51901" y="42757"/>
                </a:cubicBezTo>
                <a:cubicBezTo>
                  <a:pt x="51589" y="41980"/>
                  <a:pt x="51245" y="41480"/>
                  <a:pt x="50902" y="40814"/>
                </a:cubicBezTo>
                <a:cubicBezTo>
                  <a:pt x="50590" y="40092"/>
                  <a:pt x="50247" y="39481"/>
                  <a:pt x="49934" y="38870"/>
                </a:cubicBezTo>
                <a:cubicBezTo>
                  <a:pt x="49716" y="38815"/>
                  <a:pt x="49622" y="38093"/>
                  <a:pt x="49404" y="38037"/>
                </a:cubicBezTo>
                <a:cubicBezTo>
                  <a:pt x="49248" y="37593"/>
                  <a:pt x="49061" y="37427"/>
                  <a:pt x="48905" y="37093"/>
                </a:cubicBezTo>
                <a:cubicBezTo>
                  <a:pt x="48749" y="36760"/>
                  <a:pt x="48561" y="36594"/>
                  <a:pt x="48405" y="36260"/>
                </a:cubicBezTo>
                <a:cubicBezTo>
                  <a:pt x="48218" y="36038"/>
                  <a:pt x="48093" y="35483"/>
                  <a:pt x="47843" y="35705"/>
                </a:cubicBezTo>
                <a:cubicBezTo>
                  <a:pt x="48062" y="36316"/>
                  <a:pt x="48374" y="36538"/>
                  <a:pt x="48624" y="37038"/>
                </a:cubicBezTo>
                <a:cubicBezTo>
                  <a:pt x="48905" y="37593"/>
                  <a:pt x="49185" y="38037"/>
                  <a:pt x="49466" y="38482"/>
                </a:cubicBezTo>
                <a:cubicBezTo>
                  <a:pt x="50028" y="39426"/>
                  <a:pt x="50527" y="40703"/>
                  <a:pt x="51089" y="41647"/>
                </a:cubicBezTo>
                <a:cubicBezTo>
                  <a:pt x="51370" y="42646"/>
                  <a:pt x="51745" y="43257"/>
                  <a:pt x="52150" y="43868"/>
                </a:cubicBezTo>
                <a:cubicBezTo>
                  <a:pt x="52182" y="44423"/>
                  <a:pt x="52587" y="45201"/>
                  <a:pt x="52899" y="46034"/>
                </a:cubicBezTo>
                <a:cubicBezTo>
                  <a:pt x="53024" y="46645"/>
                  <a:pt x="53243" y="46589"/>
                  <a:pt x="53368" y="47200"/>
                </a:cubicBezTo>
                <a:cubicBezTo>
                  <a:pt x="53430" y="47478"/>
                  <a:pt x="53524" y="47700"/>
                  <a:pt x="53586" y="47977"/>
                </a:cubicBezTo>
                <a:cubicBezTo>
                  <a:pt x="53680" y="47755"/>
                  <a:pt x="53898" y="48422"/>
                  <a:pt x="53742" y="48477"/>
                </a:cubicBezTo>
                <a:cubicBezTo>
                  <a:pt x="53524" y="47977"/>
                  <a:pt x="53274" y="47700"/>
                  <a:pt x="53118" y="46978"/>
                </a:cubicBezTo>
                <a:cubicBezTo>
                  <a:pt x="52712" y="46756"/>
                  <a:pt x="52400" y="45923"/>
                  <a:pt x="52057" y="45367"/>
                </a:cubicBezTo>
                <a:cubicBezTo>
                  <a:pt x="51682" y="44979"/>
                  <a:pt x="51370" y="44201"/>
                  <a:pt x="51027" y="43479"/>
                </a:cubicBezTo>
                <a:cubicBezTo>
                  <a:pt x="50808" y="43424"/>
                  <a:pt x="50715" y="42646"/>
                  <a:pt x="50496" y="42702"/>
                </a:cubicBezTo>
                <a:cubicBezTo>
                  <a:pt x="50371" y="42091"/>
                  <a:pt x="50122" y="42036"/>
                  <a:pt x="49966" y="41591"/>
                </a:cubicBezTo>
                <a:cubicBezTo>
                  <a:pt x="49622" y="40925"/>
                  <a:pt x="49248" y="40370"/>
                  <a:pt x="48905" y="39703"/>
                </a:cubicBezTo>
                <a:cubicBezTo>
                  <a:pt x="48592" y="38981"/>
                  <a:pt x="48218" y="38648"/>
                  <a:pt x="47906" y="37926"/>
                </a:cubicBezTo>
                <a:cubicBezTo>
                  <a:pt x="47687" y="37982"/>
                  <a:pt x="47563" y="37260"/>
                  <a:pt x="47344" y="37316"/>
                </a:cubicBezTo>
                <a:cubicBezTo>
                  <a:pt x="47282" y="36927"/>
                  <a:pt x="47157" y="37093"/>
                  <a:pt x="47094" y="36760"/>
                </a:cubicBezTo>
                <a:cubicBezTo>
                  <a:pt x="46970" y="36816"/>
                  <a:pt x="46907" y="36316"/>
                  <a:pt x="46782" y="36427"/>
                </a:cubicBezTo>
                <a:cubicBezTo>
                  <a:pt x="46439" y="35705"/>
                  <a:pt x="46033" y="35428"/>
                  <a:pt x="45690" y="34706"/>
                </a:cubicBezTo>
                <a:cubicBezTo>
                  <a:pt x="45503" y="34650"/>
                  <a:pt x="45347" y="34150"/>
                  <a:pt x="45159" y="34095"/>
                </a:cubicBezTo>
                <a:cubicBezTo>
                  <a:pt x="45066" y="33873"/>
                  <a:pt x="44972" y="33762"/>
                  <a:pt x="44847" y="33762"/>
                </a:cubicBezTo>
                <a:cubicBezTo>
                  <a:pt x="44816" y="33651"/>
                  <a:pt x="44785" y="33484"/>
                  <a:pt x="44691" y="33595"/>
                </a:cubicBezTo>
                <a:cubicBezTo>
                  <a:pt x="44660" y="33595"/>
                  <a:pt x="44660" y="33762"/>
                  <a:pt x="44754" y="33706"/>
                </a:cubicBezTo>
                <a:cubicBezTo>
                  <a:pt x="45159" y="34484"/>
                  <a:pt x="45596" y="35094"/>
                  <a:pt x="46002" y="35705"/>
                </a:cubicBezTo>
                <a:cubicBezTo>
                  <a:pt x="46065" y="36149"/>
                  <a:pt x="46252" y="35983"/>
                  <a:pt x="46345" y="36205"/>
                </a:cubicBezTo>
                <a:cubicBezTo>
                  <a:pt x="46501" y="36149"/>
                  <a:pt x="46533" y="36816"/>
                  <a:pt x="46689" y="36649"/>
                </a:cubicBezTo>
                <a:cubicBezTo>
                  <a:pt x="46876" y="37149"/>
                  <a:pt x="47126" y="37371"/>
                  <a:pt x="47344" y="37649"/>
                </a:cubicBezTo>
                <a:cubicBezTo>
                  <a:pt x="47625" y="38482"/>
                  <a:pt x="48000" y="38704"/>
                  <a:pt x="48280" y="39481"/>
                </a:cubicBezTo>
                <a:cubicBezTo>
                  <a:pt x="48655" y="39925"/>
                  <a:pt x="48967" y="40703"/>
                  <a:pt x="49310" y="41258"/>
                </a:cubicBezTo>
                <a:cubicBezTo>
                  <a:pt x="49591" y="42036"/>
                  <a:pt x="49934" y="42424"/>
                  <a:pt x="50247" y="43091"/>
                </a:cubicBezTo>
                <a:cubicBezTo>
                  <a:pt x="50403" y="43479"/>
                  <a:pt x="50590" y="43646"/>
                  <a:pt x="50746" y="44090"/>
                </a:cubicBezTo>
                <a:cubicBezTo>
                  <a:pt x="50840" y="44035"/>
                  <a:pt x="50902" y="44312"/>
                  <a:pt x="50964" y="44534"/>
                </a:cubicBezTo>
                <a:cubicBezTo>
                  <a:pt x="51058" y="44312"/>
                  <a:pt x="51276" y="44979"/>
                  <a:pt x="51120" y="45034"/>
                </a:cubicBezTo>
                <a:cubicBezTo>
                  <a:pt x="50964" y="44701"/>
                  <a:pt x="50777" y="44534"/>
                  <a:pt x="50590" y="44201"/>
                </a:cubicBezTo>
                <a:cubicBezTo>
                  <a:pt x="50496" y="44312"/>
                  <a:pt x="50434" y="44035"/>
                  <a:pt x="50340" y="43979"/>
                </a:cubicBezTo>
                <a:cubicBezTo>
                  <a:pt x="50215" y="44090"/>
                  <a:pt x="50122" y="43924"/>
                  <a:pt x="50059" y="43646"/>
                </a:cubicBezTo>
                <a:cubicBezTo>
                  <a:pt x="49841" y="43646"/>
                  <a:pt x="49654" y="43368"/>
                  <a:pt x="49498" y="43035"/>
                </a:cubicBezTo>
                <a:cubicBezTo>
                  <a:pt x="49248" y="43146"/>
                  <a:pt x="49154" y="42424"/>
                  <a:pt x="48905" y="42646"/>
                </a:cubicBezTo>
                <a:cubicBezTo>
                  <a:pt x="48749" y="42313"/>
                  <a:pt x="48561" y="42036"/>
                  <a:pt x="48343" y="42036"/>
                </a:cubicBezTo>
                <a:cubicBezTo>
                  <a:pt x="48218" y="41591"/>
                  <a:pt x="48031" y="41425"/>
                  <a:pt x="47843" y="41258"/>
                </a:cubicBezTo>
                <a:cubicBezTo>
                  <a:pt x="47438" y="40869"/>
                  <a:pt x="47063" y="40425"/>
                  <a:pt x="46689" y="39925"/>
                </a:cubicBezTo>
                <a:cubicBezTo>
                  <a:pt x="45940" y="39204"/>
                  <a:pt x="45253" y="38093"/>
                  <a:pt x="44535" y="37149"/>
                </a:cubicBezTo>
                <a:cubicBezTo>
                  <a:pt x="44192" y="36649"/>
                  <a:pt x="43849" y="36038"/>
                  <a:pt x="43505" y="35594"/>
                </a:cubicBezTo>
                <a:cubicBezTo>
                  <a:pt x="43443" y="35372"/>
                  <a:pt x="43349" y="35205"/>
                  <a:pt x="43287" y="35150"/>
                </a:cubicBezTo>
                <a:cubicBezTo>
                  <a:pt x="43100" y="35428"/>
                  <a:pt x="43131" y="34539"/>
                  <a:pt x="42975" y="34817"/>
                </a:cubicBezTo>
                <a:cubicBezTo>
                  <a:pt x="42912" y="34539"/>
                  <a:pt x="42819" y="34317"/>
                  <a:pt x="42756" y="34039"/>
                </a:cubicBezTo>
                <a:cubicBezTo>
                  <a:pt x="42663" y="34150"/>
                  <a:pt x="42444" y="33651"/>
                  <a:pt x="42507" y="34150"/>
                </a:cubicBezTo>
                <a:cubicBezTo>
                  <a:pt x="42788" y="34206"/>
                  <a:pt x="42912" y="35316"/>
                  <a:pt x="43224" y="35372"/>
                </a:cubicBezTo>
                <a:cubicBezTo>
                  <a:pt x="43443" y="36149"/>
                  <a:pt x="43724" y="36260"/>
                  <a:pt x="43942" y="36760"/>
                </a:cubicBezTo>
                <a:cubicBezTo>
                  <a:pt x="44067" y="37149"/>
                  <a:pt x="44161" y="36982"/>
                  <a:pt x="44254" y="37149"/>
                </a:cubicBezTo>
                <a:cubicBezTo>
                  <a:pt x="44286" y="37204"/>
                  <a:pt x="44286" y="37316"/>
                  <a:pt x="44317" y="37371"/>
                </a:cubicBezTo>
                <a:cubicBezTo>
                  <a:pt x="44442" y="37538"/>
                  <a:pt x="44629" y="37649"/>
                  <a:pt x="44691" y="37982"/>
                </a:cubicBezTo>
                <a:cubicBezTo>
                  <a:pt x="44879" y="37871"/>
                  <a:pt x="44941" y="38482"/>
                  <a:pt x="45097" y="38371"/>
                </a:cubicBezTo>
                <a:cubicBezTo>
                  <a:pt x="45253" y="38593"/>
                  <a:pt x="45409" y="38759"/>
                  <a:pt x="45565" y="38926"/>
                </a:cubicBezTo>
                <a:cubicBezTo>
                  <a:pt x="46189" y="40314"/>
                  <a:pt x="46938" y="40758"/>
                  <a:pt x="47625" y="41758"/>
                </a:cubicBezTo>
                <a:cubicBezTo>
                  <a:pt x="47843" y="41813"/>
                  <a:pt x="47968" y="42369"/>
                  <a:pt x="48187" y="42369"/>
                </a:cubicBezTo>
                <a:cubicBezTo>
                  <a:pt x="48343" y="42813"/>
                  <a:pt x="48561" y="42757"/>
                  <a:pt x="48717" y="43146"/>
                </a:cubicBezTo>
                <a:cubicBezTo>
                  <a:pt x="48905" y="43313"/>
                  <a:pt x="49092" y="43424"/>
                  <a:pt x="49248" y="43757"/>
                </a:cubicBezTo>
                <a:cubicBezTo>
                  <a:pt x="49373" y="43701"/>
                  <a:pt x="49435" y="43924"/>
                  <a:pt x="49529" y="43979"/>
                </a:cubicBezTo>
                <a:cubicBezTo>
                  <a:pt x="49529" y="44201"/>
                  <a:pt x="49872" y="44035"/>
                  <a:pt x="49716" y="44312"/>
                </a:cubicBezTo>
                <a:cubicBezTo>
                  <a:pt x="49498" y="44423"/>
                  <a:pt x="49373" y="44201"/>
                  <a:pt x="49217" y="43924"/>
                </a:cubicBezTo>
                <a:cubicBezTo>
                  <a:pt x="49061" y="43757"/>
                  <a:pt x="48873" y="43646"/>
                  <a:pt x="48717" y="43479"/>
                </a:cubicBezTo>
                <a:cubicBezTo>
                  <a:pt x="48374" y="43368"/>
                  <a:pt x="48124" y="42591"/>
                  <a:pt x="47719" y="42646"/>
                </a:cubicBezTo>
                <a:cubicBezTo>
                  <a:pt x="47469" y="41925"/>
                  <a:pt x="47094" y="41980"/>
                  <a:pt x="46814" y="41480"/>
                </a:cubicBezTo>
                <a:cubicBezTo>
                  <a:pt x="46470" y="41258"/>
                  <a:pt x="46189" y="40536"/>
                  <a:pt x="45846" y="40425"/>
                </a:cubicBezTo>
                <a:cubicBezTo>
                  <a:pt x="45565" y="39814"/>
                  <a:pt x="45191" y="39759"/>
                  <a:pt x="44941" y="39037"/>
                </a:cubicBezTo>
                <a:cubicBezTo>
                  <a:pt x="44785" y="38981"/>
                  <a:pt x="44660" y="38593"/>
                  <a:pt x="44504" y="38482"/>
                </a:cubicBezTo>
                <a:cubicBezTo>
                  <a:pt x="44348" y="38315"/>
                  <a:pt x="44192" y="37982"/>
                  <a:pt x="44005" y="37815"/>
                </a:cubicBezTo>
                <a:cubicBezTo>
                  <a:pt x="43724" y="37371"/>
                  <a:pt x="43412" y="36871"/>
                  <a:pt x="43131" y="36427"/>
                </a:cubicBezTo>
                <a:cubicBezTo>
                  <a:pt x="42944" y="36316"/>
                  <a:pt x="42850" y="35705"/>
                  <a:pt x="42631" y="35761"/>
                </a:cubicBezTo>
                <a:cubicBezTo>
                  <a:pt x="42444" y="35705"/>
                  <a:pt x="42413" y="34817"/>
                  <a:pt x="42163" y="35094"/>
                </a:cubicBezTo>
                <a:cubicBezTo>
                  <a:pt x="42507" y="36038"/>
                  <a:pt x="42944" y="36594"/>
                  <a:pt x="43318" y="37371"/>
                </a:cubicBezTo>
                <a:cubicBezTo>
                  <a:pt x="43474" y="37260"/>
                  <a:pt x="43505" y="37760"/>
                  <a:pt x="43630" y="37760"/>
                </a:cubicBezTo>
                <a:cubicBezTo>
                  <a:pt x="43786" y="37482"/>
                  <a:pt x="43786" y="38482"/>
                  <a:pt x="43942" y="38204"/>
                </a:cubicBezTo>
                <a:cubicBezTo>
                  <a:pt x="44161" y="38593"/>
                  <a:pt x="44379" y="38815"/>
                  <a:pt x="44566" y="39259"/>
                </a:cubicBezTo>
                <a:cubicBezTo>
                  <a:pt x="45003" y="39759"/>
                  <a:pt x="45409" y="40370"/>
                  <a:pt x="45815" y="40981"/>
                </a:cubicBezTo>
                <a:cubicBezTo>
                  <a:pt x="46002" y="41369"/>
                  <a:pt x="46252" y="41480"/>
                  <a:pt x="46439" y="41813"/>
                </a:cubicBezTo>
                <a:cubicBezTo>
                  <a:pt x="46689" y="41925"/>
                  <a:pt x="46845" y="42535"/>
                  <a:pt x="47126" y="42480"/>
                </a:cubicBezTo>
                <a:cubicBezTo>
                  <a:pt x="47500" y="43146"/>
                  <a:pt x="48000" y="43368"/>
                  <a:pt x="48405" y="43924"/>
                </a:cubicBezTo>
                <a:cubicBezTo>
                  <a:pt x="48655" y="43924"/>
                  <a:pt x="48842" y="44423"/>
                  <a:pt x="49061" y="44590"/>
                </a:cubicBezTo>
                <a:cubicBezTo>
                  <a:pt x="49185" y="44590"/>
                  <a:pt x="49279" y="44757"/>
                  <a:pt x="49373" y="44979"/>
                </a:cubicBezTo>
                <a:cubicBezTo>
                  <a:pt x="49498" y="44979"/>
                  <a:pt x="49654" y="44923"/>
                  <a:pt x="49716" y="45256"/>
                </a:cubicBezTo>
                <a:cubicBezTo>
                  <a:pt x="49966" y="45423"/>
                  <a:pt x="50184" y="45534"/>
                  <a:pt x="50403" y="45923"/>
                </a:cubicBezTo>
                <a:cubicBezTo>
                  <a:pt x="50652" y="45978"/>
                  <a:pt x="50840" y="46256"/>
                  <a:pt x="51058" y="46534"/>
                </a:cubicBezTo>
                <a:cubicBezTo>
                  <a:pt x="51276" y="46700"/>
                  <a:pt x="51495" y="46978"/>
                  <a:pt x="51713" y="47200"/>
                </a:cubicBezTo>
                <a:cubicBezTo>
                  <a:pt x="51932" y="47589"/>
                  <a:pt x="52182" y="47700"/>
                  <a:pt x="52400" y="48199"/>
                </a:cubicBezTo>
                <a:cubicBezTo>
                  <a:pt x="52556" y="48255"/>
                  <a:pt x="52712" y="48366"/>
                  <a:pt x="52868" y="48533"/>
                </a:cubicBezTo>
                <a:cubicBezTo>
                  <a:pt x="52931" y="48866"/>
                  <a:pt x="53087" y="48644"/>
                  <a:pt x="53118" y="49088"/>
                </a:cubicBezTo>
                <a:cubicBezTo>
                  <a:pt x="53274" y="48810"/>
                  <a:pt x="53274" y="49699"/>
                  <a:pt x="53430" y="49421"/>
                </a:cubicBezTo>
                <a:cubicBezTo>
                  <a:pt x="53617" y="49699"/>
                  <a:pt x="53836" y="49865"/>
                  <a:pt x="53992" y="50365"/>
                </a:cubicBezTo>
                <a:cubicBezTo>
                  <a:pt x="53742" y="50365"/>
                  <a:pt x="53586" y="49921"/>
                  <a:pt x="53368" y="49810"/>
                </a:cubicBezTo>
                <a:cubicBezTo>
                  <a:pt x="53180" y="49477"/>
                  <a:pt x="52931" y="49532"/>
                  <a:pt x="52775" y="49088"/>
                </a:cubicBezTo>
                <a:cubicBezTo>
                  <a:pt x="52525" y="49143"/>
                  <a:pt x="52400" y="48533"/>
                  <a:pt x="52150" y="48588"/>
                </a:cubicBezTo>
                <a:cubicBezTo>
                  <a:pt x="51963" y="48310"/>
                  <a:pt x="51745" y="48199"/>
                  <a:pt x="51526" y="48033"/>
                </a:cubicBezTo>
                <a:cubicBezTo>
                  <a:pt x="51120" y="47644"/>
                  <a:pt x="50684" y="47311"/>
                  <a:pt x="50278" y="46978"/>
                </a:cubicBezTo>
                <a:cubicBezTo>
                  <a:pt x="50059" y="46867"/>
                  <a:pt x="49841" y="46756"/>
                  <a:pt x="49654" y="46478"/>
                </a:cubicBezTo>
                <a:cubicBezTo>
                  <a:pt x="49435" y="46311"/>
                  <a:pt x="49185" y="46200"/>
                  <a:pt x="48998" y="45812"/>
                </a:cubicBezTo>
                <a:cubicBezTo>
                  <a:pt x="48530" y="45645"/>
                  <a:pt x="48187" y="44923"/>
                  <a:pt x="47750" y="44757"/>
                </a:cubicBezTo>
                <a:cubicBezTo>
                  <a:pt x="47344" y="44201"/>
                  <a:pt x="46907" y="43868"/>
                  <a:pt x="46533" y="43202"/>
                </a:cubicBezTo>
                <a:cubicBezTo>
                  <a:pt x="46377" y="43313"/>
                  <a:pt x="46345" y="42813"/>
                  <a:pt x="46221" y="42869"/>
                </a:cubicBezTo>
                <a:cubicBezTo>
                  <a:pt x="46127" y="42702"/>
                  <a:pt x="46033" y="42646"/>
                  <a:pt x="45940" y="42480"/>
                </a:cubicBezTo>
                <a:cubicBezTo>
                  <a:pt x="45752" y="42091"/>
                  <a:pt x="45503" y="42147"/>
                  <a:pt x="45378" y="41591"/>
                </a:cubicBezTo>
                <a:cubicBezTo>
                  <a:pt x="45128" y="41591"/>
                  <a:pt x="45003" y="40925"/>
                  <a:pt x="44785" y="40869"/>
                </a:cubicBezTo>
                <a:cubicBezTo>
                  <a:pt x="44598" y="40425"/>
                  <a:pt x="44348" y="40314"/>
                  <a:pt x="44130" y="39981"/>
                </a:cubicBezTo>
                <a:cubicBezTo>
                  <a:pt x="44036" y="39592"/>
                  <a:pt x="43849" y="39592"/>
                  <a:pt x="43755" y="39093"/>
                </a:cubicBezTo>
                <a:cubicBezTo>
                  <a:pt x="43599" y="39037"/>
                  <a:pt x="43537" y="38315"/>
                  <a:pt x="43318" y="38537"/>
                </a:cubicBezTo>
                <a:cubicBezTo>
                  <a:pt x="43568" y="38981"/>
                  <a:pt x="43755" y="39204"/>
                  <a:pt x="43817" y="39814"/>
                </a:cubicBezTo>
                <a:cubicBezTo>
                  <a:pt x="43942" y="39703"/>
                  <a:pt x="44005" y="40203"/>
                  <a:pt x="44098" y="40203"/>
                </a:cubicBezTo>
                <a:cubicBezTo>
                  <a:pt x="44192" y="40536"/>
                  <a:pt x="44317" y="40370"/>
                  <a:pt x="44379" y="40758"/>
                </a:cubicBezTo>
                <a:cubicBezTo>
                  <a:pt x="44504" y="40647"/>
                  <a:pt x="44566" y="41147"/>
                  <a:pt x="44660" y="41092"/>
                </a:cubicBezTo>
                <a:cubicBezTo>
                  <a:pt x="44754" y="41425"/>
                  <a:pt x="44879" y="41258"/>
                  <a:pt x="44941" y="41647"/>
                </a:cubicBezTo>
                <a:cubicBezTo>
                  <a:pt x="45159" y="41702"/>
                  <a:pt x="45284" y="42424"/>
                  <a:pt x="45534" y="42369"/>
                </a:cubicBezTo>
                <a:cubicBezTo>
                  <a:pt x="45752" y="42591"/>
                  <a:pt x="45908" y="42980"/>
                  <a:pt x="46096" y="43313"/>
                </a:cubicBezTo>
                <a:cubicBezTo>
                  <a:pt x="46345" y="43257"/>
                  <a:pt x="46470" y="43979"/>
                  <a:pt x="46689" y="44035"/>
                </a:cubicBezTo>
                <a:cubicBezTo>
                  <a:pt x="46751" y="44423"/>
                  <a:pt x="46907" y="44146"/>
                  <a:pt x="46970" y="44368"/>
                </a:cubicBezTo>
                <a:cubicBezTo>
                  <a:pt x="47094" y="44368"/>
                  <a:pt x="47126" y="44868"/>
                  <a:pt x="47282" y="44757"/>
                </a:cubicBezTo>
                <a:cubicBezTo>
                  <a:pt x="47656" y="45423"/>
                  <a:pt x="48124" y="45645"/>
                  <a:pt x="48530" y="46089"/>
                </a:cubicBezTo>
                <a:cubicBezTo>
                  <a:pt x="48655" y="45978"/>
                  <a:pt x="48717" y="46478"/>
                  <a:pt x="48811" y="46478"/>
                </a:cubicBezTo>
                <a:cubicBezTo>
                  <a:pt x="48936" y="46478"/>
                  <a:pt x="49029" y="46589"/>
                  <a:pt x="49123" y="46811"/>
                </a:cubicBezTo>
                <a:cubicBezTo>
                  <a:pt x="49342" y="46867"/>
                  <a:pt x="49529" y="47144"/>
                  <a:pt x="49747" y="47366"/>
                </a:cubicBezTo>
                <a:cubicBezTo>
                  <a:pt x="49872" y="47311"/>
                  <a:pt x="49966" y="47366"/>
                  <a:pt x="50059" y="47533"/>
                </a:cubicBezTo>
                <a:cubicBezTo>
                  <a:pt x="50153" y="47700"/>
                  <a:pt x="50340" y="47422"/>
                  <a:pt x="50371" y="47866"/>
                </a:cubicBezTo>
                <a:cubicBezTo>
                  <a:pt x="50527" y="47589"/>
                  <a:pt x="50590" y="48033"/>
                  <a:pt x="50684" y="48033"/>
                </a:cubicBezTo>
                <a:cubicBezTo>
                  <a:pt x="50808" y="48310"/>
                  <a:pt x="50964" y="48088"/>
                  <a:pt x="51058" y="48366"/>
                </a:cubicBezTo>
                <a:cubicBezTo>
                  <a:pt x="51932" y="49032"/>
                  <a:pt x="52743" y="49921"/>
                  <a:pt x="53555" y="50754"/>
                </a:cubicBezTo>
                <a:cubicBezTo>
                  <a:pt x="53087" y="50754"/>
                  <a:pt x="52712" y="49921"/>
                  <a:pt x="52213" y="49976"/>
                </a:cubicBezTo>
                <a:cubicBezTo>
                  <a:pt x="52026" y="49754"/>
                  <a:pt x="51838" y="49366"/>
                  <a:pt x="51589" y="49477"/>
                </a:cubicBezTo>
                <a:cubicBezTo>
                  <a:pt x="51526" y="49032"/>
                  <a:pt x="51370" y="49310"/>
                  <a:pt x="51308" y="49088"/>
                </a:cubicBezTo>
                <a:cubicBezTo>
                  <a:pt x="51183" y="48866"/>
                  <a:pt x="50996" y="49254"/>
                  <a:pt x="50933" y="48810"/>
                </a:cubicBezTo>
                <a:cubicBezTo>
                  <a:pt x="50465" y="48644"/>
                  <a:pt x="50059" y="48144"/>
                  <a:pt x="49622" y="47811"/>
                </a:cubicBezTo>
                <a:cubicBezTo>
                  <a:pt x="49498" y="47755"/>
                  <a:pt x="49404" y="47700"/>
                  <a:pt x="49279" y="47644"/>
                </a:cubicBezTo>
                <a:cubicBezTo>
                  <a:pt x="49154" y="47533"/>
                  <a:pt x="49061" y="47255"/>
                  <a:pt x="48905" y="47366"/>
                </a:cubicBezTo>
                <a:cubicBezTo>
                  <a:pt x="48717" y="46922"/>
                  <a:pt x="48436" y="47144"/>
                  <a:pt x="48249" y="46700"/>
                </a:cubicBezTo>
                <a:cubicBezTo>
                  <a:pt x="48000" y="46756"/>
                  <a:pt x="47843" y="46311"/>
                  <a:pt x="47625" y="46200"/>
                </a:cubicBezTo>
                <a:cubicBezTo>
                  <a:pt x="47407" y="46034"/>
                  <a:pt x="47219" y="45645"/>
                  <a:pt x="46970" y="45534"/>
                </a:cubicBezTo>
                <a:cubicBezTo>
                  <a:pt x="46533" y="45090"/>
                  <a:pt x="46096" y="44645"/>
                  <a:pt x="45690" y="44035"/>
                </a:cubicBezTo>
                <a:cubicBezTo>
                  <a:pt x="45222" y="43813"/>
                  <a:pt x="44879" y="42869"/>
                  <a:pt x="44410" y="42646"/>
                </a:cubicBezTo>
                <a:cubicBezTo>
                  <a:pt x="44348" y="42424"/>
                  <a:pt x="44254" y="42313"/>
                  <a:pt x="44130" y="42313"/>
                </a:cubicBezTo>
                <a:cubicBezTo>
                  <a:pt x="44036" y="42147"/>
                  <a:pt x="43942" y="41813"/>
                  <a:pt x="43786" y="41813"/>
                </a:cubicBezTo>
                <a:cubicBezTo>
                  <a:pt x="43724" y="41591"/>
                  <a:pt x="43630" y="41425"/>
                  <a:pt x="43505" y="41480"/>
                </a:cubicBezTo>
                <a:cubicBezTo>
                  <a:pt x="43381" y="41258"/>
                  <a:pt x="43287" y="40981"/>
                  <a:pt x="43162" y="40981"/>
                </a:cubicBezTo>
                <a:cubicBezTo>
                  <a:pt x="43287" y="41591"/>
                  <a:pt x="43537" y="41536"/>
                  <a:pt x="43693" y="42091"/>
                </a:cubicBezTo>
                <a:cubicBezTo>
                  <a:pt x="43911" y="42202"/>
                  <a:pt x="44067" y="42702"/>
                  <a:pt x="44286" y="42813"/>
                </a:cubicBezTo>
                <a:cubicBezTo>
                  <a:pt x="44629" y="43701"/>
                  <a:pt x="45128" y="43590"/>
                  <a:pt x="45472" y="44534"/>
                </a:cubicBezTo>
                <a:cubicBezTo>
                  <a:pt x="45721" y="44590"/>
                  <a:pt x="45877" y="45034"/>
                  <a:pt x="46096" y="45090"/>
                </a:cubicBezTo>
                <a:cubicBezTo>
                  <a:pt x="46283" y="45367"/>
                  <a:pt x="46470" y="45701"/>
                  <a:pt x="46689" y="45812"/>
                </a:cubicBezTo>
                <a:cubicBezTo>
                  <a:pt x="46907" y="46034"/>
                  <a:pt x="47126" y="46145"/>
                  <a:pt x="47282" y="46534"/>
                </a:cubicBezTo>
                <a:cubicBezTo>
                  <a:pt x="47531" y="46589"/>
                  <a:pt x="47750" y="46867"/>
                  <a:pt x="47937" y="47200"/>
                </a:cubicBezTo>
                <a:cubicBezTo>
                  <a:pt x="48187" y="47089"/>
                  <a:pt x="48343" y="47700"/>
                  <a:pt x="48561" y="47700"/>
                </a:cubicBezTo>
                <a:cubicBezTo>
                  <a:pt x="48780" y="47811"/>
                  <a:pt x="48998" y="48088"/>
                  <a:pt x="49185" y="48255"/>
                </a:cubicBezTo>
                <a:cubicBezTo>
                  <a:pt x="49654" y="48477"/>
                  <a:pt x="50059" y="48977"/>
                  <a:pt x="50496" y="49199"/>
                </a:cubicBezTo>
                <a:cubicBezTo>
                  <a:pt x="51401" y="49865"/>
                  <a:pt x="52244" y="50698"/>
                  <a:pt x="53149" y="51198"/>
                </a:cubicBezTo>
                <a:cubicBezTo>
                  <a:pt x="53399" y="51698"/>
                  <a:pt x="53742" y="51642"/>
                  <a:pt x="53992" y="52142"/>
                </a:cubicBezTo>
                <a:cubicBezTo>
                  <a:pt x="54304" y="52309"/>
                  <a:pt x="54616" y="52475"/>
                  <a:pt x="54866" y="52919"/>
                </a:cubicBezTo>
                <a:cubicBezTo>
                  <a:pt x="55022" y="52864"/>
                  <a:pt x="55146" y="53197"/>
                  <a:pt x="55271" y="53308"/>
                </a:cubicBezTo>
                <a:cubicBezTo>
                  <a:pt x="55427" y="53419"/>
                  <a:pt x="55615" y="53419"/>
                  <a:pt x="55708" y="53863"/>
                </a:cubicBezTo>
                <a:cubicBezTo>
                  <a:pt x="55895" y="53808"/>
                  <a:pt x="55989" y="54363"/>
                  <a:pt x="56208" y="54197"/>
                </a:cubicBezTo>
                <a:cubicBezTo>
                  <a:pt x="56239" y="54363"/>
                  <a:pt x="56301" y="54585"/>
                  <a:pt x="56395" y="54530"/>
                </a:cubicBezTo>
                <a:cubicBezTo>
                  <a:pt x="56426" y="54752"/>
                  <a:pt x="56582" y="54696"/>
                  <a:pt x="56488" y="54863"/>
                </a:cubicBezTo>
                <a:cubicBezTo>
                  <a:pt x="56332" y="54974"/>
                  <a:pt x="56301" y="54474"/>
                  <a:pt x="56145" y="54585"/>
                </a:cubicBezTo>
                <a:cubicBezTo>
                  <a:pt x="56020" y="54363"/>
                  <a:pt x="55895" y="54419"/>
                  <a:pt x="55802" y="54086"/>
                </a:cubicBezTo>
                <a:cubicBezTo>
                  <a:pt x="55521" y="54086"/>
                  <a:pt x="55302" y="53586"/>
                  <a:pt x="55022" y="53419"/>
                </a:cubicBezTo>
                <a:cubicBezTo>
                  <a:pt x="54741" y="53364"/>
                  <a:pt x="54553" y="52919"/>
                  <a:pt x="54304" y="52808"/>
                </a:cubicBezTo>
                <a:cubicBezTo>
                  <a:pt x="54023" y="52642"/>
                  <a:pt x="53773" y="52475"/>
                  <a:pt x="53524" y="52086"/>
                </a:cubicBezTo>
                <a:cubicBezTo>
                  <a:pt x="53399" y="52086"/>
                  <a:pt x="53274" y="51920"/>
                  <a:pt x="53149" y="51809"/>
                </a:cubicBezTo>
                <a:cubicBezTo>
                  <a:pt x="53024" y="51698"/>
                  <a:pt x="52899" y="51753"/>
                  <a:pt x="52806" y="51531"/>
                </a:cubicBezTo>
                <a:cubicBezTo>
                  <a:pt x="52494" y="51531"/>
                  <a:pt x="52244" y="51198"/>
                  <a:pt x="51994" y="51031"/>
                </a:cubicBezTo>
                <a:cubicBezTo>
                  <a:pt x="51713" y="50865"/>
                  <a:pt x="51495" y="50476"/>
                  <a:pt x="51183" y="50476"/>
                </a:cubicBezTo>
                <a:cubicBezTo>
                  <a:pt x="51058" y="50421"/>
                  <a:pt x="50964" y="50087"/>
                  <a:pt x="50808" y="50198"/>
                </a:cubicBezTo>
                <a:cubicBezTo>
                  <a:pt x="50746" y="49754"/>
                  <a:pt x="50496" y="50310"/>
                  <a:pt x="50403" y="49810"/>
                </a:cubicBezTo>
                <a:cubicBezTo>
                  <a:pt x="49872" y="49532"/>
                  <a:pt x="49373" y="49199"/>
                  <a:pt x="48873" y="48699"/>
                </a:cubicBezTo>
                <a:cubicBezTo>
                  <a:pt x="48624" y="48477"/>
                  <a:pt x="48343" y="48422"/>
                  <a:pt x="48124" y="47977"/>
                </a:cubicBezTo>
                <a:cubicBezTo>
                  <a:pt x="47812" y="48088"/>
                  <a:pt x="47625" y="47311"/>
                  <a:pt x="47313" y="47478"/>
                </a:cubicBezTo>
                <a:cubicBezTo>
                  <a:pt x="46876" y="46645"/>
                  <a:pt x="46314" y="46589"/>
                  <a:pt x="45877" y="45812"/>
                </a:cubicBezTo>
                <a:cubicBezTo>
                  <a:pt x="45596" y="45701"/>
                  <a:pt x="45378" y="45145"/>
                  <a:pt x="45097" y="45090"/>
                </a:cubicBezTo>
                <a:cubicBezTo>
                  <a:pt x="45003" y="44757"/>
                  <a:pt x="44910" y="44645"/>
                  <a:pt x="44754" y="44590"/>
                </a:cubicBezTo>
                <a:cubicBezTo>
                  <a:pt x="44629" y="44534"/>
                  <a:pt x="44535" y="44035"/>
                  <a:pt x="44348" y="44201"/>
                </a:cubicBezTo>
                <a:cubicBezTo>
                  <a:pt x="44473" y="44590"/>
                  <a:pt x="44629" y="44757"/>
                  <a:pt x="44785" y="44757"/>
                </a:cubicBezTo>
                <a:cubicBezTo>
                  <a:pt x="44910" y="45201"/>
                  <a:pt x="45128" y="45201"/>
                  <a:pt x="45253" y="45590"/>
                </a:cubicBezTo>
                <a:cubicBezTo>
                  <a:pt x="45596" y="45812"/>
                  <a:pt x="45877" y="46422"/>
                  <a:pt x="46221" y="46589"/>
                </a:cubicBezTo>
                <a:cubicBezTo>
                  <a:pt x="46814" y="47589"/>
                  <a:pt x="47469" y="48033"/>
                  <a:pt x="48124" y="48644"/>
                </a:cubicBezTo>
                <a:cubicBezTo>
                  <a:pt x="48312" y="48644"/>
                  <a:pt x="48436" y="48977"/>
                  <a:pt x="48592" y="48977"/>
                </a:cubicBezTo>
                <a:cubicBezTo>
                  <a:pt x="48780" y="48977"/>
                  <a:pt x="48905" y="49532"/>
                  <a:pt x="49123" y="49477"/>
                </a:cubicBezTo>
                <a:cubicBezTo>
                  <a:pt x="49404" y="50032"/>
                  <a:pt x="49778" y="49921"/>
                  <a:pt x="50091" y="50254"/>
                </a:cubicBezTo>
                <a:cubicBezTo>
                  <a:pt x="50434" y="50532"/>
                  <a:pt x="50808" y="50587"/>
                  <a:pt x="51089" y="51087"/>
                </a:cubicBezTo>
                <a:cubicBezTo>
                  <a:pt x="51276" y="51142"/>
                  <a:pt x="51464" y="51087"/>
                  <a:pt x="51557" y="51420"/>
                </a:cubicBezTo>
                <a:cubicBezTo>
                  <a:pt x="51682" y="51309"/>
                  <a:pt x="51776" y="51420"/>
                  <a:pt x="51838" y="51642"/>
                </a:cubicBezTo>
                <a:cubicBezTo>
                  <a:pt x="51932" y="51642"/>
                  <a:pt x="52026" y="51698"/>
                  <a:pt x="52088" y="51920"/>
                </a:cubicBezTo>
                <a:cubicBezTo>
                  <a:pt x="52244" y="51809"/>
                  <a:pt x="52338" y="52086"/>
                  <a:pt x="52494" y="51975"/>
                </a:cubicBezTo>
                <a:cubicBezTo>
                  <a:pt x="52587" y="52309"/>
                  <a:pt x="52775" y="52031"/>
                  <a:pt x="52899" y="52420"/>
                </a:cubicBezTo>
                <a:cubicBezTo>
                  <a:pt x="53149" y="52531"/>
                  <a:pt x="53430" y="52753"/>
                  <a:pt x="53680" y="52919"/>
                </a:cubicBezTo>
                <a:cubicBezTo>
                  <a:pt x="53898" y="53475"/>
                  <a:pt x="54241" y="53253"/>
                  <a:pt x="54460" y="53641"/>
                </a:cubicBezTo>
                <a:cubicBezTo>
                  <a:pt x="54616" y="53586"/>
                  <a:pt x="54741" y="53808"/>
                  <a:pt x="54866" y="54030"/>
                </a:cubicBezTo>
                <a:cubicBezTo>
                  <a:pt x="54959" y="53975"/>
                  <a:pt x="55022" y="54086"/>
                  <a:pt x="55084" y="54141"/>
                </a:cubicBezTo>
                <a:cubicBezTo>
                  <a:pt x="55115" y="54308"/>
                  <a:pt x="55240" y="54252"/>
                  <a:pt x="55146" y="54419"/>
                </a:cubicBezTo>
                <a:cubicBezTo>
                  <a:pt x="55022" y="54363"/>
                  <a:pt x="54928" y="54197"/>
                  <a:pt x="54803" y="54141"/>
                </a:cubicBezTo>
                <a:cubicBezTo>
                  <a:pt x="54710" y="53752"/>
                  <a:pt x="54491" y="54308"/>
                  <a:pt x="54429" y="53808"/>
                </a:cubicBezTo>
                <a:cubicBezTo>
                  <a:pt x="54304" y="53808"/>
                  <a:pt x="54179" y="53641"/>
                  <a:pt x="54054" y="53530"/>
                </a:cubicBezTo>
                <a:cubicBezTo>
                  <a:pt x="54023" y="53364"/>
                  <a:pt x="53898" y="53530"/>
                  <a:pt x="53836" y="53419"/>
                </a:cubicBezTo>
                <a:cubicBezTo>
                  <a:pt x="53773" y="53308"/>
                  <a:pt x="53711" y="53308"/>
                  <a:pt x="53617" y="53308"/>
                </a:cubicBezTo>
                <a:cubicBezTo>
                  <a:pt x="53118" y="52808"/>
                  <a:pt x="52525" y="52753"/>
                  <a:pt x="52057" y="52086"/>
                </a:cubicBezTo>
                <a:cubicBezTo>
                  <a:pt x="51932" y="52142"/>
                  <a:pt x="51807" y="52086"/>
                  <a:pt x="51713" y="51920"/>
                </a:cubicBezTo>
                <a:cubicBezTo>
                  <a:pt x="51620" y="51864"/>
                  <a:pt x="51464" y="52142"/>
                  <a:pt x="51401" y="51753"/>
                </a:cubicBezTo>
                <a:cubicBezTo>
                  <a:pt x="51120" y="51975"/>
                  <a:pt x="50964" y="51254"/>
                  <a:pt x="50684" y="51476"/>
                </a:cubicBezTo>
                <a:cubicBezTo>
                  <a:pt x="50496" y="51142"/>
                  <a:pt x="50247" y="51198"/>
                  <a:pt x="50059" y="50976"/>
                </a:cubicBezTo>
                <a:cubicBezTo>
                  <a:pt x="49903" y="51198"/>
                  <a:pt x="49903" y="50365"/>
                  <a:pt x="49716" y="50809"/>
                </a:cubicBezTo>
                <a:cubicBezTo>
                  <a:pt x="49591" y="50698"/>
                  <a:pt x="49498" y="50421"/>
                  <a:pt x="49342" y="50532"/>
                </a:cubicBezTo>
                <a:cubicBezTo>
                  <a:pt x="48936" y="50143"/>
                  <a:pt x="48499" y="49754"/>
                  <a:pt x="48062" y="49366"/>
                </a:cubicBezTo>
                <a:cubicBezTo>
                  <a:pt x="47594" y="49143"/>
                  <a:pt x="47188" y="48533"/>
                  <a:pt x="46720" y="48255"/>
                </a:cubicBezTo>
                <a:cubicBezTo>
                  <a:pt x="46501" y="48033"/>
                  <a:pt x="46314" y="47700"/>
                  <a:pt x="46096" y="47700"/>
                </a:cubicBezTo>
                <a:cubicBezTo>
                  <a:pt x="45877" y="47422"/>
                  <a:pt x="45690" y="47089"/>
                  <a:pt x="45440" y="47033"/>
                </a:cubicBezTo>
                <a:cubicBezTo>
                  <a:pt x="45035" y="46311"/>
                  <a:pt x="44535" y="46256"/>
                  <a:pt x="44161" y="45367"/>
                </a:cubicBezTo>
                <a:cubicBezTo>
                  <a:pt x="43942" y="45367"/>
                  <a:pt x="43755" y="44923"/>
                  <a:pt x="43568" y="44645"/>
                </a:cubicBezTo>
                <a:cubicBezTo>
                  <a:pt x="43349" y="44534"/>
                  <a:pt x="43162" y="44090"/>
                  <a:pt x="42944" y="43813"/>
                </a:cubicBezTo>
                <a:cubicBezTo>
                  <a:pt x="42850" y="43701"/>
                  <a:pt x="42756" y="43535"/>
                  <a:pt x="42694" y="43257"/>
                </a:cubicBezTo>
                <a:cubicBezTo>
                  <a:pt x="42538" y="43313"/>
                  <a:pt x="42507" y="42646"/>
                  <a:pt x="42351" y="42757"/>
                </a:cubicBezTo>
                <a:cubicBezTo>
                  <a:pt x="42257" y="42646"/>
                  <a:pt x="42226" y="42036"/>
                  <a:pt x="42070" y="42202"/>
                </a:cubicBezTo>
                <a:cubicBezTo>
                  <a:pt x="42101" y="42091"/>
                  <a:pt x="42070" y="41480"/>
                  <a:pt x="41882" y="41591"/>
                </a:cubicBezTo>
                <a:cubicBezTo>
                  <a:pt x="41914" y="42424"/>
                  <a:pt x="42413" y="43202"/>
                  <a:pt x="42631" y="43979"/>
                </a:cubicBezTo>
                <a:cubicBezTo>
                  <a:pt x="42881" y="44035"/>
                  <a:pt x="43006" y="44701"/>
                  <a:pt x="43256" y="44812"/>
                </a:cubicBezTo>
                <a:cubicBezTo>
                  <a:pt x="43474" y="45201"/>
                  <a:pt x="43693" y="45478"/>
                  <a:pt x="43942" y="45756"/>
                </a:cubicBezTo>
                <a:cubicBezTo>
                  <a:pt x="44379" y="46256"/>
                  <a:pt x="44785" y="46978"/>
                  <a:pt x="45253" y="47366"/>
                </a:cubicBezTo>
                <a:cubicBezTo>
                  <a:pt x="45472" y="47644"/>
                  <a:pt x="45721" y="47755"/>
                  <a:pt x="45908" y="48033"/>
                </a:cubicBezTo>
                <a:cubicBezTo>
                  <a:pt x="46127" y="48477"/>
                  <a:pt x="46408" y="48422"/>
                  <a:pt x="46626" y="48810"/>
                </a:cubicBezTo>
                <a:cubicBezTo>
                  <a:pt x="47126" y="49143"/>
                  <a:pt x="47563" y="49699"/>
                  <a:pt x="48093" y="49976"/>
                </a:cubicBezTo>
                <a:cubicBezTo>
                  <a:pt x="48218" y="49865"/>
                  <a:pt x="48249" y="50365"/>
                  <a:pt x="48374" y="50365"/>
                </a:cubicBezTo>
                <a:cubicBezTo>
                  <a:pt x="48530" y="50365"/>
                  <a:pt x="48624" y="50532"/>
                  <a:pt x="48749" y="50643"/>
                </a:cubicBezTo>
                <a:cubicBezTo>
                  <a:pt x="48998" y="50809"/>
                  <a:pt x="49217" y="51087"/>
                  <a:pt x="49466" y="51198"/>
                </a:cubicBezTo>
                <a:cubicBezTo>
                  <a:pt x="49934" y="51642"/>
                  <a:pt x="50434" y="51809"/>
                  <a:pt x="50902" y="52253"/>
                </a:cubicBezTo>
                <a:cubicBezTo>
                  <a:pt x="51058" y="52031"/>
                  <a:pt x="51089" y="52531"/>
                  <a:pt x="51245" y="52420"/>
                </a:cubicBezTo>
                <a:cubicBezTo>
                  <a:pt x="51370" y="52420"/>
                  <a:pt x="51526" y="52364"/>
                  <a:pt x="51589" y="52697"/>
                </a:cubicBezTo>
                <a:cubicBezTo>
                  <a:pt x="51869" y="52697"/>
                  <a:pt x="52088" y="52975"/>
                  <a:pt x="52369" y="53086"/>
                </a:cubicBezTo>
                <a:cubicBezTo>
                  <a:pt x="52618" y="53308"/>
                  <a:pt x="52868" y="53475"/>
                  <a:pt x="53087" y="53697"/>
                </a:cubicBezTo>
                <a:cubicBezTo>
                  <a:pt x="53336" y="53863"/>
                  <a:pt x="53617" y="53863"/>
                  <a:pt x="53867" y="54086"/>
                </a:cubicBezTo>
                <a:cubicBezTo>
                  <a:pt x="54522" y="54696"/>
                  <a:pt x="55209" y="55196"/>
                  <a:pt x="55895" y="55640"/>
                </a:cubicBezTo>
                <a:cubicBezTo>
                  <a:pt x="56395" y="56251"/>
                  <a:pt x="56957" y="56529"/>
                  <a:pt x="57456" y="57029"/>
                </a:cubicBezTo>
                <a:cubicBezTo>
                  <a:pt x="57518" y="57251"/>
                  <a:pt x="57612" y="57306"/>
                  <a:pt x="57706" y="57251"/>
                </a:cubicBezTo>
                <a:cubicBezTo>
                  <a:pt x="57768" y="57473"/>
                  <a:pt x="57830" y="57751"/>
                  <a:pt x="57924" y="57695"/>
                </a:cubicBezTo>
                <a:cubicBezTo>
                  <a:pt x="58049" y="58084"/>
                  <a:pt x="58267" y="57973"/>
                  <a:pt x="58392" y="58583"/>
                </a:cubicBezTo>
                <a:cubicBezTo>
                  <a:pt x="58174" y="58639"/>
                  <a:pt x="57986" y="58306"/>
                  <a:pt x="57799" y="58139"/>
                </a:cubicBezTo>
                <a:cubicBezTo>
                  <a:pt x="57612" y="58084"/>
                  <a:pt x="57394" y="57973"/>
                  <a:pt x="57206" y="57751"/>
                </a:cubicBezTo>
                <a:cubicBezTo>
                  <a:pt x="56988" y="57806"/>
                  <a:pt x="56832" y="57362"/>
                  <a:pt x="56644" y="57362"/>
                </a:cubicBezTo>
                <a:cubicBezTo>
                  <a:pt x="56457" y="57084"/>
                  <a:pt x="56239" y="57140"/>
                  <a:pt x="56083" y="56751"/>
                </a:cubicBezTo>
                <a:cubicBezTo>
                  <a:pt x="55708" y="56640"/>
                  <a:pt x="55334" y="56473"/>
                  <a:pt x="54990" y="56196"/>
                </a:cubicBezTo>
                <a:cubicBezTo>
                  <a:pt x="54803" y="56196"/>
                  <a:pt x="54616" y="56085"/>
                  <a:pt x="54429" y="55918"/>
                </a:cubicBezTo>
                <a:cubicBezTo>
                  <a:pt x="54273" y="55807"/>
                  <a:pt x="54023" y="56085"/>
                  <a:pt x="53898" y="55640"/>
                </a:cubicBezTo>
                <a:cubicBezTo>
                  <a:pt x="53648" y="55918"/>
                  <a:pt x="53586" y="55196"/>
                  <a:pt x="53336" y="55585"/>
                </a:cubicBezTo>
                <a:cubicBezTo>
                  <a:pt x="53243" y="55474"/>
                  <a:pt x="53149" y="55363"/>
                  <a:pt x="53055" y="55363"/>
                </a:cubicBezTo>
                <a:cubicBezTo>
                  <a:pt x="52962" y="55418"/>
                  <a:pt x="52899" y="55085"/>
                  <a:pt x="52775" y="55307"/>
                </a:cubicBezTo>
                <a:cubicBezTo>
                  <a:pt x="52431" y="55030"/>
                  <a:pt x="52057" y="54863"/>
                  <a:pt x="51682" y="54752"/>
                </a:cubicBezTo>
                <a:cubicBezTo>
                  <a:pt x="51526" y="54308"/>
                  <a:pt x="51276" y="54530"/>
                  <a:pt x="51120" y="54141"/>
                </a:cubicBezTo>
                <a:cubicBezTo>
                  <a:pt x="50902" y="54197"/>
                  <a:pt x="50746" y="53863"/>
                  <a:pt x="50527" y="53919"/>
                </a:cubicBezTo>
                <a:cubicBezTo>
                  <a:pt x="50309" y="53752"/>
                  <a:pt x="50059" y="53641"/>
                  <a:pt x="49934" y="53530"/>
                </a:cubicBezTo>
                <a:cubicBezTo>
                  <a:pt x="49716" y="53419"/>
                  <a:pt x="49529" y="53197"/>
                  <a:pt x="49279" y="53197"/>
                </a:cubicBezTo>
                <a:cubicBezTo>
                  <a:pt x="49123" y="52808"/>
                  <a:pt x="48873" y="52975"/>
                  <a:pt x="48717" y="52586"/>
                </a:cubicBezTo>
                <a:cubicBezTo>
                  <a:pt x="48499" y="52586"/>
                  <a:pt x="48312" y="52309"/>
                  <a:pt x="48093" y="52086"/>
                </a:cubicBezTo>
                <a:cubicBezTo>
                  <a:pt x="47687" y="51864"/>
                  <a:pt x="47282" y="51587"/>
                  <a:pt x="46907" y="51142"/>
                </a:cubicBezTo>
                <a:cubicBezTo>
                  <a:pt x="46657" y="51198"/>
                  <a:pt x="46533" y="50754"/>
                  <a:pt x="46314" y="50754"/>
                </a:cubicBezTo>
                <a:cubicBezTo>
                  <a:pt x="46127" y="50421"/>
                  <a:pt x="45908" y="50421"/>
                  <a:pt x="45721" y="50032"/>
                </a:cubicBezTo>
                <a:cubicBezTo>
                  <a:pt x="45284" y="49865"/>
                  <a:pt x="44941" y="49310"/>
                  <a:pt x="44535" y="48921"/>
                </a:cubicBezTo>
                <a:cubicBezTo>
                  <a:pt x="44348" y="48810"/>
                  <a:pt x="44192" y="48422"/>
                  <a:pt x="44005" y="48310"/>
                </a:cubicBezTo>
                <a:cubicBezTo>
                  <a:pt x="43817" y="47922"/>
                  <a:pt x="43568" y="48033"/>
                  <a:pt x="43412" y="47589"/>
                </a:cubicBezTo>
                <a:cubicBezTo>
                  <a:pt x="43037" y="47089"/>
                  <a:pt x="42663" y="46589"/>
                  <a:pt x="42288" y="46089"/>
                </a:cubicBezTo>
                <a:cubicBezTo>
                  <a:pt x="42226" y="45923"/>
                  <a:pt x="42163" y="45590"/>
                  <a:pt x="42070" y="45645"/>
                </a:cubicBezTo>
                <a:cubicBezTo>
                  <a:pt x="42163" y="46145"/>
                  <a:pt x="42319" y="46478"/>
                  <a:pt x="42475" y="46700"/>
                </a:cubicBezTo>
                <a:cubicBezTo>
                  <a:pt x="42631" y="47033"/>
                  <a:pt x="42850" y="46867"/>
                  <a:pt x="42975" y="47366"/>
                </a:cubicBezTo>
                <a:cubicBezTo>
                  <a:pt x="43100" y="47700"/>
                  <a:pt x="43256" y="47922"/>
                  <a:pt x="43443" y="48033"/>
                </a:cubicBezTo>
                <a:cubicBezTo>
                  <a:pt x="43599" y="48366"/>
                  <a:pt x="43786" y="48644"/>
                  <a:pt x="44005" y="48644"/>
                </a:cubicBezTo>
                <a:cubicBezTo>
                  <a:pt x="44130" y="49032"/>
                  <a:pt x="44286" y="49199"/>
                  <a:pt x="44473" y="49310"/>
                </a:cubicBezTo>
                <a:cubicBezTo>
                  <a:pt x="44660" y="49588"/>
                  <a:pt x="44816" y="49921"/>
                  <a:pt x="45035" y="49921"/>
                </a:cubicBezTo>
                <a:cubicBezTo>
                  <a:pt x="45159" y="50310"/>
                  <a:pt x="45409" y="50087"/>
                  <a:pt x="45503" y="50587"/>
                </a:cubicBezTo>
                <a:cubicBezTo>
                  <a:pt x="45721" y="50587"/>
                  <a:pt x="45877" y="51031"/>
                  <a:pt x="46096" y="50976"/>
                </a:cubicBezTo>
                <a:cubicBezTo>
                  <a:pt x="46221" y="51476"/>
                  <a:pt x="46501" y="51031"/>
                  <a:pt x="46595" y="51642"/>
                </a:cubicBezTo>
                <a:cubicBezTo>
                  <a:pt x="46782" y="51698"/>
                  <a:pt x="46970" y="51920"/>
                  <a:pt x="47157" y="52031"/>
                </a:cubicBezTo>
                <a:cubicBezTo>
                  <a:pt x="47500" y="52420"/>
                  <a:pt x="47937" y="52475"/>
                  <a:pt x="48249" y="53086"/>
                </a:cubicBezTo>
                <a:cubicBezTo>
                  <a:pt x="48624" y="53197"/>
                  <a:pt x="48967" y="53641"/>
                  <a:pt x="49373" y="53752"/>
                </a:cubicBezTo>
                <a:cubicBezTo>
                  <a:pt x="49529" y="53975"/>
                  <a:pt x="49716" y="53975"/>
                  <a:pt x="49872" y="54252"/>
                </a:cubicBezTo>
                <a:cubicBezTo>
                  <a:pt x="49997" y="54197"/>
                  <a:pt x="50059" y="54308"/>
                  <a:pt x="50153" y="54308"/>
                </a:cubicBezTo>
                <a:cubicBezTo>
                  <a:pt x="50309" y="54197"/>
                  <a:pt x="50340" y="54641"/>
                  <a:pt x="50496" y="54474"/>
                </a:cubicBezTo>
                <a:cubicBezTo>
                  <a:pt x="50652" y="54641"/>
                  <a:pt x="50840" y="54696"/>
                  <a:pt x="51027" y="54752"/>
                </a:cubicBezTo>
                <a:cubicBezTo>
                  <a:pt x="51183" y="55196"/>
                  <a:pt x="51401" y="55085"/>
                  <a:pt x="51620" y="55141"/>
                </a:cubicBezTo>
                <a:cubicBezTo>
                  <a:pt x="51745" y="55529"/>
                  <a:pt x="51994" y="55252"/>
                  <a:pt x="52150" y="55585"/>
                </a:cubicBezTo>
                <a:cubicBezTo>
                  <a:pt x="52244" y="55529"/>
                  <a:pt x="52306" y="55696"/>
                  <a:pt x="52431" y="55640"/>
                </a:cubicBezTo>
                <a:cubicBezTo>
                  <a:pt x="52494" y="55974"/>
                  <a:pt x="52681" y="55585"/>
                  <a:pt x="52743" y="55807"/>
                </a:cubicBezTo>
                <a:cubicBezTo>
                  <a:pt x="53149" y="56029"/>
                  <a:pt x="53524" y="56140"/>
                  <a:pt x="53929" y="56307"/>
                </a:cubicBezTo>
                <a:cubicBezTo>
                  <a:pt x="54054" y="56584"/>
                  <a:pt x="54304" y="56251"/>
                  <a:pt x="54460" y="56584"/>
                </a:cubicBezTo>
                <a:cubicBezTo>
                  <a:pt x="54647" y="56695"/>
                  <a:pt x="54866" y="56640"/>
                  <a:pt x="55053" y="56973"/>
                </a:cubicBezTo>
                <a:cubicBezTo>
                  <a:pt x="55833" y="57140"/>
                  <a:pt x="56520" y="58028"/>
                  <a:pt x="57269" y="58528"/>
                </a:cubicBezTo>
                <a:cubicBezTo>
                  <a:pt x="57643" y="58806"/>
                  <a:pt x="58018" y="58972"/>
                  <a:pt x="58361" y="59416"/>
                </a:cubicBezTo>
                <a:cubicBezTo>
                  <a:pt x="58548" y="59472"/>
                  <a:pt x="58704" y="59750"/>
                  <a:pt x="58892" y="59861"/>
                </a:cubicBezTo>
                <a:cubicBezTo>
                  <a:pt x="59048" y="60194"/>
                  <a:pt x="59297" y="60027"/>
                  <a:pt x="59391" y="60638"/>
                </a:cubicBezTo>
                <a:cubicBezTo>
                  <a:pt x="58954" y="60360"/>
                  <a:pt x="58548" y="59972"/>
                  <a:pt x="58111" y="59472"/>
                </a:cubicBezTo>
                <a:cubicBezTo>
                  <a:pt x="57206" y="59028"/>
                  <a:pt x="56239" y="58750"/>
                  <a:pt x="55334" y="58139"/>
                </a:cubicBezTo>
                <a:cubicBezTo>
                  <a:pt x="54803" y="58306"/>
                  <a:pt x="54397" y="57806"/>
                  <a:pt x="53867" y="57973"/>
                </a:cubicBezTo>
                <a:cubicBezTo>
                  <a:pt x="53804" y="57695"/>
                  <a:pt x="53711" y="57639"/>
                  <a:pt x="53555" y="57806"/>
                </a:cubicBezTo>
                <a:cubicBezTo>
                  <a:pt x="53492" y="57306"/>
                  <a:pt x="53305" y="57695"/>
                  <a:pt x="53180" y="57473"/>
                </a:cubicBezTo>
                <a:cubicBezTo>
                  <a:pt x="53087" y="57362"/>
                  <a:pt x="52962" y="57417"/>
                  <a:pt x="52837" y="57528"/>
                </a:cubicBezTo>
                <a:cubicBezTo>
                  <a:pt x="52712" y="57417"/>
                  <a:pt x="52587" y="57251"/>
                  <a:pt x="52431" y="57417"/>
                </a:cubicBezTo>
                <a:cubicBezTo>
                  <a:pt x="52306" y="56973"/>
                  <a:pt x="52057" y="57362"/>
                  <a:pt x="51932" y="56973"/>
                </a:cubicBezTo>
                <a:cubicBezTo>
                  <a:pt x="51713" y="56807"/>
                  <a:pt x="51464" y="57084"/>
                  <a:pt x="51339" y="56584"/>
                </a:cubicBezTo>
                <a:cubicBezTo>
                  <a:pt x="51058" y="56918"/>
                  <a:pt x="50964" y="56251"/>
                  <a:pt x="50684" y="56529"/>
                </a:cubicBezTo>
                <a:cubicBezTo>
                  <a:pt x="50496" y="56418"/>
                  <a:pt x="50340" y="56085"/>
                  <a:pt x="50091" y="56140"/>
                </a:cubicBezTo>
                <a:cubicBezTo>
                  <a:pt x="49997" y="56196"/>
                  <a:pt x="49934" y="55974"/>
                  <a:pt x="49841" y="55918"/>
                </a:cubicBezTo>
                <a:cubicBezTo>
                  <a:pt x="49716" y="56029"/>
                  <a:pt x="49654" y="55974"/>
                  <a:pt x="49560" y="55863"/>
                </a:cubicBezTo>
                <a:cubicBezTo>
                  <a:pt x="49373" y="55751"/>
                  <a:pt x="49185" y="55529"/>
                  <a:pt x="48967" y="55474"/>
                </a:cubicBezTo>
                <a:cubicBezTo>
                  <a:pt x="48780" y="55363"/>
                  <a:pt x="48561" y="55252"/>
                  <a:pt x="48405" y="55085"/>
                </a:cubicBezTo>
                <a:cubicBezTo>
                  <a:pt x="48187" y="54974"/>
                  <a:pt x="48000" y="54863"/>
                  <a:pt x="47812" y="54641"/>
                </a:cubicBezTo>
                <a:cubicBezTo>
                  <a:pt x="47407" y="54585"/>
                  <a:pt x="47063" y="54141"/>
                  <a:pt x="46689" y="53975"/>
                </a:cubicBezTo>
                <a:cubicBezTo>
                  <a:pt x="46314" y="53586"/>
                  <a:pt x="45940" y="53197"/>
                  <a:pt x="45534" y="52975"/>
                </a:cubicBezTo>
                <a:cubicBezTo>
                  <a:pt x="45472" y="52753"/>
                  <a:pt x="45378" y="52697"/>
                  <a:pt x="45284" y="52753"/>
                </a:cubicBezTo>
                <a:cubicBezTo>
                  <a:pt x="45191" y="52531"/>
                  <a:pt x="45097" y="52364"/>
                  <a:pt x="44972" y="52364"/>
                </a:cubicBezTo>
                <a:cubicBezTo>
                  <a:pt x="44816" y="52086"/>
                  <a:pt x="44629" y="51920"/>
                  <a:pt x="44442" y="51809"/>
                </a:cubicBezTo>
                <a:cubicBezTo>
                  <a:pt x="44286" y="51365"/>
                  <a:pt x="44036" y="51587"/>
                  <a:pt x="43880" y="51198"/>
                </a:cubicBezTo>
                <a:cubicBezTo>
                  <a:pt x="43724" y="50920"/>
                  <a:pt x="43505" y="50865"/>
                  <a:pt x="43318" y="50587"/>
                </a:cubicBezTo>
                <a:cubicBezTo>
                  <a:pt x="43162" y="50421"/>
                  <a:pt x="43006" y="50087"/>
                  <a:pt x="42850" y="49921"/>
                </a:cubicBezTo>
                <a:cubicBezTo>
                  <a:pt x="42788" y="49699"/>
                  <a:pt x="42694" y="49699"/>
                  <a:pt x="42600" y="49699"/>
                </a:cubicBezTo>
                <a:cubicBezTo>
                  <a:pt x="42507" y="49477"/>
                  <a:pt x="42475" y="49032"/>
                  <a:pt x="42288" y="49366"/>
                </a:cubicBezTo>
                <a:cubicBezTo>
                  <a:pt x="42413" y="49643"/>
                  <a:pt x="42538" y="49976"/>
                  <a:pt x="42694" y="50087"/>
                </a:cubicBezTo>
                <a:cubicBezTo>
                  <a:pt x="42881" y="50254"/>
                  <a:pt x="43006" y="50698"/>
                  <a:pt x="43193" y="50754"/>
                </a:cubicBezTo>
                <a:cubicBezTo>
                  <a:pt x="43474" y="51254"/>
                  <a:pt x="43786" y="51642"/>
                  <a:pt x="44161" y="51753"/>
                </a:cubicBezTo>
                <a:cubicBezTo>
                  <a:pt x="44410" y="52420"/>
                  <a:pt x="44785" y="52420"/>
                  <a:pt x="45066" y="52975"/>
                </a:cubicBezTo>
                <a:cubicBezTo>
                  <a:pt x="45440" y="53197"/>
                  <a:pt x="45752" y="53641"/>
                  <a:pt x="46096" y="53919"/>
                </a:cubicBezTo>
                <a:cubicBezTo>
                  <a:pt x="46408" y="54308"/>
                  <a:pt x="46782" y="54363"/>
                  <a:pt x="47063" y="54919"/>
                </a:cubicBezTo>
                <a:cubicBezTo>
                  <a:pt x="47282" y="54807"/>
                  <a:pt x="47438" y="55030"/>
                  <a:pt x="47594" y="55196"/>
                </a:cubicBezTo>
                <a:cubicBezTo>
                  <a:pt x="47687" y="55363"/>
                  <a:pt x="47812" y="55085"/>
                  <a:pt x="47875" y="55418"/>
                </a:cubicBezTo>
                <a:cubicBezTo>
                  <a:pt x="47968" y="55363"/>
                  <a:pt x="48031" y="55529"/>
                  <a:pt x="48156" y="55474"/>
                </a:cubicBezTo>
                <a:cubicBezTo>
                  <a:pt x="48436" y="56029"/>
                  <a:pt x="48842" y="55918"/>
                  <a:pt x="49154" y="56307"/>
                </a:cubicBezTo>
                <a:cubicBezTo>
                  <a:pt x="49342" y="56196"/>
                  <a:pt x="49498" y="56473"/>
                  <a:pt x="49685" y="56584"/>
                </a:cubicBezTo>
                <a:cubicBezTo>
                  <a:pt x="49747" y="56751"/>
                  <a:pt x="49903" y="56473"/>
                  <a:pt x="49934" y="56807"/>
                </a:cubicBezTo>
                <a:cubicBezTo>
                  <a:pt x="50059" y="56695"/>
                  <a:pt x="50153" y="56695"/>
                  <a:pt x="50215" y="56862"/>
                </a:cubicBezTo>
                <a:cubicBezTo>
                  <a:pt x="50403" y="56862"/>
                  <a:pt x="50590" y="56807"/>
                  <a:pt x="50715" y="57195"/>
                </a:cubicBezTo>
                <a:cubicBezTo>
                  <a:pt x="50933" y="56918"/>
                  <a:pt x="51058" y="57417"/>
                  <a:pt x="51245" y="57473"/>
                </a:cubicBezTo>
                <a:cubicBezTo>
                  <a:pt x="51464" y="57362"/>
                  <a:pt x="51620" y="57584"/>
                  <a:pt x="51807" y="57751"/>
                </a:cubicBezTo>
                <a:cubicBezTo>
                  <a:pt x="52026" y="57473"/>
                  <a:pt x="52150" y="57917"/>
                  <a:pt x="52369" y="57806"/>
                </a:cubicBezTo>
                <a:cubicBezTo>
                  <a:pt x="52431" y="57917"/>
                  <a:pt x="52525" y="57917"/>
                  <a:pt x="52587" y="57917"/>
                </a:cubicBezTo>
                <a:cubicBezTo>
                  <a:pt x="52712" y="57806"/>
                  <a:pt x="52743" y="58195"/>
                  <a:pt x="52868" y="57973"/>
                </a:cubicBezTo>
                <a:cubicBezTo>
                  <a:pt x="53024" y="58250"/>
                  <a:pt x="53211" y="58306"/>
                  <a:pt x="53430" y="58250"/>
                </a:cubicBezTo>
                <a:cubicBezTo>
                  <a:pt x="53461" y="58417"/>
                  <a:pt x="53555" y="58195"/>
                  <a:pt x="53617" y="58250"/>
                </a:cubicBezTo>
                <a:cubicBezTo>
                  <a:pt x="53648" y="58250"/>
                  <a:pt x="53648" y="58472"/>
                  <a:pt x="53680" y="58472"/>
                </a:cubicBezTo>
                <a:cubicBezTo>
                  <a:pt x="53773" y="58528"/>
                  <a:pt x="53867" y="58472"/>
                  <a:pt x="53960" y="58528"/>
                </a:cubicBezTo>
                <a:cubicBezTo>
                  <a:pt x="54148" y="58639"/>
                  <a:pt x="54366" y="58528"/>
                  <a:pt x="54522" y="58806"/>
                </a:cubicBezTo>
                <a:cubicBezTo>
                  <a:pt x="54710" y="58583"/>
                  <a:pt x="54866" y="58750"/>
                  <a:pt x="55022" y="58972"/>
                </a:cubicBezTo>
                <a:cubicBezTo>
                  <a:pt x="55271" y="58695"/>
                  <a:pt x="55396" y="59139"/>
                  <a:pt x="55583" y="59028"/>
                </a:cubicBezTo>
                <a:cubicBezTo>
                  <a:pt x="55771" y="59139"/>
                  <a:pt x="55989" y="58972"/>
                  <a:pt x="56145" y="59305"/>
                </a:cubicBezTo>
                <a:cubicBezTo>
                  <a:pt x="56332" y="59416"/>
                  <a:pt x="56551" y="59250"/>
                  <a:pt x="56676" y="59583"/>
                </a:cubicBezTo>
                <a:cubicBezTo>
                  <a:pt x="56863" y="59583"/>
                  <a:pt x="57050" y="59527"/>
                  <a:pt x="57206" y="59750"/>
                </a:cubicBezTo>
                <a:cubicBezTo>
                  <a:pt x="57362" y="59861"/>
                  <a:pt x="57581" y="59750"/>
                  <a:pt x="57737" y="60027"/>
                </a:cubicBezTo>
                <a:cubicBezTo>
                  <a:pt x="58080" y="60249"/>
                  <a:pt x="58455" y="60527"/>
                  <a:pt x="58798" y="60749"/>
                </a:cubicBezTo>
                <a:cubicBezTo>
                  <a:pt x="59079" y="60916"/>
                  <a:pt x="59266" y="61471"/>
                  <a:pt x="59578" y="61471"/>
                </a:cubicBezTo>
                <a:cubicBezTo>
                  <a:pt x="59797" y="61915"/>
                  <a:pt x="60109" y="61804"/>
                  <a:pt x="60265" y="62582"/>
                </a:cubicBezTo>
                <a:cubicBezTo>
                  <a:pt x="60078" y="62637"/>
                  <a:pt x="60015" y="62082"/>
                  <a:pt x="59797" y="62248"/>
                </a:cubicBezTo>
                <a:cubicBezTo>
                  <a:pt x="59672" y="61860"/>
                  <a:pt x="59422" y="62082"/>
                  <a:pt x="59266" y="61971"/>
                </a:cubicBezTo>
                <a:cubicBezTo>
                  <a:pt x="59079" y="61915"/>
                  <a:pt x="58985" y="61416"/>
                  <a:pt x="58767" y="61582"/>
                </a:cubicBezTo>
                <a:cubicBezTo>
                  <a:pt x="58611" y="61416"/>
                  <a:pt x="58423" y="61416"/>
                  <a:pt x="58267" y="61138"/>
                </a:cubicBezTo>
                <a:cubicBezTo>
                  <a:pt x="58111" y="61193"/>
                  <a:pt x="57955" y="61082"/>
                  <a:pt x="57799" y="61082"/>
                </a:cubicBezTo>
                <a:cubicBezTo>
                  <a:pt x="57674" y="60805"/>
                  <a:pt x="57487" y="61027"/>
                  <a:pt x="57362" y="60860"/>
                </a:cubicBezTo>
                <a:cubicBezTo>
                  <a:pt x="57269" y="60916"/>
                  <a:pt x="57206" y="60860"/>
                  <a:pt x="57144" y="60749"/>
                </a:cubicBezTo>
                <a:cubicBezTo>
                  <a:pt x="57081" y="60583"/>
                  <a:pt x="56988" y="60749"/>
                  <a:pt x="56925" y="60638"/>
                </a:cubicBezTo>
                <a:cubicBezTo>
                  <a:pt x="56769" y="60694"/>
                  <a:pt x="56613" y="60583"/>
                  <a:pt x="56488" y="60416"/>
                </a:cubicBezTo>
                <a:cubicBezTo>
                  <a:pt x="56145" y="60749"/>
                  <a:pt x="55927" y="60360"/>
                  <a:pt x="55583" y="60527"/>
                </a:cubicBezTo>
                <a:cubicBezTo>
                  <a:pt x="55490" y="60138"/>
                  <a:pt x="55302" y="60416"/>
                  <a:pt x="55146" y="60305"/>
                </a:cubicBezTo>
                <a:cubicBezTo>
                  <a:pt x="54990" y="60305"/>
                  <a:pt x="54866" y="60194"/>
                  <a:pt x="54678" y="60249"/>
                </a:cubicBezTo>
                <a:cubicBezTo>
                  <a:pt x="54678" y="60138"/>
                  <a:pt x="54647" y="60194"/>
                  <a:pt x="54585" y="60194"/>
                </a:cubicBezTo>
                <a:cubicBezTo>
                  <a:pt x="54553" y="60194"/>
                  <a:pt x="54491" y="60138"/>
                  <a:pt x="54460" y="60138"/>
                </a:cubicBezTo>
                <a:cubicBezTo>
                  <a:pt x="54397" y="60138"/>
                  <a:pt x="54304" y="60249"/>
                  <a:pt x="54210" y="60249"/>
                </a:cubicBezTo>
                <a:cubicBezTo>
                  <a:pt x="54085" y="60194"/>
                  <a:pt x="53929" y="60027"/>
                  <a:pt x="53804" y="60027"/>
                </a:cubicBezTo>
                <a:cubicBezTo>
                  <a:pt x="53617" y="59972"/>
                  <a:pt x="53492" y="60027"/>
                  <a:pt x="53336" y="59972"/>
                </a:cubicBezTo>
                <a:cubicBezTo>
                  <a:pt x="53180" y="59972"/>
                  <a:pt x="52993" y="59805"/>
                  <a:pt x="52868" y="59972"/>
                </a:cubicBezTo>
                <a:cubicBezTo>
                  <a:pt x="52556" y="59861"/>
                  <a:pt x="52275" y="59694"/>
                  <a:pt x="51932" y="59916"/>
                </a:cubicBezTo>
                <a:cubicBezTo>
                  <a:pt x="51807" y="59639"/>
                  <a:pt x="51620" y="59861"/>
                  <a:pt x="51495" y="59694"/>
                </a:cubicBezTo>
                <a:cubicBezTo>
                  <a:pt x="51401" y="59750"/>
                  <a:pt x="51308" y="59805"/>
                  <a:pt x="51276" y="59583"/>
                </a:cubicBezTo>
                <a:cubicBezTo>
                  <a:pt x="51183" y="59639"/>
                  <a:pt x="51089" y="59805"/>
                  <a:pt x="51027" y="59639"/>
                </a:cubicBezTo>
                <a:cubicBezTo>
                  <a:pt x="50403" y="59639"/>
                  <a:pt x="49778" y="59583"/>
                  <a:pt x="49154" y="59527"/>
                </a:cubicBezTo>
                <a:cubicBezTo>
                  <a:pt x="48842" y="59416"/>
                  <a:pt x="48561" y="59250"/>
                  <a:pt x="48218" y="59472"/>
                </a:cubicBezTo>
                <a:cubicBezTo>
                  <a:pt x="47968" y="59139"/>
                  <a:pt x="47594" y="59416"/>
                  <a:pt x="47344" y="59028"/>
                </a:cubicBezTo>
                <a:cubicBezTo>
                  <a:pt x="47001" y="59250"/>
                  <a:pt x="46751" y="58750"/>
                  <a:pt x="46439" y="58806"/>
                </a:cubicBezTo>
                <a:cubicBezTo>
                  <a:pt x="46158" y="58583"/>
                  <a:pt x="45877" y="58417"/>
                  <a:pt x="45565" y="58361"/>
                </a:cubicBezTo>
                <a:cubicBezTo>
                  <a:pt x="45284" y="58139"/>
                  <a:pt x="45003" y="57973"/>
                  <a:pt x="44691" y="57917"/>
                </a:cubicBezTo>
                <a:cubicBezTo>
                  <a:pt x="44566" y="57695"/>
                  <a:pt x="44410" y="57639"/>
                  <a:pt x="44286" y="57473"/>
                </a:cubicBezTo>
                <a:cubicBezTo>
                  <a:pt x="44098" y="57695"/>
                  <a:pt x="44005" y="57306"/>
                  <a:pt x="43849" y="57251"/>
                </a:cubicBezTo>
                <a:cubicBezTo>
                  <a:pt x="43693" y="57251"/>
                  <a:pt x="43568" y="57084"/>
                  <a:pt x="43412" y="57029"/>
                </a:cubicBezTo>
                <a:cubicBezTo>
                  <a:pt x="43287" y="56751"/>
                  <a:pt x="43100" y="57084"/>
                  <a:pt x="43006" y="56640"/>
                </a:cubicBezTo>
                <a:cubicBezTo>
                  <a:pt x="42850" y="56640"/>
                  <a:pt x="42694" y="56584"/>
                  <a:pt x="42569" y="56418"/>
                </a:cubicBezTo>
                <a:cubicBezTo>
                  <a:pt x="42382" y="56529"/>
                  <a:pt x="42351" y="55918"/>
                  <a:pt x="42163" y="55974"/>
                </a:cubicBezTo>
                <a:cubicBezTo>
                  <a:pt x="42288" y="56529"/>
                  <a:pt x="42444" y="56751"/>
                  <a:pt x="42663" y="56640"/>
                </a:cubicBezTo>
                <a:cubicBezTo>
                  <a:pt x="42850" y="56695"/>
                  <a:pt x="42944" y="57251"/>
                  <a:pt x="43162" y="57140"/>
                </a:cubicBezTo>
                <a:cubicBezTo>
                  <a:pt x="43505" y="57528"/>
                  <a:pt x="43911" y="57639"/>
                  <a:pt x="44254" y="58028"/>
                </a:cubicBezTo>
                <a:cubicBezTo>
                  <a:pt x="44442" y="58084"/>
                  <a:pt x="44598" y="58361"/>
                  <a:pt x="44816" y="58306"/>
                </a:cubicBezTo>
                <a:cubicBezTo>
                  <a:pt x="45003" y="58472"/>
                  <a:pt x="45191" y="58583"/>
                  <a:pt x="45378" y="58695"/>
                </a:cubicBezTo>
                <a:cubicBezTo>
                  <a:pt x="45503" y="58583"/>
                  <a:pt x="45534" y="58972"/>
                  <a:pt x="45690" y="58750"/>
                </a:cubicBezTo>
                <a:cubicBezTo>
                  <a:pt x="45752" y="58917"/>
                  <a:pt x="45846" y="58972"/>
                  <a:pt x="45940" y="58972"/>
                </a:cubicBezTo>
                <a:cubicBezTo>
                  <a:pt x="46127" y="59194"/>
                  <a:pt x="46345" y="59083"/>
                  <a:pt x="46533" y="59361"/>
                </a:cubicBezTo>
                <a:cubicBezTo>
                  <a:pt x="46626" y="59305"/>
                  <a:pt x="46720" y="59361"/>
                  <a:pt x="46782" y="59583"/>
                </a:cubicBezTo>
                <a:cubicBezTo>
                  <a:pt x="46907" y="59472"/>
                  <a:pt x="47001" y="59416"/>
                  <a:pt x="47094" y="59416"/>
                </a:cubicBezTo>
                <a:cubicBezTo>
                  <a:pt x="47282" y="59694"/>
                  <a:pt x="47469" y="59805"/>
                  <a:pt x="47719" y="59639"/>
                </a:cubicBezTo>
                <a:cubicBezTo>
                  <a:pt x="47875" y="59805"/>
                  <a:pt x="48062" y="59916"/>
                  <a:pt x="48249" y="59916"/>
                </a:cubicBezTo>
                <a:cubicBezTo>
                  <a:pt x="48499" y="59750"/>
                  <a:pt x="48655" y="60138"/>
                  <a:pt x="48905" y="59916"/>
                </a:cubicBezTo>
                <a:cubicBezTo>
                  <a:pt x="49279" y="60194"/>
                  <a:pt x="49716" y="60083"/>
                  <a:pt x="50091" y="60249"/>
                </a:cubicBezTo>
                <a:cubicBezTo>
                  <a:pt x="50527" y="60138"/>
                  <a:pt x="50902" y="60416"/>
                  <a:pt x="51339" y="60138"/>
                </a:cubicBezTo>
                <a:cubicBezTo>
                  <a:pt x="51526" y="60583"/>
                  <a:pt x="51838" y="60027"/>
                  <a:pt x="51994" y="60472"/>
                </a:cubicBezTo>
                <a:cubicBezTo>
                  <a:pt x="52275" y="60305"/>
                  <a:pt x="52494" y="60583"/>
                  <a:pt x="52775" y="60527"/>
                </a:cubicBezTo>
                <a:cubicBezTo>
                  <a:pt x="52993" y="60583"/>
                  <a:pt x="53211" y="60694"/>
                  <a:pt x="53461" y="60694"/>
                </a:cubicBezTo>
                <a:cubicBezTo>
                  <a:pt x="53586" y="60638"/>
                  <a:pt x="53680" y="60694"/>
                  <a:pt x="53804" y="60638"/>
                </a:cubicBezTo>
                <a:cubicBezTo>
                  <a:pt x="53898" y="60971"/>
                  <a:pt x="54117" y="60472"/>
                  <a:pt x="54179" y="60916"/>
                </a:cubicBezTo>
                <a:cubicBezTo>
                  <a:pt x="54429" y="60749"/>
                  <a:pt x="54647" y="60860"/>
                  <a:pt x="54897" y="60860"/>
                </a:cubicBezTo>
                <a:cubicBezTo>
                  <a:pt x="55053" y="60694"/>
                  <a:pt x="55084" y="61138"/>
                  <a:pt x="55209" y="61027"/>
                </a:cubicBezTo>
                <a:cubicBezTo>
                  <a:pt x="55396" y="60860"/>
                  <a:pt x="55490" y="61027"/>
                  <a:pt x="55615" y="61138"/>
                </a:cubicBezTo>
                <a:cubicBezTo>
                  <a:pt x="55895" y="60916"/>
                  <a:pt x="56052" y="61360"/>
                  <a:pt x="56301" y="61304"/>
                </a:cubicBezTo>
                <a:cubicBezTo>
                  <a:pt x="56395" y="61360"/>
                  <a:pt x="56582" y="61082"/>
                  <a:pt x="56613" y="61471"/>
                </a:cubicBezTo>
                <a:cubicBezTo>
                  <a:pt x="56801" y="61249"/>
                  <a:pt x="56894" y="61416"/>
                  <a:pt x="57050" y="61360"/>
                </a:cubicBezTo>
                <a:cubicBezTo>
                  <a:pt x="57425" y="61749"/>
                  <a:pt x="57893" y="61804"/>
                  <a:pt x="58330" y="61915"/>
                </a:cubicBezTo>
                <a:cubicBezTo>
                  <a:pt x="58486" y="62137"/>
                  <a:pt x="58673" y="62304"/>
                  <a:pt x="58892" y="62304"/>
                </a:cubicBezTo>
                <a:cubicBezTo>
                  <a:pt x="58954" y="62693"/>
                  <a:pt x="59141" y="62415"/>
                  <a:pt x="59235" y="62471"/>
                </a:cubicBezTo>
                <a:cubicBezTo>
                  <a:pt x="59297" y="62859"/>
                  <a:pt x="59453" y="62582"/>
                  <a:pt x="59547" y="62637"/>
                </a:cubicBezTo>
                <a:cubicBezTo>
                  <a:pt x="59609" y="63137"/>
                  <a:pt x="59828" y="62471"/>
                  <a:pt x="59859" y="62970"/>
                </a:cubicBezTo>
                <a:cubicBezTo>
                  <a:pt x="60015" y="62804"/>
                  <a:pt x="60046" y="63248"/>
                  <a:pt x="60171" y="63137"/>
                </a:cubicBezTo>
                <a:cubicBezTo>
                  <a:pt x="60358" y="63581"/>
                  <a:pt x="60608" y="63470"/>
                  <a:pt x="60764" y="63859"/>
                </a:cubicBezTo>
                <a:cubicBezTo>
                  <a:pt x="60577" y="63859"/>
                  <a:pt x="60421" y="63692"/>
                  <a:pt x="60202" y="63803"/>
                </a:cubicBezTo>
                <a:cubicBezTo>
                  <a:pt x="60109" y="63914"/>
                  <a:pt x="60109" y="63637"/>
                  <a:pt x="60046" y="63581"/>
                </a:cubicBezTo>
                <a:cubicBezTo>
                  <a:pt x="60015" y="63581"/>
                  <a:pt x="59953" y="63748"/>
                  <a:pt x="59921" y="63748"/>
                </a:cubicBezTo>
                <a:cubicBezTo>
                  <a:pt x="59828" y="63692"/>
                  <a:pt x="59734" y="63581"/>
                  <a:pt x="59641" y="63526"/>
                </a:cubicBezTo>
                <a:cubicBezTo>
                  <a:pt x="59266" y="63359"/>
                  <a:pt x="58860" y="63359"/>
                  <a:pt x="58486" y="63026"/>
                </a:cubicBezTo>
                <a:cubicBezTo>
                  <a:pt x="58205" y="63192"/>
                  <a:pt x="57955" y="63137"/>
                  <a:pt x="57737" y="62970"/>
                </a:cubicBezTo>
                <a:cubicBezTo>
                  <a:pt x="57456" y="63081"/>
                  <a:pt x="57206" y="63081"/>
                  <a:pt x="56988" y="62915"/>
                </a:cubicBezTo>
                <a:cubicBezTo>
                  <a:pt x="56863" y="63081"/>
                  <a:pt x="56707" y="62915"/>
                  <a:pt x="56613" y="62915"/>
                </a:cubicBezTo>
                <a:cubicBezTo>
                  <a:pt x="56488" y="62915"/>
                  <a:pt x="56364" y="62915"/>
                  <a:pt x="56239" y="62804"/>
                </a:cubicBezTo>
                <a:cubicBezTo>
                  <a:pt x="55989" y="62637"/>
                  <a:pt x="55708" y="62859"/>
                  <a:pt x="55490" y="62582"/>
                </a:cubicBezTo>
                <a:cubicBezTo>
                  <a:pt x="55209" y="62859"/>
                  <a:pt x="54959" y="62693"/>
                  <a:pt x="54710" y="62693"/>
                </a:cubicBezTo>
                <a:cubicBezTo>
                  <a:pt x="54429" y="62693"/>
                  <a:pt x="54179" y="62637"/>
                  <a:pt x="53929" y="62471"/>
                </a:cubicBezTo>
                <a:cubicBezTo>
                  <a:pt x="53305" y="62748"/>
                  <a:pt x="52775" y="62526"/>
                  <a:pt x="52213" y="62582"/>
                </a:cubicBezTo>
                <a:cubicBezTo>
                  <a:pt x="51869" y="62748"/>
                  <a:pt x="51651" y="62360"/>
                  <a:pt x="51308" y="62637"/>
                </a:cubicBezTo>
                <a:cubicBezTo>
                  <a:pt x="51214" y="62415"/>
                  <a:pt x="50996" y="62915"/>
                  <a:pt x="50902" y="62526"/>
                </a:cubicBezTo>
                <a:cubicBezTo>
                  <a:pt x="50715" y="62693"/>
                  <a:pt x="50590" y="62526"/>
                  <a:pt x="50434" y="62526"/>
                </a:cubicBezTo>
                <a:cubicBezTo>
                  <a:pt x="50122" y="62582"/>
                  <a:pt x="49841" y="62582"/>
                  <a:pt x="49591" y="62360"/>
                </a:cubicBezTo>
                <a:cubicBezTo>
                  <a:pt x="49248" y="62526"/>
                  <a:pt x="48998" y="62304"/>
                  <a:pt x="48717" y="62248"/>
                </a:cubicBezTo>
                <a:cubicBezTo>
                  <a:pt x="48436" y="62137"/>
                  <a:pt x="48124" y="62248"/>
                  <a:pt x="47875" y="61915"/>
                </a:cubicBezTo>
                <a:cubicBezTo>
                  <a:pt x="47719" y="62026"/>
                  <a:pt x="47625" y="61860"/>
                  <a:pt x="47469" y="61860"/>
                </a:cubicBezTo>
                <a:cubicBezTo>
                  <a:pt x="47313" y="61860"/>
                  <a:pt x="47188" y="61749"/>
                  <a:pt x="47001" y="61804"/>
                </a:cubicBezTo>
                <a:cubicBezTo>
                  <a:pt x="46501" y="61304"/>
                  <a:pt x="45908" y="61249"/>
                  <a:pt x="45409" y="60805"/>
                </a:cubicBezTo>
                <a:cubicBezTo>
                  <a:pt x="45284" y="60749"/>
                  <a:pt x="45159" y="60583"/>
                  <a:pt x="45035" y="60472"/>
                </a:cubicBezTo>
                <a:cubicBezTo>
                  <a:pt x="44847" y="60694"/>
                  <a:pt x="44754" y="60305"/>
                  <a:pt x="44598" y="60249"/>
                </a:cubicBezTo>
                <a:cubicBezTo>
                  <a:pt x="44317" y="60305"/>
                  <a:pt x="44130" y="59639"/>
                  <a:pt x="43817" y="59750"/>
                </a:cubicBezTo>
                <a:cubicBezTo>
                  <a:pt x="44067" y="60527"/>
                  <a:pt x="44535" y="60194"/>
                  <a:pt x="44816" y="60916"/>
                </a:cubicBezTo>
                <a:cubicBezTo>
                  <a:pt x="44972" y="60860"/>
                  <a:pt x="45159" y="60805"/>
                  <a:pt x="45315" y="61027"/>
                </a:cubicBezTo>
                <a:cubicBezTo>
                  <a:pt x="45409" y="60971"/>
                  <a:pt x="45440" y="61193"/>
                  <a:pt x="45534" y="61138"/>
                </a:cubicBezTo>
                <a:cubicBezTo>
                  <a:pt x="45596" y="61360"/>
                  <a:pt x="45721" y="61082"/>
                  <a:pt x="45784" y="61416"/>
                </a:cubicBezTo>
                <a:cubicBezTo>
                  <a:pt x="45971" y="61360"/>
                  <a:pt x="46065" y="61860"/>
                  <a:pt x="46283" y="61527"/>
                </a:cubicBezTo>
                <a:cubicBezTo>
                  <a:pt x="46470" y="61638"/>
                  <a:pt x="46626" y="61971"/>
                  <a:pt x="46814" y="62026"/>
                </a:cubicBezTo>
                <a:cubicBezTo>
                  <a:pt x="47001" y="61971"/>
                  <a:pt x="47126" y="62248"/>
                  <a:pt x="47313" y="62193"/>
                </a:cubicBezTo>
                <a:cubicBezTo>
                  <a:pt x="47438" y="62415"/>
                  <a:pt x="47656" y="62193"/>
                  <a:pt x="47781" y="62526"/>
                </a:cubicBezTo>
                <a:cubicBezTo>
                  <a:pt x="47875" y="62471"/>
                  <a:pt x="47968" y="62415"/>
                  <a:pt x="48000" y="62637"/>
                </a:cubicBezTo>
                <a:cubicBezTo>
                  <a:pt x="48124" y="62526"/>
                  <a:pt x="48218" y="62526"/>
                  <a:pt x="48280" y="62693"/>
                </a:cubicBezTo>
                <a:cubicBezTo>
                  <a:pt x="48499" y="62693"/>
                  <a:pt x="48655" y="62748"/>
                  <a:pt x="48842" y="62970"/>
                </a:cubicBezTo>
                <a:cubicBezTo>
                  <a:pt x="49310" y="62637"/>
                  <a:pt x="49716" y="62915"/>
                  <a:pt x="50122" y="62970"/>
                </a:cubicBezTo>
                <a:cubicBezTo>
                  <a:pt x="50340" y="62915"/>
                  <a:pt x="50527" y="63192"/>
                  <a:pt x="50777" y="62970"/>
                </a:cubicBezTo>
                <a:cubicBezTo>
                  <a:pt x="50933" y="63304"/>
                  <a:pt x="51214" y="62859"/>
                  <a:pt x="51401" y="63192"/>
                </a:cubicBezTo>
                <a:cubicBezTo>
                  <a:pt x="51620" y="63081"/>
                  <a:pt x="51869" y="62970"/>
                  <a:pt x="52026" y="63192"/>
                </a:cubicBezTo>
                <a:cubicBezTo>
                  <a:pt x="52150" y="63026"/>
                  <a:pt x="52244" y="63192"/>
                  <a:pt x="52369" y="63081"/>
                </a:cubicBezTo>
                <a:cubicBezTo>
                  <a:pt x="52494" y="63026"/>
                  <a:pt x="52525" y="63415"/>
                  <a:pt x="52712" y="63026"/>
                </a:cubicBezTo>
                <a:cubicBezTo>
                  <a:pt x="53118" y="63304"/>
                  <a:pt x="53555" y="63192"/>
                  <a:pt x="54023" y="63081"/>
                </a:cubicBezTo>
                <a:cubicBezTo>
                  <a:pt x="54678" y="63470"/>
                  <a:pt x="55396" y="63415"/>
                  <a:pt x="56083" y="63304"/>
                </a:cubicBezTo>
                <a:cubicBezTo>
                  <a:pt x="56332" y="63692"/>
                  <a:pt x="56676" y="63304"/>
                  <a:pt x="56894" y="63803"/>
                </a:cubicBezTo>
                <a:cubicBezTo>
                  <a:pt x="57331" y="63415"/>
                  <a:pt x="57643" y="63803"/>
                  <a:pt x="58049" y="63637"/>
                </a:cubicBezTo>
                <a:cubicBezTo>
                  <a:pt x="58205" y="63803"/>
                  <a:pt x="58392" y="63637"/>
                  <a:pt x="58548" y="63803"/>
                </a:cubicBezTo>
                <a:cubicBezTo>
                  <a:pt x="58611" y="63970"/>
                  <a:pt x="58736" y="63803"/>
                  <a:pt x="58829" y="63803"/>
                </a:cubicBezTo>
                <a:cubicBezTo>
                  <a:pt x="58923" y="63970"/>
                  <a:pt x="59016" y="63970"/>
                  <a:pt x="59110" y="63859"/>
                </a:cubicBezTo>
                <a:cubicBezTo>
                  <a:pt x="59453" y="64248"/>
                  <a:pt x="59828" y="64081"/>
                  <a:pt x="60140" y="64470"/>
                </a:cubicBezTo>
                <a:cubicBezTo>
                  <a:pt x="60546" y="64470"/>
                  <a:pt x="60920" y="64525"/>
                  <a:pt x="61263" y="64858"/>
                </a:cubicBezTo>
                <a:cubicBezTo>
                  <a:pt x="61482" y="65080"/>
                  <a:pt x="61669" y="65247"/>
                  <a:pt x="61856" y="65580"/>
                </a:cubicBezTo>
                <a:cubicBezTo>
                  <a:pt x="61544" y="65525"/>
                  <a:pt x="61263" y="65303"/>
                  <a:pt x="60983" y="65136"/>
                </a:cubicBezTo>
                <a:cubicBezTo>
                  <a:pt x="60827" y="65080"/>
                  <a:pt x="60702" y="65025"/>
                  <a:pt x="60546" y="64914"/>
                </a:cubicBezTo>
                <a:cubicBezTo>
                  <a:pt x="60390" y="64914"/>
                  <a:pt x="60202" y="64803"/>
                  <a:pt x="60046" y="64747"/>
                </a:cubicBezTo>
                <a:cubicBezTo>
                  <a:pt x="59890" y="64747"/>
                  <a:pt x="59734" y="64692"/>
                  <a:pt x="59609" y="64525"/>
                </a:cubicBezTo>
                <a:cubicBezTo>
                  <a:pt x="59422" y="64525"/>
                  <a:pt x="59266" y="64470"/>
                  <a:pt x="59110" y="64359"/>
                </a:cubicBezTo>
                <a:cubicBezTo>
                  <a:pt x="58798" y="64248"/>
                  <a:pt x="58423" y="64359"/>
                  <a:pt x="58143" y="64192"/>
                </a:cubicBezTo>
                <a:cubicBezTo>
                  <a:pt x="57799" y="64248"/>
                  <a:pt x="57518" y="64025"/>
                  <a:pt x="57237" y="63970"/>
                </a:cubicBezTo>
                <a:cubicBezTo>
                  <a:pt x="56894" y="63914"/>
                  <a:pt x="56551" y="64081"/>
                  <a:pt x="56239" y="63748"/>
                </a:cubicBezTo>
                <a:cubicBezTo>
                  <a:pt x="55895" y="63859"/>
                  <a:pt x="55552" y="63970"/>
                  <a:pt x="55240" y="63803"/>
                </a:cubicBezTo>
                <a:cubicBezTo>
                  <a:pt x="54897" y="63970"/>
                  <a:pt x="54553" y="63914"/>
                  <a:pt x="54241" y="63803"/>
                </a:cubicBezTo>
                <a:cubicBezTo>
                  <a:pt x="54054" y="64081"/>
                  <a:pt x="53960" y="63914"/>
                  <a:pt x="53773" y="64081"/>
                </a:cubicBezTo>
                <a:cubicBezTo>
                  <a:pt x="53586" y="64025"/>
                  <a:pt x="53368" y="63970"/>
                  <a:pt x="53149" y="64081"/>
                </a:cubicBezTo>
                <a:cubicBezTo>
                  <a:pt x="53024" y="64081"/>
                  <a:pt x="52931" y="64081"/>
                  <a:pt x="52837" y="64025"/>
                </a:cubicBezTo>
                <a:cubicBezTo>
                  <a:pt x="52743" y="63914"/>
                  <a:pt x="52587" y="64303"/>
                  <a:pt x="52494" y="64081"/>
                </a:cubicBezTo>
                <a:cubicBezTo>
                  <a:pt x="51994" y="64359"/>
                  <a:pt x="51526" y="64359"/>
                  <a:pt x="51058" y="64525"/>
                </a:cubicBezTo>
                <a:cubicBezTo>
                  <a:pt x="50871" y="64414"/>
                  <a:pt x="50621" y="64581"/>
                  <a:pt x="50403" y="64470"/>
                </a:cubicBezTo>
                <a:cubicBezTo>
                  <a:pt x="50184" y="64581"/>
                  <a:pt x="49966" y="64525"/>
                  <a:pt x="49778" y="64470"/>
                </a:cubicBezTo>
                <a:cubicBezTo>
                  <a:pt x="49310" y="64581"/>
                  <a:pt x="48842" y="64636"/>
                  <a:pt x="48405" y="64525"/>
                </a:cubicBezTo>
                <a:cubicBezTo>
                  <a:pt x="48000" y="64414"/>
                  <a:pt x="47531" y="64581"/>
                  <a:pt x="47157" y="64303"/>
                </a:cubicBezTo>
                <a:cubicBezTo>
                  <a:pt x="47032" y="64359"/>
                  <a:pt x="46970" y="64248"/>
                  <a:pt x="46814" y="64470"/>
                </a:cubicBezTo>
                <a:cubicBezTo>
                  <a:pt x="46782" y="64081"/>
                  <a:pt x="46595" y="64359"/>
                  <a:pt x="46501" y="64303"/>
                </a:cubicBezTo>
                <a:cubicBezTo>
                  <a:pt x="46408" y="64136"/>
                  <a:pt x="46283" y="64081"/>
                  <a:pt x="46158" y="64136"/>
                </a:cubicBezTo>
                <a:cubicBezTo>
                  <a:pt x="46065" y="64081"/>
                  <a:pt x="45940" y="64025"/>
                  <a:pt x="45846" y="63970"/>
                </a:cubicBezTo>
                <a:cubicBezTo>
                  <a:pt x="45628" y="64025"/>
                  <a:pt x="45472" y="63692"/>
                  <a:pt x="45222" y="63748"/>
                </a:cubicBezTo>
                <a:cubicBezTo>
                  <a:pt x="45066" y="63359"/>
                  <a:pt x="44785" y="63859"/>
                  <a:pt x="44660" y="63359"/>
                </a:cubicBezTo>
                <a:cubicBezTo>
                  <a:pt x="44410" y="63526"/>
                  <a:pt x="44254" y="63026"/>
                  <a:pt x="44036" y="63137"/>
                </a:cubicBezTo>
                <a:cubicBezTo>
                  <a:pt x="43817" y="63081"/>
                  <a:pt x="43661" y="62582"/>
                  <a:pt x="43381" y="62804"/>
                </a:cubicBezTo>
                <a:cubicBezTo>
                  <a:pt x="43849" y="63692"/>
                  <a:pt x="44504" y="63581"/>
                  <a:pt x="45066" y="64081"/>
                </a:cubicBezTo>
                <a:cubicBezTo>
                  <a:pt x="45409" y="63914"/>
                  <a:pt x="45596" y="64581"/>
                  <a:pt x="45971" y="64303"/>
                </a:cubicBezTo>
                <a:cubicBezTo>
                  <a:pt x="46189" y="64858"/>
                  <a:pt x="46595" y="64359"/>
                  <a:pt x="46814" y="64969"/>
                </a:cubicBezTo>
                <a:cubicBezTo>
                  <a:pt x="46938" y="64858"/>
                  <a:pt x="47063" y="64803"/>
                  <a:pt x="47157" y="64914"/>
                </a:cubicBezTo>
                <a:cubicBezTo>
                  <a:pt x="47282" y="65025"/>
                  <a:pt x="47438" y="64692"/>
                  <a:pt x="47500" y="65080"/>
                </a:cubicBezTo>
                <a:cubicBezTo>
                  <a:pt x="47625" y="64969"/>
                  <a:pt x="47750" y="64969"/>
                  <a:pt x="47843" y="65080"/>
                </a:cubicBezTo>
                <a:cubicBezTo>
                  <a:pt x="47937" y="65303"/>
                  <a:pt x="48093" y="64914"/>
                  <a:pt x="48187" y="65247"/>
                </a:cubicBezTo>
                <a:cubicBezTo>
                  <a:pt x="48530" y="65025"/>
                  <a:pt x="48811" y="65247"/>
                  <a:pt x="49154" y="65080"/>
                </a:cubicBezTo>
                <a:cubicBezTo>
                  <a:pt x="49435" y="65303"/>
                  <a:pt x="49778" y="65025"/>
                  <a:pt x="50091" y="65136"/>
                </a:cubicBezTo>
                <a:cubicBezTo>
                  <a:pt x="50465" y="64747"/>
                  <a:pt x="50684" y="65303"/>
                  <a:pt x="51027" y="65025"/>
                </a:cubicBezTo>
                <a:cubicBezTo>
                  <a:pt x="51339" y="65192"/>
                  <a:pt x="51745" y="64803"/>
                  <a:pt x="52057" y="65025"/>
                </a:cubicBezTo>
                <a:cubicBezTo>
                  <a:pt x="52400" y="64692"/>
                  <a:pt x="52712" y="64803"/>
                  <a:pt x="53055" y="64636"/>
                </a:cubicBezTo>
                <a:cubicBezTo>
                  <a:pt x="53368" y="64692"/>
                  <a:pt x="53742" y="64525"/>
                  <a:pt x="54054" y="64636"/>
                </a:cubicBezTo>
                <a:cubicBezTo>
                  <a:pt x="54772" y="64192"/>
                  <a:pt x="55334" y="64636"/>
                  <a:pt x="56052" y="64303"/>
                </a:cubicBezTo>
                <a:cubicBezTo>
                  <a:pt x="56176" y="64803"/>
                  <a:pt x="56457" y="64414"/>
                  <a:pt x="56676" y="64525"/>
                </a:cubicBezTo>
                <a:cubicBezTo>
                  <a:pt x="56894" y="64470"/>
                  <a:pt x="57050" y="64692"/>
                  <a:pt x="57300" y="64525"/>
                </a:cubicBezTo>
                <a:cubicBezTo>
                  <a:pt x="57394" y="64747"/>
                  <a:pt x="57550" y="64470"/>
                  <a:pt x="57612" y="64858"/>
                </a:cubicBezTo>
                <a:cubicBezTo>
                  <a:pt x="57768" y="64692"/>
                  <a:pt x="57893" y="64858"/>
                  <a:pt x="58018" y="64969"/>
                </a:cubicBezTo>
                <a:cubicBezTo>
                  <a:pt x="58361" y="64858"/>
                  <a:pt x="58736" y="64858"/>
                  <a:pt x="59048" y="65080"/>
                </a:cubicBezTo>
                <a:cubicBezTo>
                  <a:pt x="59266" y="64747"/>
                  <a:pt x="59360" y="65414"/>
                  <a:pt x="59547" y="65247"/>
                </a:cubicBezTo>
                <a:cubicBezTo>
                  <a:pt x="59734" y="65192"/>
                  <a:pt x="59890" y="65303"/>
                  <a:pt x="60046" y="65414"/>
                </a:cubicBezTo>
                <a:cubicBezTo>
                  <a:pt x="60390" y="65469"/>
                  <a:pt x="60733" y="65636"/>
                  <a:pt x="61045" y="65913"/>
                </a:cubicBezTo>
                <a:cubicBezTo>
                  <a:pt x="61170" y="66247"/>
                  <a:pt x="61420" y="65802"/>
                  <a:pt x="61513" y="66247"/>
                </a:cubicBezTo>
                <a:cubicBezTo>
                  <a:pt x="61669" y="66302"/>
                  <a:pt x="61888" y="66191"/>
                  <a:pt x="62013" y="66413"/>
                </a:cubicBezTo>
                <a:cubicBezTo>
                  <a:pt x="62169" y="66635"/>
                  <a:pt x="62387" y="66413"/>
                  <a:pt x="62481" y="66913"/>
                </a:cubicBezTo>
                <a:cubicBezTo>
                  <a:pt x="62574" y="66913"/>
                  <a:pt x="62668" y="66968"/>
                  <a:pt x="62730" y="67191"/>
                </a:cubicBezTo>
                <a:cubicBezTo>
                  <a:pt x="62855" y="67024"/>
                  <a:pt x="62918" y="67135"/>
                  <a:pt x="62980" y="67413"/>
                </a:cubicBezTo>
                <a:cubicBezTo>
                  <a:pt x="62699" y="67524"/>
                  <a:pt x="62512" y="67191"/>
                  <a:pt x="62293" y="66968"/>
                </a:cubicBezTo>
                <a:cubicBezTo>
                  <a:pt x="62231" y="66968"/>
                  <a:pt x="62137" y="67080"/>
                  <a:pt x="62106" y="66968"/>
                </a:cubicBezTo>
                <a:cubicBezTo>
                  <a:pt x="62044" y="66802"/>
                  <a:pt x="61950" y="66968"/>
                  <a:pt x="61888" y="66857"/>
                </a:cubicBezTo>
                <a:cubicBezTo>
                  <a:pt x="61794" y="66635"/>
                  <a:pt x="61638" y="66802"/>
                  <a:pt x="61482" y="66746"/>
                </a:cubicBezTo>
                <a:cubicBezTo>
                  <a:pt x="61014" y="66524"/>
                  <a:pt x="60483" y="66469"/>
                  <a:pt x="60015" y="66080"/>
                </a:cubicBezTo>
                <a:cubicBezTo>
                  <a:pt x="59828" y="66302"/>
                  <a:pt x="59703" y="66302"/>
                  <a:pt x="59578" y="66191"/>
                </a:cubicBezTo>
                <a:cubicBezTo>
                  <a:pt x="59453" y="66080"/>
                  <a:pt x="59297" y="66136"/>
                  <a:pt x="59172" y="66080"/>
                </a:cubicBezTo>
                <a:cubicBezTo>
                  <a:pt x="58829" y="66358"/>
                  <a:pt x="58642" y="65802"/>
                  <a:pt x="58299" y="66191"/>
                </a:cubicBezTo>
                <a:cubicBezTo>
                  <a:pt x="58174" y="65913"/>
                  <a:pt x="57955" y="66469"/>
                  <a:pt x="57893" y="66080"/>
                </a:cubicBezTo>
                <a:cubicBezTo>
                  <a:pt x="57706" y="66358"/>
                  <a:pt x="57643" y="65858"/>
                  <a:pt x="57456" y="66191"/>
                </a:cubicBezTo>
                <a:cubicBezTo>
                  <a:pt x="57175" y="66191"/>
                  <a:pt x="56863" y="66136"/>
                  <a:pt x="56582" y="66024"/>
                </a:cubicBezTo>
                <a:cubicBezTo>
                  <a:pt x="56270" y="66358"/>
                  <a:pt x="56020" y="66136"/>
                  <a:pt x="55739" y="66247"/>
                </a:cubicBezTo>
                <a:cubicBezTo>
                  <a:pt x="55459" y="66191"/>
                  <a:pt x="55115" y="66413"/>
                  <a:pt x="54834" y="66302"/>
                </a:cubicBezTo>
                <a:cubicBezTo>
                  <a:pt x="54273" y="66358"/>
                  <a:pt x="53711" y="66191"/>
                  <a:pt x="53087" y="66580"/>
                </a:cubicBezTo>
                <a:cubicBezTo>
                  <a:pt x="52962" y="66358"/>
                  <a:pt x="52775" y="66413"/>
                  <a:pt x="52587" y="66413"/>
                </a:cubicBezTo>
                <a:cubicBezTo>
                  <a:pt x="52400" y="66580"/>
                  <a:pt x="52244" y="66247"/>
                  <a:pt x="52057" y="66469"/>
                </a:cubicBezTo>
                <a:cubicBezTo>
                  <a:pt x="51651" y="66524"/>
                  <a:pt x="51339" y="66247"/>
                  <a:pt x="50933" y="66413"/>
                </a:cubicBezTo>
                <a:cubicBezTo>
                  <a:pt x="50621" y="66191"/>
                  <a:pt x="50247" y="66191"/>
                  <a:pt x="49903" y="66302"/>
                </a:cubicBezTo>
                <a:cubicBezTo>
                  <a:pt x="49716" y="66191"/>
                  <a:pt x="49560" y="66247"/>
                  <a:pt x="49342" y="66358"/>
                </a:cubicBezTo>
                <a:cubicBezTo>
                  <a:pt x="49185" y="66191"/>
                  <a:pt x="48998" y="66136"/>
                  <a:pt x="48780" y="66247"/>
                </a:cubicBezTo>
                <a:cubicBezTo>
                  <a:pt x="48468" y="66080"/>
                  <a:pt x="48093" y="66136"/>
                  <a:pt x="47750" y="65969"/>
                </a:cubicBezTo>
                <a:cubicBezTo>
                  <a:pt x="47656" y="66080"/>
                  <a:pt x="47625" y="65802"/>
                  <a:pt x="47531" y="65858"/>
                </a:cubicBezTo>
                <a:cubicBezTo>
                  <a:pt x="47438" y="65969"/>
                  <a:pt x="47344" y="65913"/>
                  <a:pt x="47250" y="65802"/>
                </a:cubicBezTo>
                <a:cubicBezTo>
                  <a:pt x="47157" y="65913"/>
                  <a:pt x="47063" y="65747"/>
                  <a:pt x="46970" y="65802"/>
                </a:cubicBezTo>
                <a:cubicBezTo>
                  <a:pt x="46845" y="65858"/>
                  <a:pt x="46814" y="65525"/>
                  <a:pt x="46689" y="65747"/>
                </a:cubicBezTo>
                <a:cubicBezTo>
                  <a:pt x="46345" y="65636"/>
                  <a:pt x="46002" y="65525"/>
                  <a:pt x="45690" y="65247"/>
                </a:cubicBezTo>
                <a:cubicBezTo>
                  <a:pt x="45503" y="65303"/>
                  <a:pt x="45378" y="65025"/>
                  <a:pt x="45191" y="65080"/>
                </a:cubicBezTo>
                <a:cubicBezTo>
                  <a:pt x="45035" y="64747"/>
                  <a:pt x="44785" y="65080"/>
                  <a:pt x="44660" y="64803"/>
                </a:cubicBezTo>
                <a:cubicBezTo>
                  <a:pt x="44442" y="64525"/>
                  <a:pt x="44161" y="64692"/>
                  <a:pt x="43973" y="64136"/>
                </a:cubicBezTo>
                <a:cubicBezTo>
                  <a:pt x="43849" y="64192"/>
                  <a:pt x="43755" y="64136"/>
                  <a:pt x="43661" y="63970"/>
                </a:cubicBezTo>
                <a:cubicBezTo>
                  <a:pt x="43568" y="64081"/>
                  <a:pt x="43287" y="63692"/>
                  <a:pt x="43349" y="64136"/>
                </a:cubicBezTo>
                <a:cubicBezTo>
                  <a:pt x="43474" y="64025"/>
                  <a:pt x="43505" y="64525"/>
                  <a:pt x="43630" y="64525"/>
                </a:cubicBezTo>
                <a:cubicBezTo>
                  <a:pt x="43755" y="64525"/>
                  <a:pt x="43880" y="64692"/>
                  <a:pt x="44036" y="64581"/>
                </a:cubicBezTo>
                <a:cubicBezTo>
                  <a:pt x="44254" y="65025"/>
                  <a:pt x="44535" y="64969"/>
                  <a:pt x="44723" y="65358"/>
                </a:cubicBezTo>
                <a:cubicBezTo>
                  <a:pt x="44972" y="65136"/>
                  <a:pt x="45097" y="65580"/>
                  <a:pt x="45315" y="65469"/>
                </a:cubicBezTo>
                <a:cubicBezTo>
                  <a:pt x="45472" y="65691"/>
                  <a:pt x="45690" y="65636"/>
                  <a:pt x="45846" y="65747"/>
                </a:cubicBezTo>
                <a:cubicBezTo>
                  <a:pt x="46252" y="65691"/>
                  <a:pt x="46564" y="66302"/>
                  <a:pt x="46970" y="66080"/>
                </a:cubicBezTo>
                <a:cubicBezTo>
                  <a:pt x="47687" y="66580"/>
                  <a:pt x="48468" y="66580"/>
                  <a:pt x="49217" y="66802"/>
                </a:cubicBezTo>
                <a:cubicBezTo>
                  <a:pt x="49435" y="66802"/>
                  <a:pt x="49591" y="67024"/>
                  <a:pt x="49841" y="66691"/>
                </a:cubicBezTo>
                <a:cubicBezTo>
                  <a:pt x="49997" y="66913"/>
                  <a:pt x="50184" y="66968"/>
                  <a:pt x="50403" y="66802"/>
                </a:cubicBezTo>
                <a:cubicBezTo>
                  <a:pt x="50777" y="66968"/>
                  <a:pt x="51183" y="66857"/>
                  <a:pt x="51557" y="66968"/>
                </a:cubicBezTo>
                <a:cubicBezTo>
                  <a:pt x="51932" y="67080"/>
                  <a:pt x="52338" y="66913"/>
                  <a:pt x="52712" y="67135"/>
                </a:cubicBezTo>
                <a:cubicBezTo>
                  <a:pt x="53149" y="66913"/>
                  <a:pt x="53524" y="67191"/>
                  <a:pt x="53992" y="66802"/>
                </a:cubicBezTo>
                <a:cubicBezTo>
                  <a:pt x="54335" y="67024"/>
                  <a:pt x="54710" y="66968"/>
                  <a:pt x="55115" y="66857"/>
                </a:cubicBezTo>
                <a:cubicBezTo>
                  <a:pt x="55302" y="66968"/>
                  <a:pt x="55490" y="66968"/>
                  <a:pt x="55708" y="66746"/>
                </a:cubicBezTo>
                <a:cubicBezTo>
                  <a:pt x="55864" y="67080"/>
                  <a:pt x="56114" y="66691"/>
                  <a:pt x="56301" y="66857"/>
                </a:cubicBezTo>
                <a:cubicBezTo>
                  <a:pt x="56707" y="66691"/>
                  <a:pt x="57050" y="66913"/>
                  <a:pt x="57487" y="66802"/>
                </a:cubicBezTo>
                <a:cubicBezTo>
                  <a:pt x="57862" y="66857"/>
                  <a:pt x="58267" y="66802"/>
                  <a:pt x="58673" y="66802"/>
                </a:cubicBezTo>
                <a:cubicBezTo>
                  <a:pt x="58829" y="66857"/>
                  <a:pt x="58985" y="66857"/>
                  <a:pt x="59204" y="66746"/>
                </a:cubicBezTo>
                <a:cubicBezTo>
                  <a:pt x="59360" y="66913"/>
                  <a:pt x="59547" y="66913"/>
                  <a:pt x="59765" y="66802"/>
                </a:cubicBezTo>
                <a:cubicBezTo>
                  <a:pt x="60109" y="67135"/>
                  <a:pt x="60514" y="67024"/>
                  <a:pt x="60889" y="67191"/>
                </a:cubicBezTo>
                <a:cubicBezTo>
                  <a:pt x="61076" y="67302"/>
                  <a:pt x="61263" y="67413"/>
                  <a:pt x="61451" y="67468"/>
                </a:cubicBezTo>
                <a:cubicBezTo>
                  <a:pt x="61576" y="67302"/>
                  <a:pt x="61638" y="67468"/>
                  <a:pt x="61732" y="67524"/>
                </a:cubicBezTo>
                <a:cubicBezTo>
                  <a:pt x="61794" y="67746"/>
                  <a:pt x="61888" y="67635"/>
                  <a:pt x="61981" y="67746"/>
                </a:cubicBezTo>
                <a:cubicBezTo>
                  <a:pt x="62169" y="67746"/>
                  <a:pt x="62387" y="67746"/>
                  <a:pt x="62543" y="68024"/>
                </a:cubicBezTo>
                <a:cubicBezTo>
                  <a:pt x="62605" y="68190"/>
                  <a:pt x="62699" y="68135"/>
                  <a:pt x="62793" y="68246"/>
                </a:cubicBezTo>
                <a:cubicBezTo>
                  <a:pt x="62886" y="68190"/>
                  <a:pt x="63011" y="68301"/>
                  <a:pt x="62949" y="68412"/>
                </a:cubicBezTo>
                <a:cubicBezTo>
                  <a:pt x="62855" y="68190"/>
                  <a:pt x="62668" y="68579"/>
                  <a:pt x="62605" y="68246"/>
                </a:cubicBezTo>
                <a:cubicBezTo>
                  <a:pt x="62449" y="68357"/>
                  <a:pt x="62356" y="68079"/>
                  <a:pt x="62200" y="68190"/>
                </a:cubicBezTo>
                <a:cubicBezTo>
                  <a:pt x="61950" y="68135"/>
                  <a:pt x="61638" y="68246"/>
                  <a:pt x="61420" y="67968"/>
                </a:cubicBezTo>
                <a:cubicBezTo>
                  <a:pt x="61170" y="67857"/>
                  <a:pt x="60889" y="67968"/>
                  <a:pt x="60702" y="67690"/>
                </a:cubicBezTo>
                <a:cubicBezTo>
                  <a:pt x="60514" y="68024"/>
                  <a:pt x="60452" y="67524"/>
                  <a:pt x="60265" y="67801"/>
                </a:cubicBezTo>
                <a:cubicBezTo>
                  <a:pt x="60171" y="67579"/>
                  <a:pt x="59953" y="67968"/>
                  <a:pt x="59859" y="67690"/>
                </a:cubicBezTo>
                <a:cubicBezTo>
                  <a:pt x="59547" y="68079"/>
                  <a:pt x="59391" y="67413"/>
                  <a:pt x="59079" y="67857"/>
                </a:cubicBezTo>
                <a:cubicBezTo>
                  <a:pt x="58860" y="67579"/>
                  <a:pt x="58548" y="67801"/>
                  <a:pt x="58299" y="67635"/>
                </a:cubicBezTo>
                <a:cubicBezTo>
                  <a:pt x="58018" y="67690"/>
                  <a:pt x="57768" y="67746"/>
                  <a:pt x="57518" y="67579"/>
                </a:cubicBezTo>
                <a:cubicBezTo>
                  <a:pt x="57206" y="67913"/>
                  <a:pt x="56988" y="67579"/>
                  <a:pt x="56644" y="67968"/>
                </a:cubicBezTo>
                <a:cubicBezTo>
                  <a:pt x="56208" y="67690"/>
                  <a:pt x="55646" y="68246"/>
                  <a:pt x="55240" y="67857"/>
                </a:cubicBezTo>
                <a:cubicBezTo>
                  <a:pt x="54928" y="68301"/>
                  <a:pt x="54710" y="68190"/>
                  <a:pt x="54460" y="68301"/>
                </a:cubicBezTo>
                <a:cubicBezTo>
                  <a:pt x="54210" y="68246"/>
                  <a:pt x="53929" y="68523"/>
                  <a:pt x="53711" y="68246"/>
                </a:cubicBezTo>
                <a:cubicBezTo>
                  <a:pt x="53180" y="68745"/>
                  <a:pt x="52743" y="68523"/>
                  <a:pt x="52275" y="68690"/>
                </a:cubicBezTo>
                <a:cubicBezTo>
                  <a:pt x="51776" y="68912"/>
                  <a:pt x="51308" y="68857"/>
                  <a:pt x="50777" y="69190"/>
                </a:cubicBezTo>
                <a:cubicBezTo>
                  <a:pt x="50590" y="69134"/>
                  <a:pt x="50371" y="69079"/>
                  <a:pt x="50153" y="69190"/>
                </a:cubicBezTo>
                <a:cubicBezTo>
                  <a:pt x="50028" y="69023"/>
                  <a:pt x="49903" y="69079"/>
                  <a:pt x="49778" y="69190"/>
                </a:cubicBezTo>
                <a:cubicBezTo>
                  <a:pt x="49685" y="68968"/>
                  <a:pt x="49560" y="69023"/>
                  <a:pt x="49435" y="69245"/>
                </a:cubicBezTo>
                <a:cubicBezTo>
                  <a:pt x="48998" y="68968"/>
                  <a:pt x="48499" y="69301"/>
                  <a:pt x="48093" y="69079"/>
                </a:cubicBezTo>
                <a:cubicBezTo>
                  <a:pt x="47843" y="69301"/>
                  <a:pt x="47687" y="68912"/>
                  <a:pt x="47438" y="69079"/>
                </a:cubicBezTo>
                <a:cubicBezTo>
                  <a:pt x="47219" y="68968"/>
                  <a:pt x="46970" y="69023"/>
                  <a:pt x="46751" y="68912"/>
                </a:cubicBezTo>
                <a:cubicBezTo>
                  <a:pt x="46470" y="69134"/>
                  <a:pt x="46314" y="68634"/>
                  <a:pt x="46033" y="68968"/>
                </a:cubicBezTo>
                <a:cubicBezTo>
                  <a:pt x="45940" y="68857"/>
                  <a:pt x="45846" y="68801"/>
                  <a:pt x="45721" y="68801"/>
                </a:cubicBezTo>
                <a:cubicBezTo>
                  <a:pt x="45565" y="68912"/>
                  <a:pt x="45534" y="68468"/>
                  <a:pt x="45378" y="68634"/>
                </a:cubicBezTo>
                <a:cubicBezTo>
                  <a:pt x="45503" y="69245"/>
                  <a:pt x="45815" y="68745"/>
                  <a:pt x="45940" y="69245"/>
                </a:cubicBezTo>
                <a:cubicBezTo>
                  <a:pt x="46189" y="69079"/>
                  <a:pt x="46377" y="69301"/>
                  <a:pt x="46595" y="69245"/>
                </a:cubicBezTo>
                <a:cubicBezTo>
                  <a:pt x="46938" y="69689"/>
                  <a:pt x="47438" y="69412"/>
                  <a:pt x="47812" y="69689"/>
                </a:cubicBezTo>
                <a:cubicBezTo>
                  <a:pt x="48062" y="69412"/>
                  <a:pt x="48249" y="69634"/>
                  <a:pt x="48499" y="69467"/>
                </a:cubicBezTo>
                <a:cubicBezTo>
                  <a:pt x="48655" y="69801"/>
                  <a:pt x="48936" y="69356"/>
                  <a:pt x="49123" y="69689"/>
                </a:cubicBezTo>
                <a:cubicBezTo>
                  <a:pt x="49560" y="69467"/>
                  <a:pt x="49966" y="69801"/>
                  <a:pt x="50434" y="69523"/>
                </a:cubicBezTo>
                <a:cubicBezTo>
                  <a:pt x="50496" y="69689"/>
                  <a:pt x="50621" y="69634"/>
                  <a:pt x="50684" y="69745"/>
                </a:cubicBezTo>
                <a:cubicBezTo>
                  <a:pt x="50871" y="69412"/>
                  <a:pt x="50871" y="70134"/>
                  <a:pt x="51058" y="69745"/>
                </a:cubicBezTo>
                <a:cubicBezTo>
                  <a:pt x="51276" y="69689"/>
                  <a:pt x="51526" y="69523"/>
                  <a:pt x="51745" y="69356"/>
                </a:cubicBezTo>
                <a:cubicBezTo>
                  <a:pt x="51994" y="69523"/>
                  <a:pt x="52306" y="69190"/>
                  <a:pt x="52525" y="69412"/>
                </a:cubicBezTo>
                <a:cubicBezTo>
                  <a:pt x="52868" y="68912"/>
                  <a:pt x="53055" y="69523"/>
                  <a:pt x="53399" y="69023"/>
                </a:cubicBezTo>
                <a:cubicBezTo>
                  <a:pt x="53617" y="69245"/>
                  <a:pt x="53960" y="68801"/>
                  <a:pt x="54179" y="68912"/>
                </a:cubicBezTo>
                <a:cubicBezTo>
                  <a:pt x="54491" y="68857"/>
                  <a:pt x="54772" y="68801"/>
                  <a:pt x="55022" y="68912"/>
                </a:cubicBezTo>
                <a:cubicBezTo>
                  <a:pt x="55240" y="68579"/>
                  <a:pt x="55396" y="68745"/>
                  <a:pt x="55615" y="68468"/>
                </a:cubicBezTo>
                <a:cubicBezTo>
                  <a:pt x="55989" y="68634"/>
                  <a:pt x="56426" y="68301"/>
                  <a:pt x="56769" y="68634"/>
                </a:cubicBezTo>
                <a:cubicBezTo>
                  <a:pt x="57175" y="68135"/>
                  <a:pt x="57425" y="68523"/>
                  <a:pt x="57768" y="68301"/>
                </a:cubicBezTo>
                <a:cubicBezTo>
                  <a:pt x="58080" y="68246"/>
                  <a:pt x="58392" y="68357"/>
                  <a:pt x="58704" y="68357"/>
                </a:cubicBezTo>
                <a:cubicBezTo>
                  <a:pt x="59328" y="68301"/>
                  <a:pt x="59921" y="68579"/>
                  <a:pt x="60608" y="68301"/>
                </a:cubicBezTo>
                <a:cubicBezTo>
                  <a:pt x="60702" y="68523"/>
                  <a:pt x="60858" y="68357"/>
                  <a:pt x="60951" y="68579"/>
                </a:cubicBezTo>
                <a:cubicBezTo>
                  <a:pt x="61170" y="68190"/>
                  <a:pt x="61232" y="68912"/>
                  <a:pt x="61420" y="68634"/>
                </a:cubicBezTo>
                <a:cubicBezTo>
                  <a:pt x="61544" y="68857"/>
                  <a:pt x="61700" y="68690"/>
                  <a:pt x="61825" y="68690"/>
                </a:cubicBezTo>
                <a:cubicBezTo>
                  <a:pt x="61919" y="68634"/>
                  <a:pt x="61981" y="68745"/>
                  <a:pt x="62044" y="68801"/>
                </a:cubicBezTo>
                <a:cubicBezTo>
                  <a:pt x="62106" y="68968"/>
                  <a:pt x="62200" y="68801"/>
                  <a:pt x="62262" y="68912"/>
                </a:cubicBezTo>
                <a:cubicBezTo>
                  <a:pt x="62605" y="68690"/>
                  <a:pt x="62824" y="69190"/>
                  <a:pt x="63136" y="69079"/>
                </a:cubicBezTo>
                <a:cubicBezTo>
                  <a:pt x="63386" y="69301"/>
                  <a:pt x="63667" y="69301"/>
                  <a:pt x="63885" y="69745"/>
                </a:cubicBezTo>
                <a:cubicBezTo>
                  <a:pt x="63729" y="69745"/>
                  <a:pt x="63604" y="69634"/>
                  <a:pt x="63448" y="69745"/>
                </a:cubicBezTo>
                <a:cubicBezTo>
                  <a:pt x="63323" y="69412"/>
                  <a:pt x="63105" y="69634"/>
                  <a:pt x="62949" y="69356"/>
                </a:cubicBezTo>
                <a:cubicBezTo>
                  <a:pt x="62793" y="69467"/>
                  <a:pt x="62637" y="69356"/>
                  <a:pt x="62481" y="69356"/>
                </a:cubicBezTo>
                <a:cubicBezTo>
                  <a:pt x="62449" y="69190"/>
                  <a:pt x="62325" y="69356"/>
                  <a:pt x="62262" y="69245"/>
                </a:cubicBezTo>
                <a:cubicBezTo>
                  <a:pt x="62200" y="69134"/>
                  <a:pt x="62106" y="69079"/>
                  <a:pt x="61981" y="69190"/>
                </a:cubicBezTo>
                <a:cubicBezTo>
                  <a:pt x="61856" y="68912"/>
                  <a:pt x="61669" y="69134"/>
                  <a:pt x="61544" y="68968"/>
                </a:cubicBezTo>
                <a:cubicBezTo>
                  <a:pt x="61388" y="68801"/>
                  <a:pt x="61201" y="68968"/>
                  <a:pt x="61045" y="68857"/>
                </a:cubicBezTo>
                <a:cubicBezTo>
                  <a:pt x="60671" y="68912"/>
                  <a:pt x="60358" y="68745"/>
                  <a:pt x="59953" y="68912"/>
                </a:cubicBezTo>
                <a:cubicBezTo>
                  <a:pt x="59828" y="68857"/>
                  <a:pt x="59672" y="68745"/>
                  <a:pt x="59485" y="68912"/>
                </a:cubicBezTo>
                <a:cubicBezTo>
                  <a:pt x="59297" y="68968"/>
                  <a:pt x="59204" y="68579"/>
                  <a:pt x="58985" y="68745"/>
                </a:cubicBezTo>
                <a:cubicBezTo>
                  <a:pt x="58611" y="68857"/>
                  <a:pt x="58299" y="68579"/>
                  <a:pt x="57924" y="68801"/>
                </a:cubicBezTo>
                <a:cubicBezTo>
                  <a:pt x="57799" y="68690"/>
                  <a:pt x="57612" y="68857"/>
                  <a:pt x="57456" y="68801"/>
                </a:cubicBezTo>
                <a:cubicBezTo>
                  <a:pt x="57300" y="68634"/>
                  <a:pt x="57081" y="68912"/>
                  <a:pt x="56925" y="68857"/>
                </a:cubicBezTo>
                <a:cubicBezTo>
                  <a:pt x="56738" y="68912"/>
                  <a:pt x="56520" y="69134"/>
                  <a:pt x="56364" y="68857"/>
                </a:cubicBezTo>
                <a:cubicBezTo>
                  <a:pt x="56176" y="69023"/>
                  <a:pt x="55958" y="69190"/>
                  <a:pt x="55802" y="69134"/>
                </a:cubicBezTo>
                <a:cubicBezTo>
                  <a:pt x="55459" y="69190"/>
                  <a:pt x="55115" y="69356"/>
                  <a:pt x="54741" y="69523"/>
                </a:cubicBezTo>
                <a:cubicBezTo>
                  <a:pt x="54335" y="69801"/>
                  <a:pt x="54023" y="69578"/>
                  <a:pt x="53648" y="69801"/>
                </a:cubicBezTo>
                <a:cubicBezTo>
                  <a:pt x="53555" y="69578"/>
                  <a:pt x="53461" y="70134"/>
                  <a:pt x="53274" y="69801"/>
                </a:cubicBezTo>
                <a:cubicBezTo>
                  <a:pt x="53055" y="70023"/>
                  <a:pt x="52868" y="70134"/>
                  <a:pt x="52712" y="70078"/>
                </a:cubicBezTo>
                <a:cubicBezTo>
                  <a:pt x="52338" y="70245"/>
                  <a:pt x="51932" y="70467"/>
                  <a:pt x="51557" y="70522"/>
                </a:cubicBezTo>
                <a:cubicBezTo>
                  <a:pt x="51214" y="70745"/>
                  <a:pt x="50902" y="70522"/>
                  <a:pt x="50527" y="70745"/>
                </a:cubicBezTo>
                <a:cubicBezTo>
                  <a:pt x="50403" y="70522"/>
                  <a:pt x="50153" y="70856"/>
                  <a:pt x="49997" y="70800"/>
                </a:cubicBezTo>
                <a:cubicBezTo>
                  <a:pt x="49841" y="70689"/>
                  <a:pt x="49654" y="70689"/>
                  <a:pt x="49466" y="70800"/>
                </a:cubicBezTo>
                <a:cubicBezTo>
                  <a:pt x="49154" y="70745"/>
                  <a:pt x="48811" y="70745"/>
                  <a:pt x="48499" y="70633"/>
                </a:cubicBezTo>
                <a:cubicBezTo>
                  <a:pt x="48249" y="70967"/>
                  <a:pt x="48187" y="70356"/>
                  <a:pt x="47937" y="70689"/>
                </a:cubicBezTo>
                <a:cubicBezTo>
                  <a:pt x="47906" y="70578"/>
                  <a:pt x="47812" y="70578"/>
                  <a:pt x="47719" y="70578"/>
                </a:cubicBezTo>
                <a:cubicBezTo>
                  <a:pt x="47687" y="70411"/>
                  <a:pt x="47500" y="70633"/>
                  <a:pt x="47625" y="70856"/>
                </a:cubicBezTo>
                <a:cubicBezTo>
                  <a:pt x="47843" y="70967"/>
                  <a:pt x="48093" y="70911"/>
                  <a:pt x="48312" y="70967"/>
                </a:cubicBezTo>
                <a:cubicBezTo>
                  <a:pt x="48530" y="71244"/>
                  <a:pt x="48842" y="70967"/>
                  <a:pt x="49029" y="71244"/>
                </a:cubicBezTo>
                <a:cubicBezTo>
                  <a:pt x="49342" y="70911"/>
                  <a:pt x="49498" y="71577"/>
                  <a:pt x="49841" y="71133"/>
                </a:cubicBezTo>
                <a:cubicBezTo>
                  <a:pt x="50059" y="71300"/>
                  <a:pt x="50309" y="71355"/>
                  <a:pt x="50590" y="71189"/>
                </a:cubicBezTo>
                <a:cubicBezTo>
                  <a:pt x="50684" y="71300"/>
                  <a:pt x="50808" y="71244"/>
                  <a:pt x="50933" y="71133"/>
                </a:cubicBezTo>
                <a:cubicBezTo>
                  <a:pt x="51027" y="71355"/>
                  <a:pt x="51152" y="71300"/>
                  <a:pt x="51308" y="71133"/>
                </a:cubicBezTo>
                <a:cubicBezTo>
                  <a:pt x="51495" y="71466"/>
                  <a:pt x="51838" y="70911"/>
                  <a:pt x="52088" y="71022"/>
                </a:cubicBezTo>
                <a:cubicBezTo>
                  <a:pt x="52618" y="70800"/>
                  <a:pt x="53149" y="70745"/>
                  <a:pt x="53742" y="70189"/>
                </a:cubicBezTo>
                <a:cubicBezTo>
                  <a:pt x="53992" y="70356"/>
                  <a:pt x="54241" y="70300"/>
                  <a:pt x="54522" y="70245"/>
                </a:cubicBezTo>
                <a:cubicBezTo>
                  <a:pt x="54678" y="70356"/>
                  <a:pt x="54928" y="69856"/>
                  <a:pt x="55084" y="70023"/>
                </a:cubicBezTo>
                <a:cubicBezTo>
                  <a:pt x="55240" y="69912"/>
                  <a:pt x="55490" y="70023"/>
                  <a:pt x="55521" y="69689"/>
                </a:cubicBezTo>
                <a:cubicBezTo>
                  <a:pt x="55927" y="69856"/>
                  <a:pt x="56426" y="69578"/>
                  <a:pt x="56863" y="69523"/>
                </a:cubicBezTo>
                <a:cubicBezTo>
                  <a:pt x="57300" y="69467"/>
                  <a:pt x="57737" y="69356"/>
                  <a:pt x="58174" y="69356"/>
                </a:cubicBezTo>
                <a:cubicBezTo>
                  <a:pt x="58611" y="69356"/>
                  <a:pt x="59048" y="69412"/>
                  <a:pt x="59485" y="69412"/>
                </a:cubicBezTo>
                <a:cubicBezTo>
                  <a:pt x="59921" y="69412"/>
                  <a:pt x="60327" y="69634"/>
                  <a:pt x="60827" y="69356"/>
                </a:cubicBezTo>
                <a:cubicBezTo>
                  <a:pt x="61201" y="69745"/>
                  <a:pt x="61669" y="69523"/>
                  <a:pt x="62075" y="69801"/>
                </a:cubicBezTo>
                <a:cubicBezTo>
                  <a:pt x="62169" y="69689"/>
                  <a:pt x="62262" y="69856"/>
                  <a:pt x="62356" y="69801"/>
                </a:cubicBezTo>
                <a:cubicBezTo>
                  <a:pt x="62481" y="69689"/>
                  <a:pt x="62543" y="70189"/>
                  <a:pt x="62699" y="69967"/>
                </a:cubicBezTo>
                <a:cubicBezTo>
                  <a:pt x="62855" y="70189"/>
                  <a:pt x="63105" y="70078"/>
                  <a:pt x="63292" y="70189"/>
                </a:cubicBezTo>
                <a:cubicBezTo>
                  <a:pt x="63479" y="70411"/>
                  <a:pt x="63698" y="70411"/>
                  <a:pt x="63916" y="70411"/>
                </a:cubicBezTo>
                <a:cubicBezTo>
                  <a:pt x="64104" y="70522"/>
                  <a:pt x="64291" y="70800"/>
                  <a:pt x="64540" y="70578"/>
                </a:cubicBezTo>
                <a:cubicBezTo>
                  <a:pt x="64697" y="70967"/>
                  <a:pt x="64915" y="70911"/>
                  <a:pt x="65102" y="71022"/>
                </a:cubicBezTo>
                <a:cubicBezTo>
                  <a:pt x="65196" y="71189"/>
                  <a:pt x="65227" y="71466"/>
                  <a:pt x="65352" y="71411"/>
                </a:cubicBezTo>
                <a:cubicBezTo>
                  <a:pt x="65321" y="71800"/>
                  <a:pt x="65664" y="71744"/>
                  <a:pt x="65508" y="71911"/>
                </a:cubicBezTo>
                <a:cubicBezTo>
                  <a:pt x="65289" y="71966"/>
                  <a:pt x="65102" y="71800"/>
                  <a:pt x="64915" y="71522"/>
                </a:cubicBezTo>
                <a:cubicBezTo>
                  <a:pt x="64790" y="71689"/>
                  <a:pt x="64728" y="71522"/>
                  <a:pt x="64634" y="71466"/>
                </a:cubicBezTo>
                <a:cubicBezTo>
                  <a:pt x="64478" y="71689"/>
                  <a:pt x="64447" y="71189"/>
                  <a:pt x="64291" y="71300"/>
                </a:cubicBezTo>
                <a:cubicBezTo>
                  <a:pt x="64197" y="71355"/>
                  <a:pt x="64104" y="71300"/>
                  <a:pt x="64041" y="71078"/>
                </a:cubicBezTo>
                <a:cubicBezTo>
                  <a:pt x="63885" y="71355"/>
                  <a:pt x="63823" y="70967"/>
                  <a:pt x="63667" y="71133"/>
                </a:cubicBezTo>
                <a:cubicBezTo>
                  <a:pt x="63511" y="70856"/>
                  <a:pt x="63261" y="70967"/>
                  <a:pt x="63105" y="70689"/>
                </a:cubicBezTo>
                <a:cubicBezTo>
                  <a:pt x="62980" y="70856"/>
                  <a:pt x="62886" y="70800"/>
                  <a:pt x="62824" y="70689"/>
                </a:cubicBezTo>
                <a:cubicBezTo>
                  <a:pt x="62699" y="70745"/>
                  <a:pt x="62574" y="70911"/>
                  <a:pt x="62512" y="70633"/>
                </a:cubicBezTo>
                <a:cubicBezTo>
                  <a:pt x="62262" y="70911"/>
                  <a:pt x="62106" y="70411"/>
                  <a:pt x="61856" y="70800"/>
                </a:cubicBezTo>
                <a:cubicBezTo>
                  <a:pt x="61700" y="70300"/>
                  <a:pt x="61420" y="70800"/>
                  <a:pt x="61263" y="70411"/>
                </a:cubicBezTo>
                <a:cubicBezTo>
                  <a:pt x="61014" y="70578"/>
                  <a:pt x="60827" y="70356"/>
                  <a:pt x="60608" y="70411"/>
                </a:cubicBezTo>
                <a:cubicBezTo>
                  <a:pt x="60390" y="70467"/>
                  <a:pt x="60202" y="70189"/>
                  <a:pt x="59953" y="70411"/>
                </a:cubicBezTo>
                <a:cubicBezTo>
                  <a:pt x="59734" y="70300"/>
                  <a:pt x="59516" y="70300"/>
                  <a:pt x="59266" y="70245"/>
                </a:cubicBezTo>
                <a:cubicBezTo>
                  <a:pt x="58767" y="70578"/>
                  <a:pt x="58392" y="70078"/>
                  <a:pt x="57893" y="70467"/>
                </a:cubicBezTo>
                <a:cubicBezTo>
                  <a:pt x="57737" y="70134"/>
                  <a:pt x="57425" y="70689"/>
                  <a:pt x="57237" y="70467"/>
                </a:cubicBezTo>
                <a:cubicBezTo>
                  <a:pt x="56957" y="70745"/>
                  <a:pt x="56769" y="70411"/>
                  <a:pt x="56457" y="70911"/>
                </a:cubicBezTo>
                <a:cubicBezTo>
                  <a:pt x="56176" y="70689"/>
                  <a:pt x="55771" y="71133"/>
                  <a:pt x="55459" y="70911"/>
                </a:cubicBezTo>
                <a:cubicBezTo>
                  <a:pt x="54117" y="71800"/>
                  <a:pt x="52868" y="72299"/>
                  <a:pt x="51682" y="73188"/>
                </a:cubicBezTo>
                <a:cubicBezTo>
                  <a:pt x="51776" y="73632"/>
                  <a:pt x="51994" y="73243"/>
                  <a:pt x="52150" y="73243"/>
                </a:cubicBezTo>
                <a:cubicBezTo>
                  <a:pt x="52338" y="72966"/>
                  <a:pt x="52431" y="73299"/>
                  <a:pt x="52650" y="73077"/>
                </a:cubicBezTo>
                <a:cubicBezTo>
                  <a:pt x="52993" y="73299"/>
                  <a:pt x="53399" y="73188"/>
                  <a:pt x="53804" y="73243"/>
                </a:cubicBezTo>
                <a:cubicBezTo>
                  <a:pt x="54179" y="73188"/>
                  <a:pt x="54616" y="73077"/>
                  <a:pt x="54990" y="73188"/>
                </a:cubicBezTo>
                <a:cubicBezTo>
                  <a:pt x="55802" y="72855"/>
                  <a:pt x="56520" y="73354"/>
                  <a:pt x="57425" y="72577"/>
                </a:cubicBezTo>
                <a:cubicBezTo>
                  <a:pt x="57799" y="72799"/>
                  <a:pt x="58236" y="72633"/>
                  <a:pt x="58673" y="72633"/>
                </a:cubicBezTo>
                <a:cubicBezTo>
                  <a:pt x="59110" y="72521"/>
                  <a:pt x="59516" y="72521"/>
                  <a:pt x="59953" y="72355"/>
                </a:cubicBezTo>
                <a:cubicBezTo>
                  <a:pt x="60109" y="72521"/>
                  <a:pt x="60358" y="72188"/>
                  <a:pt x="60514" y="72466"/>
                </a:cubicBezTo>
                <a:cubicBezTo>
                  <a:pt x="60795" y="72077"/>
                  <a:pt x="60951" y="72521"/>
                  <a:pt x="61201" y="72244"/>
                </a:cubicBezTo>
                <a:cubicBezTo>
                  <a:pt x="61607" y="72410"/>
                  <a:pt x="62044" y="72355"/>
                  <a:pt x="62449" y="72466"/>
                </a:cubicBezTo>
                <a:cubicBezTo>
                  <a:pt x="62886" y="72521"/>
                  <a:pt x="63292" y="72521"/>
                  <a:pt x="63667" y="72799"/>
                </a:cubicBezTo>
                <a:cubicBezTo>
                  <a:pt x="63791" y="72577"/>
                  <a:pt x="63854" y="72799"/>
                  <a:pt x="63947" y="72799"/>
                </a:cubicBezTo>
                <a:cubicBezTo>
                  <a:pt x="64072" y="72799"/>
                  <a:pt x="64166" y="72855"/>
                  <a:pt x="64260" y="72966"/>
                </a:cubicBezTo>
                <a:cubicBezTo>
                  <a:pt x="64384" y="72910"/>
                  <a:pt x="64509" y="72744"/>
                  <a:pt x="64540" y="73021"/>
                </a:cubicBezTo>
                <a:cubicBezTo>
                  <a:pt x="64728" y="72744"/>
                  <a:pt x="64759" y="73132"/>
                  <a:pt x="64915" y="73021"/>
                </a:cubicBezTo>
                <a:cubicBezTo>
                  <a:pt x="65071" y="73188"/>
                  <a:pt x="65258" y="73243"/>
                  <a:pt x="65446" y="73299"/>
                </a:cubicBezTo>
                <a:cubicBezTo>
                  <a:pt x="65539" y="73410"/>
                  <a:pt x="65633" y="73354"/>
                  <a:pt x="65726" y="73521"/>
                </a:cubicBezTo>
                <a:cubicBezTo>
                  <a:pt x="65851" y="73299"/>
                  <a:pt x="65914" y="73799"/>
                  <a:pt x="66039" y="73688"/>
                </a:cubicBezTo>
                <a:cubicBezTo>
                  <a:pt x="66101" y="73854"/>
                  <a:pt x="66226" y="73799"/>
                  <a:pt x="66288" y="73910"/>
                </a:cubicBezTo>
                <a:cubicBezTo>
                  <a:pt x="66444" y="73743"/>
                  <a:pt x="66475" y="74187"/>
                  <a:pt x="66631" y="74076"/>
                </a:cubicBezTo>
                <a:cubicBezTo>
                  <a:pt x="66850" y="74132"/>
                  <a:pt x="67006" y="74465"/>
                  <a:pt x="67162" y="74854"/>
                </a:cubicBezTo>
                <a:cubicBezTo>
                  <a:pt x="66663" y="74632"/>
                  <a:pt x="66163" y="74298"/>
                  <a:pt x="65695" y="74021"/>
                </a:cubicBezTo>
                <a:cubicBezTo>
                  <a:pt x="65133" y="74021"/>
                  <a:pt x="64665" y="73521"/>
                  <a:pt x="64166" y="73243"/>
                </a:cubicBezTo>
                <a:cubicBezTo>
                  <a:pt x="63979" y="73188"/>
                  <a:pt x="63729" y="73410"/>
                  <a:pt x="63604" y="73188"/>
                </a:cubicBezTo>
                <a:cubicBezTo>
                  <a:pt x="63417" y="72966"/>
                  <a:pt x="63136" y="73243"/>
                  <a:pt x="62980" y="72966"/>
                </a:cubicBezTo>
                <a:cubicBezTo>
                  <a:pt x="62793" y="72855"/>
                  <a:pt x="62574" y="73021"/>
                  <a:pt x="62387" y="72855"/>
                </a:cubicBezTo>
                <a:cubicBezTo>
                  <a:pt x="62200" y="72744"/>
                  <a:pt x="61919" y="73132"/>
                  <a:pt x="61763" y="72855"/>
                </a:cubicBezTo>
                <a:cubicBezTo>
                  <a:pt x="61326" y="72966"/>
                  <a:pt x="60920" y="72910"/>
                  <a:pt x="60452" y="73132"/>
                </a:cubicBezTo>
                <a:cubicBezTo>
                  <a:pt x="60046" y="73021"/>
                  <a:pt x="59578" y="73299"/>
                  <a:pt x="59204" y="72910"/>
                </a:cubicBezTo>
                <a:cubicBezTo>
                  <a:pt x="58767" y="73354"/>
                  <a:pt x="58423" y="73132"/>
                  <a:pt x="57986" y="73465"/>
                </a:cubicBezTo>
                <a:cubicBezTo>
                  <a:pt x="57799" y="73410"/>
                  <a:pt x="57581" y="73354"/>
                  <a:pt x="57362" y="73465"/>
                </a:cubicBezTo>
                <a:cubicBezTo>
                  <a:pt x="57269" y="73243"/>
                  <a:pt x="57081" y="73632"/>
                  <a:pt x="56988" y="73465"/>
                </a:cubicBezTo>
                <a:cubicBezTo>
                  <a:pt x="56863" y="73632"/>
                  <a:pt x="56801" y="73243"/>
                  <a:pt x="56644" y="73521"/>
                </a:cubicBezTo>
                <a:cubicBezTo>
                  <a:pt x="56176" y="73354"/>
                  <a:pt x="55646" y="73743"/>
                  <a:pt x="55209" y="73632"/>
                </a:cubicBezTo>
                <a:cubicBezTo>
                  <a:pt x="54959" y="73743"/>
                  <a:pt x="54710" y="73799"/>
                  <a:pt x="54491" y="73688"/>
                </a:cubicBezTo>
                <a:cubicBezTo>
                  <a:pt x="54273" y="73577"/>
                  <a:pt x="53960" y="73910"/>
                  <a:pt x="53773" y="73743"/>
                </a:cubicBezTo>
                <a:cubicBezTo>
                  <a:pt x="53492" y="73965"/>
                  <a:pt x="53274" y="73799"/>
                  <a:pt x="53024" y="73965"/>
                </a:cubicBezTo>
                <a:cubicBezTo>
                  <a:pt x="52775" y="74076"/>
                  <a:pt x="52556" y="73910"/>
                  <a:pt x="52306" y="74021"/>
                </a:cubicBezTo>
                <a:cubicBezTo>
                  <a:pt x="52119" y="73854"/>
                  <a:pt x="51869" y="74076"/>
                  <a:pt x="51682" y="73854"/>
                </a:cubicBezTo>
                <a:cubicBezTo>
                  <a:pt x="51401" y="74076"/>
                  <a:pt x="51245" y="73688"/>
                  <a:pt x="50964" y="73910"/>
                </a:cubicBezTo>
                <a:cubicBezTo>
                  <a:pt x="50902" y="73521"/>
                  <a:pt x="50746" y="73799"/>
                  <a:pt x="50652" y="73743"/>
                </a:cubicBezTo>
                <a:cubicBezTo>
                  <a:pt x="50527" y="73688"/>
                  <a:pt x="50434" y="73632"/>
                  <a:pt x="50309" y="73577"/>
                </a:cubicBezTo>
                <a:cubicBezTo>
                  <a:pt x="50091" y="73521"/>
                  <a:pt x="49872" y="73410"/>
                  <a:pt x="49654" y="73243"/>
                </a:cubicBezTo>
                <a:cubicBezTo>
                  <a:pt x="49185" y="73188"/>
                  <a:pt x="48811" y="72744"/>
                  <a:pt x="48343" y="72577"/>
                </a:cubicBezTo>
                <a:cubicBezTo>
                  <a:pt x="48156" y="72299"/>
                  <a:pt x="47937" y="72188"/>
                  <a:pt x="47719" y="72022"/>
                </a:cubicBezTo>
                <a:cubicBezTo>
                  <a:pt x="47625" y="72022"/>
                  <a:pt x="47563" y="71577"/>
                  <a:pt x="47407" y="71855"/>
                </a:cubicBezTo>
                <a:cubicBezTo>
                  <a:pt x="47344" y="71577"/>
                  <a:pt x="47250" y="71411"/>
                  <a:pt x="47094" y="71522"/>
                </a:cubicBezTo>
                <a:cubicBezTo>
                  <a:pt x="47126" y="72133"/>
                  <a:pt x="47656" y="72133"/>
                  <a:pt x="47875" y="72521"/>
                </a:cubicBezTo>
                <a:cubicBezTo>
                  <a:pt x="48031" y="72688"/>
                  <a:pt x="48218" y="72799"/>
                  <a:pt x="48374" y="72910"/>
                </a:cubicBezTo>
                <a:cubicBezTo>
                  <a:pt x="48436" y="73021"/>
                  <a:pt x="48530" y="72966"/>
                  <a:pt x="48624" y="73132"/>
                </a:cubicBezTo>
                <a:cubicBezTo>
                  <a:pt x="48686" y="73299"/>
                  <a:pt x="48842" y="73021"/>
                  <a:pt x="48873" y="73354"/>
                </a:cubicBezTo>
                <a:cubicBezTo>
                  <a:pt x="49061" y="73299"/>
                  <a:pt x="49185" y="73577"/>
                  <a:pt x="49373" y="73521"/>
                </a:cubicBezTo>
                <a:cubicBezTo>
                  <a:pt x="49591" y="73465"/>
                  <a:pt x="49685" y="74021"/>
                  <a:pt x="49934" y="73799"/>
                </a:cubicBezTo>
                <a:cubicBezTo>
                  <a:pt x="50059" y="74132"/>
                  <a:pt x="50309" y="73688"/>
                  <a:pt x="50403" y="74132"/>
                </a:cubicBezTo>
                <a:cubicBezTo>
                  <a:pt x="50590" y="74132"/>
                  <a:pt x="50777" y="74243"/>
                  <a:pt x="50964" y="74409"/>
                </a:cubicBezTo>
                <a:cubicBezTo>
                  <a:pt x="51339" y="74243"/>
                  <a:pt x="51620" y="74632"/>
                  <a:pt x="51994" y="74521"/>
                </a:cubicBezTo>
                <a:cubicBezTo>
                  <a:pt x="52150" y="74632"/>
                  <a:pt x="52369" y="74354"/>
                  <a:pt x="52494" y="74687"/>
                </a:cubicBezTo>
                <a:cubicBezTo>
                  <a:pt x="52712" y="74576"/>
                  <a:pt x="52899" y="74687"/>
                  <a:pt x="53118" y="74576"/>
                </a:cubicBezTo>
                <a:cubicBezTo>
                  <a:pt x="53492" y="74521"/>
                  <a:pt x="53867" y="74409"/>
                  <a:pt x="54241" y="74409"/>
                </a:cubicBezTo>
                <a:cubicBezTo>
                  <a:pt x="54460" y="74187"/>
                  <a:pt x="54616" y="74409"/>
                  <a:pt x="54803" y="74354"/>
                </a:cubicBezTo>
                <a:cubicBezTo>
                  <a:pt x="54959" y="74521"/>
                  <a:pt x="55209" y="74187"/>
                  <a:pt x="55365" y="74465"/>
                </a:cubicBezTo>
                <a:cubicBezTo>
                  <a:pt x="55677" y="74132"/>
                  <a:pt x="55958" y="74298"/>
                  <a:pt x="56239" y="74076"/>
                </a:cubicBezTo>
                <a:cubicBezTo>
                  <a:pt x="56520" y="74243"/>
                  <a:pt x="56832" y="74021"/>
                  <a:pt x="57113" y="74187"/>
                </a:cubicBezTo>
                <a:cubicBezTo>
                  <a:pt x="57425" y="74132"/>
                  <a:pt x="57737" y="73965"/>
                  <a:pt x="58018" y="74132"/>
                </a:cubicBezTo>
                <a:cubicBezTo>
                  <a:pt x="58330" y="73965"/>
                  <a:pt x="58611" y="74021"/>
                  <a:pt x="58985" y="73632"/>
                </a:cubicBezTo>
                <a:cubicBezTo>
                  <a:pt x="59204" y="73854"/>
                  <a:pt x="59485" y="73632"/>
                  <a:pt x="59734" y="73743"/>
                </a:cubicBezTo>
                <a:cubicBezTo>
                  <a:pt x="59953" y="73799"/>
                  <a:pt x="60265" y="73577"/>
                  <a:pt x="60483" y="73799"/>
                </a:cubicBezTo>
                <a:cubicBezTo>
                  <a:pt x="60671" y="73521"/>
                  <a:pt x="60795" y="73799"/>
                  <a:pt x="61014" y="73410"/>
                </a:cubicBezTo>
                <a:cubicBezTo>
                  <a:pt x="61326" y="73688"/>
                  <a:pt x="61700" y="73465"/>
                  <a:pt x="62044" y="73521"/>
                </a:cubicBezTo>
                <a:cubicBezTo>
                  <a:pt x="62418" y="73465"/>
                  <a:pt x="62730" y="73743"/>
                  <a:pt x="63105" y="73632"/>
                </a:cubicBezTo>
                <a:cubicBezTo>
                  <a:pt x="63167" y="73799"/>
                  <a:pt x="63230" y="73743"/>
                  <a:pt x="63323" y="73743"/>
                </a:cubicBezTo>
                <a:cubicBezTo>
                  <a:pt x="63417" y="73688"/>
                  <a:pt x="63479" y="74021"/>
                  <a:pt x="63604" y="73799"/>
                </a:cubicBezTo>
                <a:cubicBezTo>
                  <a:pt x="63729" y="74132"/>
                  <a:pt x="63916" y="73965"/>
                  <a:pt x="64104" y="73965"/>
                </a:cubicBezTo>
                <a:cubicBezTo>
                  <a:pt x="64291" y="74021"/>
                  <a:pt x="64447" y="74076"/>
                  <a:pt x="64603" y="74132"/>
                </a:cubicBezTo>
                <a:cubicBezTo>
                  <a:pt x="64665" y="74354"/>
                  <a:pt x="64790" y="74243"/>
                  <a:pt x="64884" y="74354"/>
                </a:cubicBezTo>
                <a:cubicBezTo>
                  <a:pt x="64946" y="74298"/>
                  <a:pt x="65102" y="74409"/>
                  <a:pt x="65009" y="74521"/>
                </a:cubicBezTo>
                <a:cubicBezTo>
                  <a:pt x="64509" y="74409"/>
                  <a:pt x="63947" y="74576"/>
                  <a:pt x="63479" y="74243"/>
                </a:cubicBezTo>
                <a:cubicBezTo>
                  <a:pt x="63167" y="74465"/>
                  <a:pt x="62918" y="74354"/>
                  <a:pt x="62605" y="74465"/>
                </a:cubicBezTo>
                <a:cubicBezTo>
                  <a:pt x="62512" y="74243"/>
                  <a:pt x="62325" y="74576"/>
                  <a:pt x="62231" y="74354"/>
                </a:cubicBezTo>
                <a:cubicBezTo>
                  <a:pt x="62013" y="74798"/>
                  <a:pt x="61981" y="74132"/>
                  <a:pt x="61794" y="74465"/>
                </a:cubicBezTo>
                <a:cubicBezTo>
                  <a:pt x="61388" y="74632"/>
                  <a:pt x="61045" y="74521"/>
                  <a:pt x="60608" y="74798"/>
                </a:cubicBezTo>
                <a:cubicBezTo>
                  <a:pt x="60577" y="74632"/>
                  <a:pt x="60452" y="74798"/>
                  <a:pt x="60390" y="74687"/>
                </a:cubicBezTo>
                <a:cubicBezTo>
                  <a:pt x="60265" y="74854"/>
                  <a:pt x="60202" y="74687"/>
                  <a:pt x="60109" y="74632"/>
                </a:cubicBezTo>
                <a:cubicBezTo>
                  <a:pt x="60109" y="75020"/>
                  <a:pt x="59734" y="74854"/>
                  <a:pt x="59609" y="74798"/>
                </a:cubicBezTo>
                <a:cubicBezTo>
                  <a:pt x="59391" y="75020"/>
                  <a:pt x="59235" y="75020"/>
                  <a:pt x="59048" y="75076"/>
                </a:cubicBezTo>
                <a:cubicBezTo>
                  <a:pt x="58923" y="75187"/>
                  <a:pt x="58829" y="75076"/>
                  <a:pt x="58736" y="75187"/>
                </a:cubicBezTo>
                <a:cubicBezTo>
                  <a:pt x="58642" y="75020"/>
                  <a:pt x="58517" y="75354"/>
                  <a:pt x="58423" y="75187"/>
                </a:cubicBezTo>
                <a:cubicBezTo>
                  <a:pt x="58236" y="75354"/>
                  <a:pt x="58080" y="75242"/>
                  <a:pt x="57862" y="75409"/>
                </a:cubicBezTo>
                <a:cubicBezTo>
                  <a:pt x="57706" y="75242"/>
                  <a:pt x="57425" y="75742"/>
                  <a:pt x="57300" y="75298"/>
                </a:cubicBezTo>
                <a:cubicBezTo>
                  <a:pt x="56738" y="75853"/>
                  <a:pt x="56270" y="75687"/>
                  <a:pt x="55771" y="76020"/>
                </a:cubicBezTo>
                <a:cubicBezTo>
                  <a:pt x="55521" y="76075"/>
                  <a:pt x="55271" y="76131"/>
                  <a:pt x="55022" y="76242"/>
                </a:cubicBezTo>
                <a:cubicBezTo>
                  <a:pt x="54772" y="76131"/>
                  <a:pt x="54460" y="76464"/>
                  <a:pt x="54241" y="76409"/>
                </a:cubicBezTo>
                <a:cubicBezTo>
                  <a:pt x="54148" y="76186"/>
                  <a:pt x="53960" y="76520"/>
                  <a:pt x="53867" y="76409"/>
                </a:cubicBezTo>
                <a:cubicBezTo>
                  <a:pt x="53742" y="76575"/>
                  <a:pt x="53680" y="76186"/>
                  <a:pt x="53524" y="76464"/>
                </a:cubicBezTo>
                <a:cubicBezTo>
                  <a:pt x="53461" y="76131"/>
                  <a:pt x="53211" y="76853"/>
                  <a:pt x="53180" y="76298"/>
                </a:cubicBezTo>
                <a:cubicBezTo>
                  <a:pt x="53024" y="76464"/>
                  <a:pt x="52899" y="76298"/>
                  <a:pt x="52743" y="76353"/>
                </a:cubicBezTo>
                <a:cubicBezTo>
                  <a:pt x="52244" y="76409"/>
                  <a:pt x="51807" y="76186"/>
                  <a:pt x="51308" y="76186"/>
                </a:cubicBezTo>
                <a:cubicBezTo>
                  <a:pt x="51526" y="76742"/>
                  <a:pt x="51838" y="76520"/>
                  <a:pt x="52119" y="76686"/>
                </a:cubicBezTo>
                <a:cubicBezTo>
                  <a:pt x="52275" y="76575"/>
                  <a:pt x="52369" y="76853"/>
                  <a:pt x="52525" y="76797"/>
                </a:cubicBezTo>
                <a:cubicBezTo>
                  <a:pt x="52618" y="76686"/>
                  <a:pt x="52650" y="76908"/>
                  <a:pt x="52743" y="76908"/>
                </a:cubicBezTo>
                <a:cubicBezTo>
                  <a:pt x="52806" y="76853"/>
                  <a:pt x="52899" y="76908"/>
                  <a:pt x="52962" y="77019"/>
                </a:cubicBezTo>
                <a:cubicBezTo>
                  <a:pt x="53211" y="76742"/>
                  <a:pt x="53399" y="77075"/>
                  <a:pt x="53680" y="76964"/>
                </a:cubicBezTo>
                <a:cubicBezTo>
                  <a:pt x="53929" y="76908"/>
                  <a:pt x="54210" y="76742"/>
                  <a:pt x="54429" y="77019"/>
                </a:cubicBezTo>
                <a:cubicBezTo>
                  <a:pt x="54678" y="76797"/>
                  <a:pt x="54928" y="76853"/>
                  <a:pt x="55178" y="76742"/>
                </a:cubicBezTo>
                <a:cubicBezTo>
                  <a:pt x="55396" y="77019"/>
                  <a:pt x="55771" y="76242"/>
                  <a:pt x="55958" y="76631"/>
                </a:cubicBezTo>
                <a:cubicBezTo>
                  <a:pt x="56239" y="76464"/>
                  <a:pt x="56520" y="76131"/>
                  <a:pt x="56707" y="76409"/>
                </a:cubicBezTo>
                <a:cubicBezTo>
                  <a:pt x="56832" y="76353"/>
                  <a:pt x="57019" y="75853"/>
                  <a:pt x="57081" y="76186"/>
                </a:cubicBezTo>
                <a:cubicBezTo>
                  <a:pt x="57237" y="76131"/>
                  <a:pt x="57394" y="75964"/>
                  <a:pt x="57518" y="76075"/>
                </a:cubicBezTo>
                <a:cubicBezTo>
                  <a:pt x="58049" y="75909"/>
                  <a:pt x="58611" y="75687"/>
                  <a:pt x="59141" y="75631"/>
                </a:cubicBezTo>
                <a:cubicBezTo>
                  <a:pt x="59328" y="75798"/>
                  <a:pt x="59641" y="75465"/>
                  <a:pt x="59890" y="75354"/>
                </a:cubicBezTo>
                <a:cubicBezTo>
                  <a:pt x="60109" y="75520"/>
                  <a:pt x="60390" y="75298"/>
                  <a:pt x="60671" y="75242"/>
                </a:cubicBezTo>
                <a:cubicBezTo>
                  <a:pt x="60889" y="75354"/>
                  <a:pt x="61201" y="75020"/>
                  <a:pt x="61451" y="75131"/>
                </a:cubicBezTo>
                <a:cubicBezTo>
                  <a:pt x="61700" y="75076"/>
                  <a:pt x="61981" y="75020"/>
                  <a:pt x="62200" y="75187"/>
                </a:cubicBezTo>
                <a:cubicBezTo>
                  <a:pt x="62762" y="74854"/>
                  <a:pt x="63198" y="75076"/>
                  <a:pt x="63698" y="75020"/>
                </a:cubicBezTo>
                <a:cubicBezTo>
                  <a:pt x="63791" y="75242"/>
                  <a:pt x="63979" y="74854"/>
                  <a:pt x="64072" y="74965"/>
                </a:cubicBezTo>
                <a:cubicBezTo>
                  <a:pt x="64166" y="75242"/>
                  <a:pt x="64322" y="75020"/>
                  <a:pt x="64447" y="75076"/>
                </a:cubicBezTo>
                <a:cubicBezTo>
                  <a:pt x="64697" y="75131"/>
                  <a:pt x="64946" y="75298"/>
                  <a:pt x="65227" y="75131"/>
                </a:cubicBezTo>
                <a:cubicBezTo>
                  <a:pt x="65789" y="75631"/>
                  <a:pt x="66413" y="75742"/>
                  <a:pt x="67037" y="75964"/>
                </a:cubicBezTo>
                <a:cubicBezTo>
                  <a:pt x="67131" y="76242"/>
                  <a:pt x="67349" y="75964"/>
                  <a:pt x="67443" y="76353"/>
                </a:cubicBezTo>
                <a:cubicBezTo>
                  <a:pt x="67630" y="76242"/>
                  <a:pt x="67786" y="76464"/>
                  <a:pt x="67911" y="76742"/>
                </a:cubicBezTo>
                <a:cubicBezTo>
                  <a:pt x="68067" y="76686"/>
                  <a:pt x="68192" y="76853"/>
                  <a:pt x="68317" y="77130"/>
                </a:cubicBezTo>
                <a:cubicBezTo>
                  <a:pt x="68410" y="77075"/>
                  <a:pt x="68473" y="77186"/>
                  <a:pt x="68535" y="77242"/>
                </a:cubicBezTo>
                <a:cubicBezTo>
                  <a:pt x="68629" y="77186"/>
                  <a:pt x="68754" y="77297"/>
                  <a:pt x="68691" y="77408"/>
                </a:cubicBezTo>
                <a:cubicBezTo>
                  <a:pt x="68535" y="77519"/>
                  <a:pt x="68442" y="77242"/>
                  <a:pt x="68317" y="77130"/>
                </a:cubicBezTo>
                <a:cubicBezTo>
                  <a:pt x="68192" y="77019"/>
                  <a:pt x="67973" y="77297"/>
                  <a:pt x="67880" y="76908"/>
                </a:cubicBezTo>
                <a:cubicBezTo>
                  <a:pt x="67693" y="77186"/>
                  <a:pt x="67599" y="76742"/>
                  <a:pt x="67412" y="76908"/>
                </a:cubicBezTo>
                <a:cubicBezTo>
                  <a:pt x="67287" y="76631"/>
                  <a:pt x="67100" y="76853"/>
                  <a:pt x="66975" y="76686"/>
                </a:cubicBezTo>
                <a:cubicBezTo>
                  <a:pt x="66663" y="76631"/>
                  <a:pt x="66382" y="76464"/>
                  <a:pt x="66101" y="76242"/>
                </a:cubicBezTo>
                <a:cubicBezTo>
                  <a:pt x="65758" y="76464"/>
                  <a:pt x="65508" y="75964"/>
                  <a:pt x="65165" y="76186"/>
                </a:cubicBezTo>
                <a:cubicBezTo>
                  <a:pt x="64884" y="76020"/>
                  <a:pt x="64603" y="75909"/>
                  <a:pt x="64260" y="75909"/>
                </a:cubicBezTo>
                <a:cubicBezTo>
                  <a:pt x="63979" y="75742"/>
                  <a:pt x="63604" y="76075"/>
                  <a:pt x="63323" y="75853"/>
                </a:cubicBezTo>
                <a:cubicBezTo>
                  <a:pt x="63011" y="75964"/>
                  <a:pt x="62699" y="75853"/>
                  <a:pt x="62356" y="76020"/>
                </a:cubicBezTo>
                <a:cubicBezTo>
                  <a:pt x="62075" y="75798"/>
                  <a:pt x="61732" y="76075"/>
                  <a:pt x="61451" y="75742"/>
                </a:cubicBezTo>
                <a:cubicBezTo>
                  <a:pt x="60983" y="76075"/>
                  <a:pt x="60546" y="76131"/>
                  <a:pt x="60109" y="76131"/>
                </a:cubicBezTo>
                <a:cubicBezTo>
                  <a:pt x="59890" y="76186"/>
                  <a:pt x="59703" y="76020"/>
                  <a:pt x="59453" y="76131"/>
                </a:cubicBezTo>
                <a:cubicBezTo>
                  <a:pt x="59266" y="76020"/>
                  <a:pt x="58985" y="76409"/>
                  <a:pt x="58829" y="76075"/>
                </a:cubicBezTo>
                <a:cubicBezTo>
                  <a:pt x="58736" y="76186"/>
                  <a:pt x="58736" y="76464"/>
                  <a:pt x="58611" y="76298"/>
                </a:cubicBezTo>
                <a:cubicBezTo>
                  <a:pt x="58517" y="76186"/>
                  <a:pt x="58330" y="76575"/>
                  <a:pt x="58236" y="76353"/>
                </a:cubicBezTo>
                <a:cubicBezTo>
                  <a:pt x="58018" y="76464"/>
                  <a:pt x="57799" y="76520"/>
                  <a:pt x="57581" y="76520"/>
                </a:cubicBezTo>
                <a:cubicBezTo>
                  <a:pt x="57331" y="76686"/>
                  <a:pt x="57113" y="76686"/>
                  <a:pt x="56894" y="76686"/>
                </a:cubicBezTo>
                <a:cubicBezTo>
                  <a:pt x="56582" y="77130"/>
                  <a:pt x="56426" y="76631"/>
                  <a:pt x="56114" y="77130"/>
                </a:cubicBezTo>
                <a:cubicBezTo>
                  <a:pt x="55677" y="76853"/>
                  <a:pt x="55084" y="77464"/>
                  <a:pt x="54647" y="77130"/>
                </a:cubicBezTo>
                <a:cubicBezTo>
                  <a:pt x="54085" y="77408"/>
                  <a:pt x="53617" y="77130"/>
                  <a:pt x="53055" y="77353"/>
                </a:cubicBezTo>
                <a:cubicBezTo>
                  <a:pt x="52587" y="77242"/>
                  <a:pt x="52026" y="77464"/>
                  <a:pt x="51557" y="77242"/>
                </a:cubicBezTo>
                <a:cubicBezTo>
                  <a:pt x="51245" y="77519"/>
                  <a:pt x="51058" y="77075"/>
                  <a:pt x="50777" y="77353"/>
                </a:cubicBezTo>
                <a:cubicBezTo>
                  <a:pt x="50684" y="77242"/>
                  <a:pt x="50559" y="77186"/>
                  <a:pt x="50434" y="77186"/>
                </a:cubicBezTo>
                <a:cubicBezTo>
                  <a:pt x="50340" y="76908"/>
                  <a:pt x="50153" y="77075"/>
                  <a:pt x="50247" y="77408"/>
                </a:cubicBezTo>
                <a:cubicBezTo>
                  <a:pt x="50590" y="77464"/>
                  <a:pt x="50933" y="77797"/>
                  <a:pt x="51308" y="77630"/>
                </a:cubicBezTo>
                <a:cubicBezTo>
                  <a:pt x="51464" y="77852"/>
                  <a:pt x="51682" y="77464"/>
                  <a:pt x="51807" y="77797"/>
                </a:cubicBezTo>
                <a:cubicBezTo>
                  <a:pt x="52026" y="77686"/>
                  <a:pt x="52213" y="77797"/>
                  <a:pt x="52431" y="77686"/>
                </a:cubicBezTo>
                <a:cubicBezTo>
                  <a:pt x="52775" y="77852"/>
                  <a:pt x="53180" y="77741"/>
                  <a:pt x="53524" y="77908"/>
                </a:cubicBezTo>
                <a:cubicBezTo>
                  <a:pt x="53960" y="77630"/>
                  <a:pt x="54304" y="77797"/>
                  <a:pt x="54741" y="77686"/>
                </a:cubicBezTo>
                <a:cubicBezTo>
                  <a:pt x="55053" y="78019"/>
                  <a:pt x="55490" y="77575"/>
                  <a:pt x="55833" y="77741"/>
                </a:cubicBezTo>
                <a:cubicBezTo>
                  <a:pt x="56270" y="77353"/>
                  <a:pt x="56613" y="77630"/>
                  <a:pt x="57019" y="77408"/>
                </a:cubicBezTo>
                <a:cubicBezTo>
                  <a:pt x="57425" y="77130"/>
                  <a:pt x="57799" y="77242"/>
                  <a:pt x="58205" y="77019"/>
                </a:cubicBezTo>
                <a:cubicBezTo>
                  <a:pt x="58642" y="76797"/>
                  <a:pt x="58985" y="77019"/>
                  <a:pt x="59453" y="76631"/>
                </a:cubicBezTo>
                <a:cubicBezTo>
                  <a:pt x="59578" y="77019"/>
                  <a:pt x="59828" y="76575"/>
                  <a:pt x="60015" y="76686"/>
                </a:cubicBezTo>
                <a:cubicBezTo>
                  <a:pt x="60202" y="76742"/>
                  <a:pt x="60452" y="76520"/>
                  <a:pt x="60577" y="76797"/>
                </a:cubicBezTo>
                <a:cubicBezTo>
                  <a:pt x="60795" y="76686"/>
                  <a:pt x="61014" y="76520"/>
                  <a:pt x="61201" y="76686"/>
                </a:cubicBezTo>
                <a:cubicBezTo>
                  <a:pt x="61482" y="76298"/>
                  <a:pt x="61607" y="76797"/>
                  <a:pt x="61888" y="76520"/>
                </a:cubicBezTo>
                <a:cubicBezTo>
                  <a:pt x="62262" y="76686"/>
                  <a:pt x="62699" y="76464"/>
                  <a:pt x="63105" y="76575"/>
                </a:cubicBezTo>
                <a:cubicBezTo>
                  <a:pt x="63542" y="76464"/>
                  <a:pt x="63916" y="76742"/>
                  <a:pt x="64353" y="76520"/>
                </a:cubicBezTo>
                <a:cubicBezTo>
                  <a:pt x="64790" y="76797"/>
                  <a:pt x="65289" y="76797"/>
                  <a:pt x="65758" y="76908"/>
                </a:cubicBezTo>
                <a:cubicBezTo>
                  <a:pt x="65945" y="77130"/>
                  <a:pt x="66226" y="76908"/>
                  <a:pt x="66413" y="77242"/>
                </a:cubicBezTo>
                <a:cubicBezTo>
                  <a:pt x="66694" y="77019"/>
                  <a:pt x="66881" y="77464"/>
                  <a:pt x="67162" y="77297"/>
                </a:cubicBezTo>
                <a:cubicBezTo>
                  <a:pt x="67224" y="77686"/>
                  <a:pt x="67381" y="77408"/>
                  <a:pt x="67505" y="77464"/>
                </a:cubicBezTo>
                <a:cubicBezTo>
                  <a:pt x="67599" y="77575"/>
                  <a:pt x="67693" y="77630"/>
                  <a:pt x="67817" y="77630"/>
                </a:cubicBezTo>
                <a:cubicBezTo>
                  <a:pt x="68036" y="77908"/>
                  <a:pt x="68317" y="77797"/>
                  <a:pt x="68504" y="78074"/>
                </a:cubicBezTo>
                <a:cubicBezTo>
                  <a:pt x="68754" y="78130"/>
                  <a:pt x="68972" y="78519"/>
                  <a:pt x="69222" y="78519"/>
                </a:cubicBezTo>
                <a:cubicBezTo>
                  <a:pt x="69253" y="78907"/>
                  <a:pt x="69440" y="78630"/>
                  <a:pt x="69503" y="78907"/>
                </a:cubicBezTo>
                <a:cubicBezTo>
                  <a:pt x="69565" y="78963"/>
                  <a:pt x="69596" y="79130"/>
                  <a:pt x="69659" y="79074"/>
                </a:cubicBezTo>
                <a:cubicBezTo>
                  <a:pt x="69690" y="79241"/>
                  <a:pt x="69815" y="79185"/>
                  <a:pt x="69721" y="79352"/>
                </a:cubicBezTo>
                <a:cubicBezTo>
                  <a:pt x="69503" y="79518"/>
                  <a:pt x="69409" y="78852"/>
                  <a:pt x="69159" y="79241"/>
                </a:cubicBezTo>
                <a:cubicBezTo>
                  <a:pt x="68879" y="78852"/>
                  <a:pt x="68535" y="78963"/>
                  <a:pt x="68286" y="78463"/>
                </a:cubicBezTo>
                <a:cubicBezTo>
                  <a:pt x="68005" y="78630"/>
                  <a:pt x="67817" y="78352"/>
                  <a:pt x="67568" y="78519"/>
                </a:cubicBezTo>
                <a:cubicBezTo>
                  <a:pt x="67381" y="78241"/>
                  <a:pt x="67100" y="78463"/>
                  <a:pt x="66912" y="78186"/>
                </a:cubicBezTo>
                <a:cubicBezTo>
                  <a:pt x="66631" y="78463"/>
                  <a:pt x="66475" y="77963"/>
                  <a:pt x="66226" y="78074"/>
                </a:cubicBezTo>
                <a:cubicBezTo>
                  <a:pt x="66007" y="77963"/>
                  <a:pt x="65758" y="78019"/>
                  <a:pt x="65539" y="77908"/>
                </a:cubicBezTo>
                <a:cubicBezTo>
                  <a:pt x="65071" y="77852"/>
                  <a:pt x="64572" y="78019"/>
                  <a:pt x="64166" y="77630"/>
                </a:cubicBezTo>
                <a:cubicBezTo>
                  <a:pt x="63667" y="77852"/>
                  <a:pt x="63198" y="77797"/>
                  <a:pt x="62762" y="77575"/>
                </a:cubicBezTo>
                <a:cubicBezTo>
                  <a:pt x="62481" y="77741"/>
                  <a:pt x="62013" y="77741"/>
                  <a:pt x="61856" y="77630"/>
                </a:cubicBezTo>
                <a:cubicBezTo>
                  <a:pt x="61856" y="77630"/>
                  <a:pt x="61763" y="77797"/>
                  <a:pt x="61732" y="77797"/>
                </a:cubicBezTo>
                <a:cubicBezTo>
                  <a:pt x="61638" y="77797"/>
                  <a:pt x="61513" y="77797"/>
                  <a:pt x="61451" y="77741"/>
                </a:cubicBezTo>
                <a:cubicBezTo>
                  <a:pt x="61388" y="77686"/>
                  <a:pt x="61388" y="77963"/>
                  <a:pt x="61420" y="77908"/>
                </a:cubicBezTo>
                <a:cubicBezTo>
                  <a:pt x="61326" y="78019"/>
                  <a:pt x="61263" y="77908"/>
                  <a:pt x="61170" y="78019"/>
                </a:cubicBezTo>
                <a:cubicBezTo>
                  <a:pt x="60920" y="77908"/>
                  <a:pt x="60608" y="78019"/>
                  <a:pt x="60327" y="78019"/>
                </a:cubicBezTo>
                <a:cubicBezTo>
                  <a:pt x="60078" y="77797"/>
                  <a:pt x="59703" y="78186"/>
                  <a:pt x="59453" y="78074"/>
                </a:cubicBezTo>
                <a:cubicBezTo>
                  <a:pt x="58829" y="78297"/>
                  <a:pt x="58267" y="78186"/>
                  <a:pt x="57674" y="78352"/>
                </a:cubicBezTo>
                <a:cubicBezTo>
                  <a:pt x="57144" y="78130"/>
                  <a:pt x="56551" y="78408"/>
                  <a:pt x="55989" y="78241"/>
                </a:cubicBezTo>
                <a:cubicBezTo>
                  <a:pt x="55677" y="78352"/>
                  <a:pt x="55427" y="78074"/>
                  <a:pt x="55115" y="78297"/>
                </a:cubicBezTo>
                <a:cubicBezTo>
                  <a:pt x="54990" y="78186"/>
                  <a:pt x="54866" y="78019"/>
                  <a:pt x="54710" y="78186"/>
                </a:cubicBezTo>
                <a:cubicBezTo>
                  <a:pt x="54647" y="78074"/>
                  <a:pt x="54553" y="78074"/>
                  <a:pt x="54491" y="78074"/>
                </a:cubicBezTo>
                <a:cubicBezTo>
                  <a:pt x="54429" y="77963"/>
                  <a:pt x="54366" y="78074"/>
                  <a:pt x="54460" y="78297"/>
                </a:cubicBezTo>
                <a:cubicBezTo>
                  <a:pt x="54710" y="78463"/>
                  <a:pt x="55022" y="78519"/>
                  <a:pt x="55302" y="78630"/>
                </a:cubicBezTo>
                <a:cubicBezTo>
                  <a:pt x="55396" y="78796"/>
                  <a:pt x="55583" y="78408"/>
                  <a:pt x="55646" y="78907"/>
                </a:cubicBezTo>
                <a:cubicBezTo>
                  <a:pt x="55802" y="78907"/>
                  <a:pt x="55927" y="79185"/>
                  <a:pt x="56052" y="79296"/>
                </a:cubicBezTo>
                <a:cubicBezTo>
                  <a:pt x="55958" y="79407"/>
                  <a:pt x="55490" y="79018"/>
                  <a:pt x="55677" y="79518"/>
                </a:cubicBezTo>
                <a:cubicBezTo>
                  <a:pt x="55739" y="79685"/>
                  <a:pt x="55864" y="79518"/>
                  <a:pt x="55958" y="79574"/>
                </a:cubicBezTo>
                <a:cubicBezTo>
                  <a:pt x="56083" y="79463"/>
                  <a:pt x="56114" y="79851"/>
                  <a:pt x="56239" y="79629"/>
                </a:cubicBezTo>
                <a:cubicBezTo>
                  <a:pt x="56426" y="79796"/>
                  <a:pt x="56582" y="79907"/>
                  <a:pt x="56801" y="79907"/>
                </a:cubicBezTo>
                <a:cubicBezTo>
                  <a:pt x="56988" y="80351"/>
                  <a:pt x="57269" y="80407"/>
                  <a:pt x="57487" y="80684"/>
                </a:cubicBezTo>
                <a:cubicBezTo>
                  <a:pt x="57768" y="80740"/>
                  <a:pt x="58018" y="81129"/>
                  <a:pt x="58299" y="81184"/>
                </a:cubicBezTo>
                <a:cubicBezTo>
                  <a:pt x="58798" y="81517"/>
                  <a:pt x="59328" y="81850"/>
                  <a:pt x="59890" y="81906"/>
                </a:cubicBezTo>
                <a:cubicBezTo>
                  <a:pt x="60140" y="82406"/>
                  <a:pt x="60483" y="82184"/>
                  <a:pt x="60702" y="82739"/>
                </a:cubicBezTo>
                <a:cubicBezTo>
                  <a:pt x="61014" y="82739"/>
                  <a:pt x="61263" y="83183"/>
                  <a:pt x="61544" y="83350"/>
                </a:cubicBezTo>
                <a:cubicBezTo>
                  <a:pt x="62106" y="83683"/>
                  <a:pt x="62668" y="84183"/>
                  <a:pt x="63261" y="84460"/>
                </a:cubicBezTo>
                <a:cubicBezTo>
                  <a:pt x="63386" y="84571"/>
                  <a:pt x="63542" y="84683"/>
                  <a:pt x="63698" y="84627"/>
                </a:cubicBezTo>
                <a:cubicBezTo>
                  <a:pt x="63791" y="84960"/>
                  <a:pt x="63979" y="84794"/>
                  <a:pt x="64135" y="84849"/>
                </a:cubicBezTo>
                <a:cubicBezTo>
                  <a:pt x="64228" y="85127"/>
                  <a:pt x="64447" y="84960"/>
                  <a:pt x="64572" y="85071"/>
                </a:cubicBezTo>
                <a:cubicBezTo>
                  <a:pt x="64697" y="85238"/>
                  <a:pt x="64853" y="85182"/>
                  <a:pt x="65009" y="85293"/>
                </a:cubicBezTo>
                <a:cubicBezTo>
                  <a:pt x="65165" y="85238"/>
                  <a:pt x="65321" y="85349"/>
                  <a:pt x="65477" y="85349"/>
                </a:cubicBezTo>
                <a:cubicBezTo>
                  <a:pt x="65539" y="85460"/>
                  <a:pt x="65602" y="85460"/>
                  <a:pt x="65695" y="85460"/>
                </a:cubicBezTo>
                <a:cubicBezTo>
                  <a:pt x="65789" y="85349"/>
                  <a:pt x="65820" y="85627"/>
                  <a:pt x="65914" y="85571"/>
                </a:cubicBezTo>
                <a:cubicBezTo>
                  <a:pt x="66070" y="85627"/>
                  <a:pt x="66195" y="85738"/>
                  <a:pt x="66382" y="85571"/>
                </a:cubicBezTo>
                <a:cubicBezTo>
                  <a:pt x="66475" y="85904"/>
                  <a:pt x="66663" y="85627"/>
                  <a:pt x="66788" y="86015"/>
                </a:cubicBezTo>
                <a:cubicBezTo>
                  <a:pt x="66975" y="85904"/>
                  <a:pt x="67162" y="85849"/>
                  <a:pt x="67318" y="85960"/>
                </a:cubicBezTo>
                <a:cubicBezTo>
                  <a:pt x="67474" y="86015"/>
                  <a:pt x="67661" y="86126"/>
                  <a:pt x="67817" y="86126"/>
                </a:cubicBezTo>
                <a:cubicBezTo>
                  <a:pt x="68192" y="86182"/>
                  <a:pt x="68566" y="86182"/>
                  <a:pt x="68941" y="86182"/>
                </a:cubicBezTo>
                <a:cubicBezTo>
                  <a:pt x="68972" y="86348"/>
                  <a:pt x="69097" y="86126"/>
                  <a:pt x="69159" y="86293"/>
                </a:cubicBezTo>
                <a:cubicBezTo>
                  <a:pt x="69222" y="86404"/>
                  <a:pt x="69284" y="86404"/>
                  <a:pt x="69378" y="86404"/>
                </a:cubicBezTo>
                <a:cubicBezTo>
                  <a:pt x="69503" y="86626"/>
                  <a:pt x="69752" y="86237"/>
                  <a:pt x="69877" y="86515"/>
                </a:cubicBezTo>
                <a:cubicBezTo>
                  <a:pt x="70033" y="86459"/>
                  <a:pt x="70189" y="86571"/>
                  <a:pt x="70345" y="86571"/>
                </a:cubicBezTo>
                <a:cubicBezTo>
                  <a:pt x="70564" y="86348"/>
                  <a:pt x="70657" y="86904"/>
                  <a:pt x="70876" y="86515"/>
                </a:cubicBezTo>
                <a:cubicBezTo>
                  <a:pt x="71063" y="86682"/>
                  <a:pt x="71219" y="86793"/>
                  <a:pt x="71438" y="86793"/>
                </a:cubicBezTo>
                <a:cubicBezTo>
                  <a:pt x="71500" y="86904"/>
                  <a:pt x="71594" y="86959"/>
                  <a:pt x="71719" y="86848"/>
                </a:cubicBezTo>
                <a:cubicBezTo>
                  <a:pt x="71750" y="87348"/>
                  <a:pt x="71968" y="86737"/>
                  <a:pt x="72000" y="87181"/>
                </a:cubicBezTo>
                <a:cubicBezTo>
                  <a:pt x="72343" y="86959"/>
                  <a:pt x="72624" y="87126"/>
                  <a:pt x="72936" y="86959"/>
                </a:cubicBezTo>
                <a:cubicBezTo>
                  <a:pt x="73092" y="87403"/>
                  <a:pt x="73373" y="87126"/>
                  <a:pt x="73591" y="87292"/>
                </a:cubicBezTo>
                <a:cubicBezTo>
                  <a:pt x="73685" y="87403"/>
                  <a:pt x="73810" y="87459"/>
                  <a:pt x="73903" y="87459"/>
                </a:cubicBezTo>
                <a:cubicBezTo>
                  <a:pt x="73966" y="87626"/>
                  <a:pt x="74028" y="87403"/>
                  <a:pt x="74091" y="87403"/>
                </a:cubicBezTo>
                <a:cubicBezTo>
                  <a:pt x="74153" y="87459"/>
                  <a:pt x="74215" y="87792"/>
                  <a:pt x="74309" y="87515"/>
                </a:cubicBezTo>
                <a:cubicBezTo>
                  <a:pt x="74496" y="87792"/>
                  <a:pt x="74808" y="87348"/>
                  <a:pt x="74964" y="87848"/>
                </a:cubicBezTo>
                <a:cubicBezTo>
                  <a:pt x="75120" y="87737"/>
                  <a:pt x="75214" y="87737"/>
                  <a:pt x="75339" y="87848"/>
                </a:cubicBezTo>
                <a:cubicBezTo>
                  <a:pt x="75433" y="88070"/>
                  <a:pt x="75620" y="87681"/>
                  <a:pt x="75682" y="88125"/>
                </a:cubicBezTo>
                <a:cubicBezTo>
                  <a:pt x="75682" y="88125"/>
                  <a:pt x="75682" y="88125"/>
                  <a:pt x="75682" y="88125"/>
                </a:cubicBezTo>
                <a:cubicBezTo>
                  <a:pt x="75276" y="88236"/>
                  <a:pt x="74902" y="88181"/>
                  <a:pt x="74465" y="88347"/>
                </a:cubicBezTo>
                <a:cubicBezTo>
                  <a:pt x="74278" y="88403"/>
                  <a:pt x="74091" y="88347"/>
                  <a:pt x="73841" y="88681"/>
                </a:cubicBezTo>
                <a:cubicBezTo>
                  <a:pt x="73778" y="88459"/>
                  <a:pt x="73622" y="88681"/>
                  <a:pt x="73529" y="88792"/>
                </a:cubicBezTo>
                <a:cubicBezTo>
                  <a:pt x="73591" y="89014"/>
                  <a:pt x="73529" y="89180"/>
                  <a:pt x="73404" y="89236"/>
                </a:cubicBezTo>
                <a:cubicBezTo>
                  <a:pt x="73529" y="89847"/>
                  <a:pt x="73903" y="89069"/>
                  <a:pt x="74091" y="89180"/>
                </a:cubicBezTo>
                <a:cubicBezTo>
                  <a:pt x="74371" y="89125"/>
                  <a:pt x="74652" y="88958"/>
                  <a:pt x="74933" y="88903"/>
                </a:cubicBezTo>
                <a:cubicBezTo>
                  <a:pt x="75214" y="88625"/>
                  <a:pt x="75370" y="88958"/>
                  <a:pt x="75682" y="88625"/>
                </a:cubicBezTo>
                <a:cubicBezTo>
                  <a:pt x="75901" y="88736"/>
                  <a:pt x="76182" y="88625"/>
                  <a:pt x="76400" y="88903"/>
                </a:cubicBezTo>
                <a:cubicBezTo>
                  <a:pt x="76119" y="89014"/>
                  <a:pt x="75869" y="88958"/>
                  <a:pt x="75557" y="89403"/>
                </a:cubicBezTo>
                <a:cubicBezTo>
                  <a:pt x="75713" y="89958"/>
                  <a:pt x="76057" y="89347"/>
                  <a:pt x="76306" y="89458"/>
                </a:cubicBezTo>
                <a:cubicBezTo>
                  <a:pt x="76494" y="89180"/>
                  <a:pt x="76587" y="89347"/>
                  <a:pt x="76743" y="89403"/>
                </a:cubicBezTo>
                <a:cubicBezTo>
                  <a:pt x="76899" y="89180"/>
                  <a:pt x="77024" y="89347"/>
                  <a:pt x="77118" y="89458"/>
                </a:cubicBezTo>
                <a:cubicBezTo>
                  <a:pt x="76899" y="89680"/>
                  <a:pt x="76743" y="89403"/>
                  <a:pt x="76494" y="89791"/>
                </a:cubicBezTo>
                <a:cubicBezTo>
                  <a:pt x="76369" y="89791"/>
                  <a:pt x="76525" y="90069"/>
                  <a:pt x="76494" y="90124"/>
                </a:cubicBezTo>
                <a:cubicBezTo>
                  <a:pt x="76462" y="90236"/>
                  <a:pt x="76275" y="90291"/>
                  <a:pt x="76213" y="90402"/>
                </a:cubicBezTo>
                <a:cubicBezTo>
                  <a:pt x="76057" y="90624"/>
                  <a:pt x="75807" y="90513"/>
                  <a:pt x="75807" y="90791"/>
                </a:cubicBezTo>
                <a:cubicBezTo>
                  <a:pt x="76150" y="91402"/>
                  <a:pt x="76431" y="90791"/>
                  <a:pt x="76837" y="90569"/>
                </a:cubicBezTo>
                <a:cubicBezTo>
                  <a:pt x="76962" y="90791"/>
                  <a:pt x="77243" y="90236"/>
                  <a:pt x="77368" y="90569"/>
                </a:cubicBezTo>
                <a:cubicBezTo>
                  <a:pt x="77617" y="90291"/>
                  <a:pt x="77773" y="90458"/>
                  <a:pt x="77992" y="90236"/>
                </a:cubicBezTo>
                <a:cubicBezTo>
                  <a:pt x="78054" y="90347"/>
                  <a:pt x="78117" y="90347"/>
                  <a:pt x="78179" y="90236"/>
                </a:cubicBezTo>
                <a:cubicBezTo>
                  <a:pt x="78397" y="90458"/>
                  <a:pt x="78647" y="90569"/>
                  <a:pt x="78897" y="90513"/>
                </a:cubicBezTo>
                <a:cubicBezTo>
                  <a:pt x="79084" y="90458"/>
                  <a:pt x="79084" y="91291"/>
                  <a:pt x="79302" y="90902"/>
                </a:cubicBezTo>
                <a:cubicBezTo>
                  <a:pt x="79490" y="91124"/>
                  <a:pt x="79708" y="91180"/>
                  <a:pt x="79927" y="91124"/>
                </a:cubicBezTo>
                <a:cubicBezTo>
                  <a:pt x="79989" y="91346"/>
                  <a:pt x="80145" y="91013"/>
                  <a:pt x="80208" y="91180"/>
                </a:cubicBezTo>
                <a:cubicBezTo>
                  <a:pt x="80426" y="91235"/>
                  <a:pt x="80301" y="91068"/>
                  <a:pt x="80488" y="90902"/>
                </a:cubicBezTo>
                <a:cubicBezTo>
                  <a:pt x="80270" y="89791"/>
                  <a:pt x="79802" y="90291"/>
                  <a:pt x="79552" y="89347"/>
                </a:cubicBezTo>
                <a:cubicBezTo>
                  <a:pt x="79427" y="88903"/>
                  <a:pt x="79583" y="88570"/>
                  <a:pt x="79459" y="88125"/>
                </a:cubicBezTo>
                <a:cubicBezTo>
                  <a:pt x="79459" y="88125"/>
                  <a:pt x="79427" y="88070"/>
                  <a:pt x="79427" y="88014"/>
                </a:cubicBezTo>
                <a:cubicBezTo>
                  <a:pt x="79490" y="87848"/>
                  <a:pt x="79521" y="87681"/>
                  <a:pt x="79521" y="87459"/>
                </a:cubicBezTo>
                <a:cubicBezTo>
                  <a:pt x="79583" y="87237"/>
                  <a:pt x="79677" y="87015"/>
                  <a:pt x="79677" y="86793"/>
                </a:cubicBezTo>
                <a:cubicBezTo>
                  <a:pt x="79646" y="86293"/>
                  <a:pt x="79958" y="85960"/>
                  <a:pt x="79895" y="85460"/>
                </a:cubicBezTo>
                <a:cubicBezTo>
                  <a:pt x="80208" y="85127"/>
                  <a:pt x="79927" y="84460"/>
                  <a:pt x="80332" y="84183"/>
                </a:cubicBezTo>
                <a:cubicBezTo>
                  <a:pt x="80270" y="83683"/>
                  <a:pt x="80738" y="83405"/>
                  <a:pt x="80551" y="82850"/>
                </a:cubicBezTo>
                <a:close/>
                <a:moveTo>
                  <a:pt x="61856" y="53808"/>
                </a:moveTo>
                <a:cubicBezTo>
                  <a:pt x="61919" y="53586"/>
                  <a:pt x="61888" y="53364"/>
                  <a:pt x="61919" y="53142"/>
                </a:cubicBezTo>
                <a:cubicBezTo>
                  <a:pt x="62200" y="53086"/>
                  <a:pt x="61856" y="53586"/>
                  <a:pt x="62044" y="53808"/>
                </a:cubicBezTo>
                <a:cubicBezTo>
                  <a:pt x="61981" y="54030"/>
                  <a:pt x="62013" y="54308"/>
                  <a:pt x="61981" y="54530"/>
                </a:cubicBezTo>
                <a:cubicBezTo>
                  <a:pt x="61700" y="54585"/>
                  <a:pt x="62044" y="54086"/>
                  <a:pt x="61856" y="53808"/>
                </a:cubicBezTo>
                <a:close/>
                <a:moveTo>
                  <a:pt x="61919" y="55751"/>
                </a:moveTo>
                <a:cubicBezTo>
                  <a:pt x="61888" y="55418"/>
                  <a:pt x="61888" y="55085"/>
                  <a:pt x="61888" y="54752"/>
                </a:cubicBezTo>
                <a:cubicBezTo>
                  <a:pt x="62075" y="54752"/>
                  <a:pt x="61825" y="55307"/>
                  <a:pt x="62044" y="55585"/>
                </a:cubicBezTo>
                <a:cubicBezTo>
                  <a:pt x="61950" y="55918"/>
                  <a:pt x="61950" y="56251"/>
                  <a:pt x="62013" y="56640"/>
                </a:cubicBezTo>
                <a:cubicBezTo>
                  <a:pt x="61794" y="56640"/>
                  <a:pt x="61888" y="55918"/>
                  <a:pt x="61919" y="55751"/>
                </a:cubicBezTo>
                <a:close/>
                <a:moveTo>
                  <a:pt x="61950" y="58472"/>
                </a:moveTo>
                <a:cubicBezTo>
                  <a:pt x="61981" y="58028"/>
                  <a:pt x="62013" y="58695"/>
                  <a:pt x="62044" y="58861"/>
                </a:cubicBezTo>
                <a:cubicBezTo>
                  <a:pt x="61888" y="58861"/>
                  <a:pt x="61981" y="58639"/>
                  <a:pt x="61950" y="58472"/>
                </a:cubicBezTo>
                <a:close/>
                <a:moveTo>
                  <a:pt x="60421" y="56529"/>
                </a:moveTo>
                <a:cubicBezTo>
                  <a:pt x="60608" y="56418"/>
                  <a:pt x="60577" y="56973"/>
                  <a:pt x="60577" y="57029"/>
                </a:cubicBezTo>
                <a:cubicBezTo>
                  <a:pt x="60327" y="57195"/>
                  <a:pt x="60546" y="56695"/>
                  <a:pt x="60421" y="56529"/>
                </a:cubicBezTo>
                <a:close/>
                <a:moveTo>
                  <a:pt x="60639" y="58750"/>
                </a:moveTo>
                <a:cubicBezTo>
                  <a:pt x="60671" y="58306"/>
                  <a:pt x="60733" y="58972"/>
                  <a:pt x="60764" y="59139"/>
                </a:cubicBezTo>
                <a:cubicBezTo>
                  <a:pt x="60608" y="59194"/>
                  <a:pt x="60702" y="58917"/>
                  <a:pt x="60639" y="58750"/>
                </a:cubicBezTo>
                <a:close/>
                <a:moveTo>
                  <a:pt x="49934" y="44701"/>
                </a:moveTo>
                <a:cubicBezTo>
                  <a:pt x="49903" y="44645"/>
                  <a:pt x="49872" y="44534"/>
                  <a:pt x="49841" y="44479"/>
                </a:cubicBezTo>
                <a:cubicBezTo>
                  <a:pt x="49997" y="44257"/>
                  <a:pt x="50028" y="44534"/>
                  <a:pt x="50122" y="44701"/>
                </a:cubicBezTo>
                <a:cubicBezTo>
                  <a:pt x="50059" y="44757"/>
                  <a:pt x="49997" y="44645"/>
                  <a:pt x="49934" y="44701"/>
                </a:cubicBezTo>
                <a:close/>
                <a:moveTo>
                  <a:pt x="50840" y="45590"/>
                </a:moveTo>
                <a:cubicBezTo>
                  <a:pt x="50808" y="45201"/>
                  <a:pt x="51089" y="45756"/>
                  <a:pt x="51214" y="45590"/>
                </a:cubicBezTo>
                <a:cubicBezTo>
                  <a:pt x="51245" y="45756"/>
                  <a:pt x="51308" y="45923"/>
                  <a:pt x="51401" y="45867"/>
                </a:cubicBezTo>
                <a:cubicBezTo>
                  <a:pt x="51339" y="46422"/>
                  <a:pt x="51027" y="45478"/>
                  <a:pt x="50840" y="45590"/>
                </a:cubicBezTo>
                <a:close/>
                <a:moveTo>
                  <a:pt x="54460" y="51031"/>
                </a:moveTo>
                <a:cubicBezTo>
                  <a:pt x="54616" y="50976"/>
                  <a:pt x="54741" y="51142"/>
                  <a:pt x="54866" y="51420"/>
                </a:cubicBezTo>
                <a:cubicBezTo>
                  <a:pt x="54710" y="51476"/>
                  <a:pt x="54585" y="51309"/>
                  <a:pt x="54460" y="51031"/>
                </a:cubicBezTo>
                <a:close/>
                <a:moveTo>
                  <a:pt x="54553" y="49254"/>
                </a:moveTo>
                <a:cubicBezTo>
                  <a:pt x="54710" y="49310"/>
                  <a:pt x="54803" y="49254"/>
                  <a:pt x="54834" y="49032"/>
                </a:cubicBezTo>
                <a:cubicBezTo>
                  <a:pt x="54585" y="48422"/>
                  <a:pt x="54647" y="47977"/>
                  <a:pt x="54553" y="47478"/>
                </a:cubicBezTo>
                <a:cubicBezTo>
                  <a:pt x="54429" y="47033"/>
                  <a:pt x="54834" y="47700"/>
                  <a:pt x="54647" y="47755"/>
                </a:cubicBezTo>
                <a:cubicBezTo>
                  <a:pt x="54959" y="48699"/>
                  <a:pt x="54834" y="49366"/>
                  <a:pt x="55053" y="50254"/>
                </a:cubicBezTo>
                <a:cubicBezTo>
                  <a:pt x="54834" y="50198"/>
                  <a:pt x="54772" y="49421"/>
                  <a:pt x="54553" y="49254"/>
                </a:cubicBezTo>
                <a:close/>
                <a:moveTo>
                  <a:pt x="59266" y="58472"/>
                </a:moveTo>
                <a:cubicBezTo>
                  <a:pt x="59547" y="58472"/>
                  <a:pt x="59328" y="59083"/>
                  <a:pt x="59547" y="59361"/>
                </a:cubicBezTo>
                <a:cubicBezTo>
                  <a:pt x="59266" y="59527"/>
                  <a:pt x="59266" y="58806"/>
                  <a:pt x="59266" y="58472"/>
                </a:cubicBezTo>
                <a:close/>
                <a:moveTo>
                  <a:pt x="64072" y="72022"/>
                </a:moveTo>
                <a:cubicBezTo>
                  <a:pt x="63947" y="72244"/>
                  <a:pt x="63854" y="72133"/>
                  <a:pt x="63760" y="72188"/>
                </a:cubicBezTo>
                <a:cubicBezTo>
                  <a:pt x="63573" y="72022"/>
                  <a:pt x="63386" y="71911"/>
                  <a:pt x="63198" y="71911"/>
                </a:cubicBezTo>
                <a:cubicBezTo>
                  <a:pt x="62980" y="72022"/>
                  <a:pt x="62824" y="71800"/>
                  <a:pt x="62637" y="71855"/>
                </a:cubicBezTo>
                <a:cubicBezTo>
                  <a:pt x="62449" y="71744"/>
                  <a:pt x="62231" y="71855"/>
                  <a:pt x="62044" y="71744"/>
                </a:cubicBezTo>
                <a:cubicBezTo>
                  <a:pt x="61638" y="71800"/>
                  <a:pt x="61295" y="71522"/>
                  <a:pt x="60858" y="71800"/>
                </a:cubicBezTo>
                <a:cubicBezTo>
                  <a:pt x="60514" y="71577"/>
                  <a:pt x="60046" y="71911"/>
                  <a:pt x="59703" y="71633"/>
                </a:cubicBezTo>
                <a:cubicBezTo>
                  <a:pt x="58860" y="72077"/>
                  <a:pt x="58080" y="72188"/>
                  <a:pt x="57362" y="71966"/>
                </a:cubicBezTo>
                <a:cubicBezTo>
                  <a:pt x="56957" y="72299"/>
                  <a:pt x="56613" y="72244"/>
                  <a:pt x="56208" y="72466"/>
                </a:cubicBezTo>
                <a:cubicBezTo>
                  <a:pt x="55895" y="72299"/>
                  <a:pt x="55521" y="72688"/>
                  <a:pt x="55209" y="72466"/>
                </a:cubicBezTo>
                <a:cubicBezTo>
                  <a:pt x="54834" y="72688"/>
                  <a:pt x="54491" y="72577"/>
                  <a:pt x="54117" y="72744"/>
                </a:cubicBezTo>
                <a:cubicBezTo>
                  <a:pt x="53742" y="72855"/>
                  <a:pt x="53461" y="72633"/>
                  <a:pt x="53055" y="72966"/>
                </a:cubicBezTo>
                <a:cubicBezTo>
                  <a:pt x="53180" y="72244"/>
                  <a:pt x="53586" y="72855"/>
                  <a:pt x="53867" y="72299"/>
                </a:cubicBezTo>
                <a:cubicBezTo>
                  <a:pt x="54179" y="72244"/>
                  <a:pt x="54460" y="72077"/>
                  <a:pt x="54803" y="71744"/>
                </a:cubicBezTo>
                <a:cubicBezTo>
                  <a:pt x="54959" y="71911"/>
                  <a:pt x="55209" y="71577"/>
                  <a:pt x="55396" y="71633"/>
                </a:cubicBezTo>
                <a:cubicBezTo>
                  <a:pt x="55615" y="71522"/>
                  <a:pt x="55771" y="71466"/>
                  <a:pt x="55927" y="71577"/>
                </a:cubicBezTo>
                <a:cubicBezTo>
                  <a:pt x="56332" y="71244"/>
                  <a:pt x="56676" y="71522"/>
                  <a:pt x="57081" y="71133"/>
                </a:cubicBezTo>
                <a:cubicBezTo>
                  <a:pt x="57425" y="71244"/>
                  <a:pt x="57862" y="70911"/>
                  <a:pt x="58236" y="70967"/>
                </a:cubicBezTo>
                <a:cubicBezTo>
                  <a:pt x="58579" y="71022"/>
                  <a:pt x="58923" y="71022"/>
                  <a:pt x="59297" y="70856"/>
                </a:cubicBezTo>
                <a:cubicBezTo>
                  <a:pt x="59485" y="71022"/>
                  <a:pt x="59703" y="70856"/>
                  <a:pt x="59859" y="70967"/>
                </a:cubicBezTo>
                <a:cubicBezTo>
                  <a:pt x="59953" y="71022"/>
                  <a:pt x="60078" y="70967"/>
                  <a:pt x="60202" y="70800"/>
                </a:cubicBezTo>
                <a:cubicBezTo>
                  <a:pt x="60234" y="71078"/>
                  <a:pt x="60327" y="70967"/>
                  <a:pt x="60421" y="70911"/>
                </a:cubicBezTo>
                <a:cubicBezTo>
                  <a:pt x="60733" y="71078"/>
                  <a:pt x="61107" y="70911"/>
                  <a:pt x="61420" y="71244"/>
                </a:cubicBezTo>
                <a:cubicBezTo>
                  <a:pt x="61638" y="71022"/>
                  <a:pt x="61763" y="71244"/>
                  <a:pt x="61919" y="71355"/>
                </a:cubicBezTo>
                <a:cubicBezTo>
                  <a:pt x="62044" y="71244"/>
                  <a:pt x="62137" y="71411"/>
                  <a:pt x="62262" y="71244"/>
                </a:cubicBezTo>
                <a:cubicBezTo>
                  <a:pt x="62293" y="71466"/>
                  <a:pt x="62387" y="71411"/>
                  <a:pt x="62481" y="71355"/>
                </a:cubicBezTo>
                <a:cubicBezTo>
                  <a:pt x="62605" y="71633"/>
                  <a:pt x="62824" y="71244"/>
                  <a:pt x="62980" y="71466"/>
                </a:cubicBezTo>
                <a:cubicBezTo>
                  <a:pt x="63167" y="71355"/>
                  <a:pt x="63292" y="71633"/>
                  <a:pt x="63511" y="71466"/>
                </a:cubicBezTo>
                <a:cubicBezTo>
                  <a:pt x="63760" y="71800"/>
                  <a:pt x="64041" y="71911"/>
                  <a:pt x="64322" y="71966"/>
                </a:cubicBezTo>
                <a:cubicBezTo>
                  <a:pt x="64416" y="72299"/>
                  <a:pt x="64104" y="72244"/>
                  <a:pt x="64072" y="72022"/>
                </a:cubicBezTo>
                <a:close/>
                <a:moveTo>
                  <a:pt x="75027" y="86015"/>
                </a:moveTo>
                <a:cubicBezTo>
                  <a:pt x="74871" y="86293"/>
                  <a:pt x="74808" y="85904"/>
                  <a:pt x="74715" y="85849"/>
                </a:cubicBezTo>
                <a:cubicBezTo>
                  <a:pt x="74621" y="85571"/>
                  <a:pt x="74465" y="85849"/>
                  <a:pt x="74403" y="85460"/>
                </a:cubicBezTo>
                <a:cubicBezTo>
                  <a:pt x="74621" y="85627"/>
                  <a:pt x="74871" y="85515"/>
                  <a:pt x="75027" y="86015"/>
                </a:cubicBezTo>
                <a:close/>
                <a:moveTo>
                  <a:pt x="69565" y="79962"/>
                </a:moveTo>
                <a:cubicBezTo>
                  <a:pt x="69659" y="80296"/>
                  <a:pt x="69347" y="80240"/>
                  <a:pt x="69315" y="80074"/>
                </a:cubicBezTo>
                <a:cubicBezTo>
                  <a:pt x="69222" y="79851"/>
                  <a:pt x="69035" y="80240"/>
                  <a:pt x="68941" y="79796"/>
                </a:cubicBezTo>
                <a:cubicBezTo>
                  <a:pt x="69191" y="79574"/>
                  <a:pt x="69347" y="80129"/>
                  <a:pt x="69565" y="79962"/>
                </a:cubicBezTo>
                <a:close/>
                <a:moveTo>
                  <a:pt x="69222" y="80629"/>
                </a:moveTo>
                <a:cubicBezTo>
                  <a:pt x="69378" y="80795"/>
                  <a:pt x="69534" y="81018"/>
                  <a:pt x="69721" y="80795"/>
                </a:cubicBezTo>
                <a:cubicBezTo>
                  <a:pt x="69815" y="81240"/>
                  <a:pt x="70033" y="80962"/>
                  <a:pt x="70158" y="81018"/>
                </a:cubicBezTo>
                <a:cubicBezTo>
                  <a:pt x="70501" y="81517"/>
                  <a:pt x="70907" y="81406"/>
                  <a:pt x="71188" y="81962"/>
                </a:cubicBezTo>
                <a:cubicBezTo>
                  <a:pt x="71407" y="81906"/>
                  <a:pt x="71563" y="82184"/>
                  <a:pt x="71750" y="82239"/>
                </a:cubicBezTo>
                <a:cubicBezTo>
                  <a:pt x="71781" y="82572"/>
                  <a:pt x="71937" y="82295"/>
                  <a:pt x="72000" y="82461"/>
                </a:cubicBezTo>
                <a:cubicBezTo>
                  <a:pt x="72093" y="82517"/>
                  <a:pt x="72156" y="82795"/>
                  <a:pt x="72249" y="82683"/>
                </a:cubicBezTo>
                <a:cubicBezTo>
                  <a:pt x="72312" y="83183"/>
                  <a:pt x="72031" y="82739"/>
                  <a:pt x="71937" y="82850"/>
                </a:cubicBezTo>
                <a:cubicBezTo>
                  <a:pt x="71843" y="82739"/>
                  <a:pt x="71750" y="82683"/>
                  <a:pt x="71625" y="82683"/>
                </a:cubicBezTo>
                <a:cubicBezTo>
                  <a:pt x="71594" y="82350"/>
                  <a:pt x="71469" y="82628"/>
                  <a:pt x="71407" y="82572"/>
                </a:cubicBezTo>
                <a:cubicBezTo>
                  <a:pt x="71344" y="82572"/>
                  <a:pt x="71344" y="82295"/>
                  <a:pt x="71250" y="82406"/>
                </a:cubicBezTo>
                <a:cubicBezTo>
                  <a:pt x="71157" y="82184"/>
                  <a:pt x="71001" y="82461"/>
                  <a:pt x="70938" y="82073"/>
                </a:cubicBezTo>
                <a:cubicBezTo>
                  <a:pt x="70814" y="82017"/>
                  <a:pt x="70689" y="82073"/>
                  <a:pt x="70564" y="81962"/>
                </a:cubicBezTo>
                <a:cubicBezTo>
                  <a:pt x="70470" y="81628"/>
                  <a:pt x="70314" y="82017"/>
                  <a:pt x="70221" y="81795"/>
                </a:cubicBezTo>
                <a:cubicBezTo>
                  <a:pt x="70002" y="81628"/>
                  <a:pt x="69721" y="81684"/>
                  <a:pt x="69534" y="81351"/>
                </a:cubicBezTo>
                <a:cubicBezTo>
                  <a:pt x="69128" y="81517"/>
                  <a:pt x="68816" y="81129"/>
                  <a:pt x="68410" y="81295"/>
                </a:cubicBezTo>
                <a:cubicBezTo>
                  <a:pt x="68254" y="81073"/>
                  <a:pt x="68005" y="81406"/>
                  <a:pt x="67880" y="81018"/>
                </a:cubicBezTo>
                <a:cubicBezTo>
                  <a:pt x="67661" y="81240"/>
                  <a:pt x="67505" y="81018"/>
                  <a:pt x="67349" y="81073"/>
                </a:cubicBezTo>
                <a:cubicBezTo>
                  <a:pt x="67162" y="80962"/>
                  <a:pt x="66975" y="80962"/>
                  <a:pt x="66756" y="80962"/>
                </a:cubicBezTo>
                <a:cubicBezTo>
                  <a:pt x="66600" y="80906"/>
                  <a:pt x="66444" y="80740"/>
                  <a:pt x="66257" y="80795"/>
                </a:cubicBezTo>
                <a:cubicBezTo>
                  <a:pt x="66070" y="80740"/>
                  <a:pt x="65851" y="80906"/>
                  <a:pt x="65664" y="80740"/>
                </a:cubicBezTo>
                <a:cubicBezTo>
                  <a:pt x="65477" y="80906"/>
                  <a:pt x="65321" y="80795"/>
                  <a:pt x="65102" y="80962"/>
                </a:cubicBezTo>
                <a:cubicBezTo>
                  <a:pt x="64697" y="80740"/>
                  <a:pt x="64228" y="80906"/>
                  <a:pt x="63823" y="80629"/>
                </a:cubicBezTo>
                <a:cubicBezTo>
                  <a:pt x="63667" y="80518"/>
                  <a:pt x="63448" y="80795"/>
                  <a:pt x="63261" y="80684"/>
                </a:cubicBezTo>
                <a:cubicBezTo>
                  <a:pt x="63230" y="80629"/>
                  <a:pt x="63230" y="80518"/>
                  <a:pt x="63167" y="80629"/>
                </a:cubicBezTo>
                <a:cubicBezTo>
                  <a:pt x="63011" y="80906"/>
                  <a:pt x="62949" y="80518"/>
                  <a:pt x="62793" y="80629"/>
                </a:cubicBezTo>
                <a:cubicBezTo>
                  <a:pt x="62699" y="80573"/>
                  <a:pt x="62574" y="80740"/>
                  <a:pt x="62512" y="80573"/>
                </a:cubicBezTo>
                <a:cubicBezTo>
                  <a:pt x="62044" y="80740"/>
                  <a:pt x="61669" y="80407"/>
                  <a:pt x="61232" y="80573"/>
                </a:cubicBezTo>
                <a:cubicBezTo>
                  <a:pt x="60827" y="80296"/>
                  <a:pt x="60390" y="80407"/>
                  <a:pt x="59984" y="80129"/>
                </a:cubicBezTo>
                <a:cubicBezTo>
                  <a:pt x="59921" y="80185"/>
                  <a:pt x="59890" y="80074"/>
                  <a:pt x="59828" y="80185"/>
                </a:cubicBezTo>
                <a:cubicBezTo>
                  <a:pt x="59797" y="79740"/>
                  <a:pt x="60140" y="80074"/>
                  <a:pt x="60234" y="80074"/>
                </a:cubicBezTo>
                <a:cubicBezTo>
                  <a:pt x="60421" y="79962"/>
                  <a:pt x="60577" y="79907"/>
                  <a:pt x="60702" y="80074"/>
                </a:cubicBezTo>
                <a:cubicBezTo>
                  <a:pt x="60889" y="79907"/>
                  <a:pt x="61014" y="80074"/>
                  <a:pt x="61170" y="80129"/>
                </a:cubicBezTo>
                <a:cubicBezTo>
                  <a:pt x="61388" y="79851"/>
                  <a:pt x="61513" y="80018"/>
                  <a:pt x="61669" y="79962"/>
                </a:cubicBezTo>
                <a:cubicBezTo>
                  <a:pt x="61981" y="79962"/>
                  <a:pt x="62325" y="79796"/>
                  <a:pt x="62637" y="79796"/>
                </a:cubicBezTo>
                <a:cubicBezTo>
                  <a:pt x="62949" y="79851"/>
                  <a:pt x="63292" y="79685"/>
                  <a:pt x="63573" y="79851"/>
                </a:cubicBezTo>
                <a:cubicBezTo>
                  <a:pt x="63885" y="79518"/>
                  <a:pt x="64072" y="79685"/>
                  <a:pt x="64322" y="79629"/>
                </a:cubicBezTo>
                <a:cubicBezTo>
                  <a:pt x="64540" y="79629"/>
                  <a:pt x="64790" y="79574"/>
                  <a:pt x="65009" y="79740"/>
                </a:cubicBezTo>
                <a:cubicBezTo>
                  <a:pt x="65165" y="79463"/>
                  <a:pt x="65227" y="79851"/>
                  <a:pt x="65352" y="79740"/>
                </a:cubicBezTo>
                <a:cubicBezTo>
                  <a:pt x="65446" y="80018"/>
                  <a:pt x="65602" y="79685"/>
                  <a:pt x="65695" y="79907"/>
                </a:cubicBezTo>
                <a:cubicBezTo>
                  <a:pt x="65945" y="79740"/>
                  <a:pt x="66101" y="79962"/>
                  <a:pt x="66319" y="80129"/>
                </a:cubicBezTo>
                <a:cubicBezTo>
                  <a:pt x="66444" y="79962"/>
                  <a:pt x="66507" y="79962"/>
                  <a:pt x="66631" y="79962"/>
                </a:cubicBezTo>
                <a:cubicBezTo>
                  <a:pt x="66694" y="79962"/>
                  <a:pt x="66788" y="80074"/>
                  <a:pt x="66850" y="80074"/>
                </a:cubicBezTo>
                <a:cubicBezTo>
                  <a:pt x="66944" y="80074"/>
                  <a:pt x="67006" y="79962"/>
                  <a:pt x="67100" y="79962"/>
                </a:cubicBezTo>
                <a:cubicBezTo>
                  <a:pt x="67100" y="79962"/>
                  <a:pt x="67162" y="80018"/>
                  <a:pt x="67193" y="80018"/>
                </a:cubicBezTo>
                <a:cubicBezTo>
                  <a:pt x="67256" y="80018"/>
                  <a:pt x="67287" y="79962"/>
                  <a:pt x="67318" y="80074"/>
                </a:cubicBezTo>
                <a:cubicBezTo>
                  <a:pt x="67661" y="80018"/>
                  <a:pt x="67942" y="80240"/>
                  <a:pt x="68286" y="80296"/>
                </a:cubicBezTo>
                <a:cubicBezTo>
                  <a:pt x="68442" y="80351"/>
                  <a:pt x="68629" y="80407"/>
                  <a:pt x="68785" y="80407"/>
                </a:cubicBezTo>
                <a:cubicBezTo>
                  <a:pt x="68910" y="80629"/>
                  <a:pt x="69066" y="80740"/>
                  <a:pt x="69222" y="80629"/>
                </a:cubicBezTo>
                <a:close/>
                <a:moveTo>
                  <a:pt x="57331" y="79518"/>
                </a:moveTo>
                <a:cubicBezTo>
                  <a:pt x="57206" y="79296"/>
                  <a:pt x="57019" y="79685"/>
                  <a:pt x="56925" y="79407"/>
                </a:cubicBezTo>
                <a:cubicBezTo>
                  <a:pt x="56644" y="79463"/>
                  <a:pt x="56395" y="79296"/>
                  <a:pt x="56114" y="79241"/>
                </a:cubicBezTo>
                <a:cubicBezTo>
                  <a:pt x="56052" y="78685"/>
                  <a:pt x="55833" y="79074"/>
                  <a:pt x="55771" y="78630"/>
                </a:cubicBezTo>
                <a:cubicBezTo>
                  <a:pt x="56176" y="78685"/>
                  <a:pt x="56613" y="78741"/>
                  <a:pt x="57050" y="78630"/>
                </a:cubicBezTo>
                <a:cubicBezTo>
                  <a:pt x="57144" y="78796"/>
                  <a:pt x="57269" y="78741"/>
                  <a:pt x="57394" y="78630"/>
                </a:cubicBezTo>
                <a:cubicBezTo>
                  <a:pt x="57518" y="78630"/>
                  <a:pt x="57581" y="78852"/>
                  <a:pt x="57706" y="78685"/>
                </a:cubicBezTo>
                <a:cubicBezTo>
                  <a:pt x="57893" y="78685"/>
                  <a:pt x="58049" y="78852"/>
                  <a:pt x="58267" y="78741"/>
                </a:cubicBezTo>
                <a:cubicBezTo>
                  <a:pt x="59079" y="78907"/>
                  <a:pt x="60046" y="78241"/>
                  <a:pt x="60827" y="78685"/>
                </a:cubicBezTo>
                <a:cubicBezTo>
                  <a:pt x="61232" y="78297"/>
                  <a:pt x="61513" y="78741"/>
                  <a:pt x="61950" y="78186"/>
                </a:cubicBezTo>
                <a:cubicBezTo>
                  <a:pt x="62075" y="78519"/>
                  <a:pt x="62293" y="78130"/>
                  <a:pt x="62418" y="78241"/>
                </a:cubicBezTo>
                <a:cubicBezTo>
                  <a:pt x="62512" y="78463"/>
                  <a:pt x="62730" y="78074"/>
                  <a:pt x="62824" y="78352"/>
                </a:cubicBezTo>
                <a:cubicBezTo>
                  <a:pt x="63105" y="78297"/>
                  <a:pt x="63386" y="78241"/>
                  <a:pt x="63635" y="78352"/>
                </a:cubicBezTo>
                <a:cubicBezTo>
                  <a:pt x="63854" y="78074"/>
                  <a:pt x="63947" y="78463"/>
                  <a:pt x="64104" y="78352"/>
                </a:cubicBezTo>
                <a:cubicBezTo>
                  <a:pt x="64228" y="78408"/>
                  <a:pt x="64384" y="78352"/>
                  <a:pt x="64509" y="78463"/>
                </a:cubicBezTo>
                <a:cubicBezTo>
                  <a:pt x="64790" y="78463"/>
                  <a:pt x="65071" y="78408"/>
                  <a:pt x="65289" y="78630"/>
                </a:cubicBezTo>
                <a:cubicBezTo>
                  <a:pt x="65414" y="78463"/>
                  <a:pt x="65477" y="78630"/>
                  <a:pt x="65508" y="78741"/>
                </a:cubicBezTo>
                <a:cubicBezTo>
                  <a:pt x="65602" y="78630"/>
                  <a:pt x="65726" y="78574"/>
                  <a:pt x="65758" y="78685"/>
                </a:cubicBezTo>
                <a:cubicBezTo>
                  <a:pt x="65914" y="78741"/>
                  <a:pt x="66039" y="78685"/>
                  <a:pt x="66163" y="78796"/>
                </a:cubicBezTo>
                <a:cubicBezTo>
                  <a:pt x="66413" y="78907"/>
                  <a:pt x="66725" y="78630"/>
                  <a:pt x="66975" y="78963"/>
                </a:cubicBezTo>
                <a:cubicBezTo>
                  <a:pt x="67162" y="78685"/>
                  <a:pt x="67256" y="79130"/>
                  <a:pt x="67443" y="79018"/>
                </a:cubicBezTo>
                <a:cubicBezTo>
                  <a:pt x="67505" y="79352"/>
                  <a:pt x="67724" y="78852"/>
                  <a:pt x="67786" y="79296"/>
                </a:cubicBezTo>
                <a:cubicBezTo>
                  <a:pt x="68036" y="79241"/>
                  <a:pt x="68473" y="79130"/>
                  <a:pt x="68442" y="79629"/>
                </a:cubicBezTo>
                <a:cubicBezTo>
                  <a:pt x="68317" y="79574"/>
                  <a:pt x="68161" y="79629"/>
                  <a:pt x="68067" y="79518"/>
                </a:cubicBezTo>
                <a:cubicBezTo>
                  <a:pt x="67942" y="79407"/>
                  <a:pt x="67755" y="79574"/>
                  <a:pt x="67630" y="79629"/>
                </a:cubicBezTo>
                <a:cubicBezTo>
                  <a:pt x="67537" y="79185"/>
                  <a:pt x="67349" y="79463"/>
                  <a:pt x="67193" y="79407"/>
                </a:cubicBezTo>
                <a:cubicBezTo>
                  <a:pt x="67037" y="79407"/>
                  <a:pt x="66912" y="79241"/>
                  <a:pt x="66694" y="79574"/>
                </a:cubicBezTo>
                <a:cubicBezTo>
                  <a:pt x="66569" y="79130"/>
                  <a:pt x="66351" y="79574"/>
                  <a:pt x="66226" y="79241"/>
                </a:cubicBezTo>
                <a:cubicBezTo>
                  <a:pt x="66039" y="79407"/>
                  <a:pt x="65914" y="79241"/>
                  <a:pt x="65758" y="79185"/>
                </a:cubicBezTo>
                <a:cubicBezTo>
                  <a:pt x="65446" y="79185"/>
                  <a:pt x="65133" y="79185"/>
                  <a:pt x="64853" y="78963"/>
                </a:cubicBezTo>
                <a:cubicBezTo>
                  <a:pt x="64540" y="79074"/>
                  <a:pt x="64260" y="79185"/>
                  <a:pt x="64010" y="78963"/>
                </a:cubicBezTo>
                <a:cubicBezTo>
                  <a:pt x="63729" y="79185"/>
                  <a:pt x="63511" y="79130"/>
                  <a:pt x="63261" y="79185"/>
                </a:cubicBezTo>
                <a:cubicBezTo>
                  <a:pt x="63136" y="79241"/>
                  <a:pt x="63042" y="79185"/>
                  <a:pt x="62918" y="79241"/>
                </a:cubicBezTo>
                <a:cubicBezTo>
                  <a:pt x="62855" y="79074"/>
                  <a:pt x="62699" y="79407"/>
                  <a:pt x="62637" y="79185"/>
                </a:cubicBezTo>
                <a:cubicBezTo>
                  <a:pt x="62387" y="79241"/>
                  <a:pt x="62200" y="79241"/>
                  <a:pt x="61950" y="79352"/>
                </a:cubicBezTo>
                <a:cubicBezTo>
                  <a:pt x="61763" y="79130"/>
                  <a:pt x="61482" y="79574"/>
                  <a:pt x="61295" y="79352"/>
                </a:cubicBezTo>
                <a:cubicBezTo>
                  <a:pt x="61201" y="79241"/>
                  <a:pt x="61014" y="79574"/>
                  <a:pt x="60951" y="79352"/>
                </a:cubicBezTo>
                <a:cubicBezTo>
                  <a:pt x="60858" y="79130"/>
                  <a:pt x="60671" y="79518"/>
                  <a:pt x="60577" y="79407"/>
                </a:cubicBezTo>
                <a:cubicBezTo>
                  <a:pt x="60358" y="79463"/>
                  <a:pt x="60171" y="79296"/>
                  <a:pt x="59953" y="79407"/>
                </a:cubicBezTo>
                <a:cubicBezTo>
                  <a:pt x="59485" y="79463"/>
                  <a:pt x="59079" y="79352"/>
                  <a:pt x="58611" y="79574"/>
                </a:cubicBezTo>
                <a:cubicBezTo>
                  <a:pt x="58423" y="79352"/>
                  <a:pt x="58205" y="79463"/>
                  <a:pt x="57986" y="79352"/>
                </a:cubicBezTo>
                <a:cubicBezTo>
                  <a:pt x="57799" y="79241"/>
                  <a:pt x="57643" y="78963"/>
                  <a:pt x="57394" y="79130"/>
                </a:cubicBezTo>
                <a:cubicBezTo>
                  <a:pt x="57487" y="79185"/>
                  <a:pt x="57518" y="79463"/>
                  <a:pt x="57643" y="79352"/>
                </a:cubicBezTo>
                <a:cubicBezTo>
                  <a:pt x="57706" y="79685"/>
                  <a:pt x="57394" y="79407"/>
                  <a:pt x="57331" y="79518"/>
                </a:cubicBezTo>
                <a:close/>
                <a:moveTo>
                  <a:pt x="60514" y="81573"/>
                </a:moveTo>
                <a:cubicBezTo>
                  <a:pt x="60390" y="81406"/>
                  <a:pt x="60171" y="81573"/>
                  <a:pt x="60015" y="81406"/>
                </a:cubicBezTo>
                <a:cubicBezTo>
                  <a:pt x="59828" y="81517"/>
                  <a:pt x="59703" y="81184"/>
                  <a:pt x="59516" y="81295"/>
                </a:cubicBezTo>
                <a:cubicBezTo>
                  <a:pt x="59297" y="80962"/>
                  <a:pt x="59079" y="80851"/>
                  <a:pt x="58892" y="80407"/>
                </a:cubicBezTo>
                <a:cubicBezTo>
                  <a:pt x="58798" y="80573"/>
                  <a:pt x="58923" y="80795"/>
                  <a:pt x="58985" y="81018"/>
                </a:cubicBezTo>
                <a:cubicBezTo>
                  <a:pt x="58455" y="80906"/>
                  <a:pt x="57986" y="80462"/>
                  <a:pt x="57518" y="80129"/>
                </a:cubicBezTo>
                <a:cubicBezTo>
                  <a:pt x="57487" y="80018"/>
                  <a:pt x="57550" y="80018"/>
                  <a:pt x="57581" y="80074"/>
                </a:cubicBezTo>
                <a:cubicBezTo>
                  <a:pt x="57986" y="79796"/>
                  <a:pt x="58267" y="80185"/>
                  <a:pt x="58673" y="80018"/>
                </a:cubicBezTo>
                <a:cubicBezTo>
                  <a:pt x="58798" y="80185"/>
                  <a:pt x="58954" y="80185"/>
                  <a:pt x="59079" y="80407"/>
                </a:cubicBezTo>
                <a:cubicBezTo>
                  <a:pt x="59453" y="80240"/>
                  <a:pt x="59797" y="80629"/>
                  <a:pt x="60140" y="80629"/>
                </a:cubicBezTo>
                <a:cubicBezTo>
                  <a:pt x="60327" y="80573"/>
                  <a:pt x="60452" y="80962"/>
                  <a:pt x="60639" y="80795"/>
                </a:cubicBezTo>
                <a:cubicBezTo>
                  <a:pt x="60795" y="81018"/>
                  <a:pt x="60983" y="80851"/>
                  <a:pt x="61170" y="80962"/>
                </a:cubicBezTo>
                <a:cubicBezTo>
                  <a:pt x="61451" y="81295"/>
                  <a:pt x="61856" y="81018"/>
                  <a:pt x="62169" y="81240"/>
                </a:cubicBezTo>
                <a:cubicBezTo>
                  <a:pt x="62356" y="81129"/>
                  <a:pt x="62543" y="81129"/>
                  <a:pt x="62699" y="81240"/>
                </a:cubicBezTo>
                <a:cubicBezTo>
                  <a:pt x="62855" y="81351"/>
                  <a:pt x="63074" y="81129"/>
                  <a:pt x="63261" y="81184"/>
                </a:cubicBezTo>
                <a:cubicBezTo>
                  <a:pt x="63386" y="81462"/>
                  <a:pt x="63667" y="81073"/>
                  <a:pt x="63823" y="81240"/>
                </a:cubicBezTo>
                <a:cubicBezTo>
                  <a:pt x="63885" y="81406"/>
                  <a:pt x="64041" y="81073"/>
                  <a:pt x="64104" y="81295"/>
                </a:cubicBezTo>
                <a:cubicBezTo>
                  <a:pt x="64197" y="81240"/>
                  <a:pt x="64228" y="81517"/>
                  <a:pt x="64322" y="81406"/>
                </a:cubicBezTo>
                <a:cubicBezTo>
                  <a:pt x="64572" y="81073"/>
                  <a:pt x="64634" y="81684"/>
                  <a:pt x="64853" y="81351"/>
                </a:cubicBezTo>
                <a:cubicBezTo>
                  <a:pt x="65009" y="81517"/>
                  <a:pt x="65227" y="81351"/>
                  <a:pt x="65383" y="81517"/>
                </a:cubicBezTo>
                <a:cubicBezTo>
                  <a:pt x="65726" y="81462"/>
                  <a:pt x="66101" y="81462"/>
                  <a:pt x="66444" y="81462"/>
                </a:cubicBezTo>
                <a:cubicBezTo>
                  <a:pt x="66600" y="81684"/>
                  <a:pt x="66819" y="81295"/>
                  <a:pt x="66944" y="81573"/>
                </a:cubicBezTo>
                <a:cubicBezTo>
                  <a:pt x="67037" y="81739"/>
                  <a:pt x="67162" y="81406"/>
                  <a:pt x="67256" y="81628"/>
                </a:cubicBezTo>
                <a:cubicBezTo>
                  <a:pt x="67318" y="81628"/>
                  <a:pt x="67412" y="81628"/>
                  <a:pt x="67505" y="81573"/>
                </a:cubicBezTo>
                <a:cubicBezTo>
                  <a:pt x="67661" y="81906"/>
                  <a:pt x="67911" y="81573"/>
                  <a:pt x="68067" y="81962"/>
                </a:cubicBezTo>
                <a:cubicBezTo>
                  <a:pt x="68254" y="81684"/>
                  <a:pt x="68286" y="82073"/>
                  <a:pt x="68442" y="81906"/>
                </a:cubicBezTo>
                <a:cubicBezTo>
                  <a:pt x="68566" y="81684"/>
                  <a:pt x="68598" y="82073"/>
                  <a:pt x="68723" y="81962"/>
                </a:cubicBezTo>
                <a:cubicBezTo>
                  <a:pt x="68910" y="82128"/>
                  <a:pt x="69159" y="81962"/>
                  <a:pt x="69378" y="81962"/>
                </a:cubicBezTo>
                <a:cubicBezTo>
                  <a:pt x="69440" y="82073"/>
                  <a:pt x="69503" y="82128"/>
                  <a:pt x="69596" y="82073"/>
                </a:cubicBezTo>
                <a:cubicBezTo>
                  <a:pt x="69659" y="82017"/>
                  <a:pt x="69721" y="82295"/>
                  <a:pt x="69815" y="82184"/>
                </a:cubicBezTo>
                <a:cubicBezTo>
                  <a:pt x="69908" y="82406"/>
                  <a:pt x="70065" y="82239"/>
                  <a:pt x="70158" y="82517"/>
                </a:cubicBezTo>
                <a:cubicBezTo>
                  <a:pt x="70470" y="82461"/>
                  <a:pt x="70720" y="82795"/>
                  <a:pt x="71001" y="82795"/>
                </a:cubicBezTo>
                <a:cubicBezTo>
                  <a:pt x="71094" y="83017"/>
                  <a:pt x="71250" y="82961"/>
                  <a:pt x="71344" y="83294"/>
                </a:cubicBezTo>
                <a:cubicBezTo>
                  <a:pt x="71719" y="83294"/>
                  <a:pt x="72031" y="83683"/>
                  <a:pt x="72405" y="83739"/>
                </a:cubicBezTo>
                <a:cubicBezTo>
                  <a:pt x="72468" y="83961"/>
                  <a:pt x="72530" y="84016"/>
                  <a:pt x="72655" y="83961"/>
                </a:cubicBezTo>
                <a:cubicBezTo>
                  <a:pt x="72749" y="83905"/>
                  <a:pt x="72780" y="84183"/>
                  <a:pt x="72873" y="84072"/>
                </a:cubicBezTo>
                <a:cubicBezTo>
                  <a:pt x="72998" y="84349"/>
                  <a:pt x="73185" y="84238"/>
                  <a:pt x="73310" y="84627"/>
                </a:cubicBezTo>
                <a:cubicBezTo>
                  <a:pt x="73029" y="85016"/>
                  <a:pt x="72905" y="84349"/>
                  <a:pt x="72686" y="84405"/>
                </a:cubicBezTo>
                <a:cubicBezTo>
                  <a:pt x="72530" y="84238"/>
                  <a:pt x="72343" y="84127"/>
                  <a:pt x="72156" y="84127"/>
                </a:cubicBezTo>
                <a:cubicBezTo>
                  <a:pt x="71812" y="83739"/>
                  <a:pt x="71407" y="83850"/>
                  <a:pt x="71063" y="83572"/>
                </a:cubicBezTo>
                <a:cubicBezTo>
                  <a:pt x="71001" y="83405"/>
                  <a:pt x="70845" y="83739"/>
                  <a:pt x="70782" y="83516"/>
                </a:cubicBezTo>
                <a:cubicBezTo>
                  <a:pt x="70657" y="83572"/>
                  <a:pt x="70595" y="83405"/>
                  <a:pt x="70470" y="83461"/>
                </a:cubicBezTo>
                <a:cubicBezTo>
                  <a:pt x="70345" y="83183"/>
                  <a:pt x="70096" y="83516"/>
                  <a:pt x="69940" y="83183"/>
                </a:cubicBezTo>
                <a:cubicBezTo>
                  <a:pt x="69534" y="83350"/>
                  <a:pt x="69191" y="82961"/>
                  <a:pt x="68754" y="83239"/>
                </a:cubicBezTo>
                <a:cubicBezTo>
                  <a:pt x="68379" y="82795"/>
                  <a:pt x="67880" y="83128"/>
                  <a:pt x="67474" y="82683"/>
                </a:cubicBezTo>
                <a:cubicBezTo>
                  <a:pt x="67131" y="82906"/>
                  <a:pt x="66850" y="82739"/>
                  <a:pt x="66538" y="82628"/>
                </a:cubicBezTo>
                <a:cubicBezTo>
                  <a:pt x="66257" y="82517"/>
                  <a:pt x="65914" y="82628"/>
                  <a:pt x="65633" y="82406"/>
                </a:cubicBezTo>
                <a:cubicBezTo>
                  <a:pt x="65321" y="82461"/>
                  <a:pt x="65009" y="82461"/>
                  <a:pt x="64728" y="82128"/>
                </a:cubicBezTo>
                <a:cubicBezTo>
                  <a:pt x="64384" y="82406"/>
                  <a:pt x="64135" y="82017"/>
                  <a:pt x="63791" y="82295"/>
                </a:cubicBezTo>
                <a:cubicBezTo>
                  <a:pt x="63635" y="81962"/>
                  <a:pt x="63417" y="82128"/>
                  <a:pt x="63230" y="82017"/>
                </a:cubicBezTo>
                <a:cubicBezTo>
                  <a:pt x="63074" y="81962"/>
                  <a:pt x="62886" y="81850"/>
                  <a:pt x="62730" y="81850"/>
                </a:cubicBezTo>
                <a:cubicBezTo>
                  <a:pt x="62605" y="81962"/>
                  <a:pt x="62512" y="81962"/>
                  <a:pt x="62449" y="81795"/>
                </a:cubicBezTo>
                <a:cubicBezTo>
                  <a:pt x="62356" y="81739"/>
                  <a:pt x="62231" y="81906"/>
                  <a:pt x="62137" y="81795"/>
                </a:cubicBezTo>
                <a:cubicBezTo>
                  <a:pt x="61950" y="81962"/>
                  <a:pt x="61794" y="81739"/>
                  <a:pt x="61638" y="81628"/>
                </a:cubicBezTo>
                <a:cubicBezTo>
                  <a:pt x="61388" y="81906"/>
                  <a:pt x="61295" y="81295"/>
                  <a:pt x="61045" y="81739"/>
                </a:cubicBezTo>
                <a:cubicBezTo>
                  <a:pt x="60889" y="81517"/>
                  <a:pt x="60702" y="81573"/>
                  <a:pt x="60514" y="81573"/>
                </a:cubicBezTo>
                <a:close/>
                <a:moveTo>
                  <a:pt x="75027" y="87181"/>
                </a:moveTo>
                <a:cubicBezTo>
                  <a:pt x="74964" y="87070"/>
                  <a:pt x="74902" y="87015"/>
                  <a:pt x="74808" y="87070"/>
                </a:cubicBezTo>
                <a:cubicBezTo>
                  <a:pt x="74684" y="87015"/>
                  <a:pt x="74496" y="87181"/>
                  <a:pt x="74403" y="86959"/>
                </a:cubicBezTo>
                <a:cubicBezTo>
                  <a:pt x="74278" y="86848"/>
                  <a:pt x="74153" y="86904"/>
                  <a:pt x="73997" y="86848"/>
                </a:cubicBezTo>
                <a:cubicBezTo>
                  <a:pt x="73872" y="86959"/>
                  <a:pt x="73810" y="86404"/>
                  <a:pt x="73622" y="86737"/>
                </a:cubicBezTo>
                <a:cubicBezTo>
                  <a:pt x="73373" y="86459"/>
                  <a:pt x="73061" y="86459"/>
                  <a:pt x="72780" y="86459"/>
                </a:cubicBezTo>
                <a:cubicBezTo>
                  <a:pt x="72561" y="86071"/>
                  <a:pt x="72218" y="86571"/>
                  <a:pt x="72000" y="86237"/>
                </a:cubicBezTo>
                <a:cubicBezTo>
                  <a:pt x="71407" y="86404"/>
                  <a:pt x="70907" y="85904"/>
                  <a:pt x="70314" y="85904"/>
                </a:cubicBezTo>
                <a:cubicBezTo>
                  <a:pt x="70189" y="85793"/>
                  <a:pt x="70002" y="85960"/>
                  <a:pt x="69846" y="85904"/>
                </a:cubicBezTo>
                <a:cubicBezTo>
                  <a:pt x="69752" y="85682"/>
                  <a:pt x="69596" y="85849"/>
                  <a:pt x="69472" y="85793"/>
                </a:cubicBezTo>
                <a:cubicBezTo>
                  <a:pt x="69222" y="85627"/>
                  <a:pt x="68941" y="85682"/>
                  <a:pt x="68691" y="85404"/>
                </a:cubicBezTo>
                <a:cubicBezTo>
                  <a:pt x="67973" y="85627"/>
                  <a:pt x="67318" y="85460"/>
                  <a:pt x="66694" y="85127"/>
                </a:cubicBezTo>
                <a:cubicBezTo>
                  <a:pt x="66319" y="85293"/>
                  <a:pt x="66070" y="84849"/>
                  <a:pt x="65695" y="84960"/>
                </a:cubicBezTo>
                <a:cubicBezTo>
                  <a:pt x="65539" y="84794"/>
                  <a:pt x="65414" y="84571"/>
                  <a:pt x="65196" y="84794"/>
                </a:cubicBezTo>
                <a:cubicBezTo>
                  <a:pt x="65071" y="84571"/>
                  <a:pt x="64946" y="84516"/>
                  <a:pt x="64759" y="84571"/>
                </a:cubicBezTo>
                <a:cubicBezTo>
                  <a:pt x="64447" y="84460"/>
                  <a:pt x="64135" y="84349"/>
                  <a:pt x="63823" y="84183"/>
                </a:cubicBezTo>
                <a:cubicBezTo>
                  <a:pt x="63729" y="84127"/>
                  <a:pt x="63635" y="84127"/>
                  <a:pt x="63542" y="84183"/>
                </a:cubicBezTo>
                <a:cubicBezTo>
                  <a:pt x="63511" y="83905"/>
                  <a:pt x="63417" y="83961"/>
                  <a:pt x="63323" y="84072"/>
                </a:cubicBezTo>
                <a:cubicBezTo>
                  <a:pt x="63198" y="83905"/>
                  <a:pt x="63042" y="83794"/>
                  <a:pt x="62886" y="83850"/>
                </a:cubicBezTo>
                <a:cubicBezTo>
                  <a:pt x="62605" y="83461"/>
                  <a:pt x="62293" y="83350"/>
                  <a:pt x="61981" y="83239"/>
                </a:cubicBezTo>
                <a:cubicBezTo>
                  <a:pt x="61856" y="82906"/>
                  <a:pt x="61669" y="82961"/>
                  <a:pt x="61482" y="82906"/>
                </a:cubicBezTo>
                <a:cubicBezTo>
                  <a:pt x="61388" y="82572"/>
                  <a:pt x="61232" y="82628"/>
                  <a:pt x="61076" y="82517"/>
                </a:cubicBezTo>
                <a:cubicBezTo>
                  <a:pt x="61014" y="82184"/>
                  <a:pt x="61326" y="82239"/>
                  <a:pt x="61326" y="82406"/>
                </a:cubicBezTo>
                <a:cubicBezTo>
                  <a:pt x="61513" y="82128"/>
                  <a:pt x="61544" y="82517"/>
                  <a:pt x="61700" y="82406"/>
                </a:cubicBezTo>
                <a:cubicBezTo>
                  <a:pt x="61919" y="82461"/>
                  <a:pt x="62169" y="82461"/>
                  <a:pt x="62387" y="82517"/>
                </a:cubicBezTo>
                <a:cubicBezTo>
                  <a:pt x="62574" y="82795"/>
                  <a:pt x="62886" y="82406"/>
                  <a:pt x="63074" y="82683"/>
                </a:cubicBezTo>
                <a:cubicBezTo>
                  <a:pt x="63292" y="82683"/>
                  <a:pt x="63542" y="82572"/>
                  <a:pt x="63760" y="82795"/>
                </a:cubicBezTo>
                <a:cubicBezTo>
                  <a:pt x="63947" y="82961"/>
                  <a:pt x="64228" y="82795"/>
                  <a:pt x="64447" y="82961"/>
                </a:cubicBezTo>
                <a:cubicBezTo>
                  <a:pt x="64665" y="83072"/>
                  <a:pt x="64946" y="82739"/>
                  <a:pt x="65133" y="83072"/>
                </a:cubicBezTo>
                <a:cubicBezTo>
                  <a:pt x="65602" y="82850"/>
                  <a:pt x="66007" y="83294"/>
                  <a:pt x="66444" y="83239"/>
                </a:cubicBezTo>
                <a:cubicBezTo>
                  <a:pt x="66881" y="83516"/>
                  <a:pt x="67381" y="83405"/>
                  <a:pt x="67817" y="83516"/>
                </a:cubicBezTo>
                <a:cubicBezTo>
                  <a:pt x="68067" y="83405"/>
                  <a:pt x="68223" y="83905"/>
                  <a:pt x="68504" y="83627"/>
                </a:cubicBezTo>
                <a:cubicBezTo>
                  <a:pt x="68566" y="83961"/>
                  <a:pt x="68754" y="83572"/>
                  <a:pt x="68847" y="83794"/>
                </a:cubicBezTo>
                <a:cubicBezTo>
                  <a:pt x="68972" y="83572"/>
                  <a:pt x="69003" y="83961"/>
                  <a:pt x="69128" y="83850"/>
                </a:cubicBezTo>
                <a:cubicBezTo>
                  <a:pt x="69347" y="83850"/>
                  <a:pt x="69596" y="83794"/>
                  <a:pt x="69815" y="83961"/>
                </a:cubicBezTo>
                <a:cubicBezTo>
                  <a:pt x="70002" y="83627"/>
                  <a:pt x="70002" y="84349"/>
                  <a:pt x="70158" y="83961"/>
                </a:cubicBezTo>
                <a:cubicBezTo>
                  <a:pt x="70252" y="84183"/>
                  <a:pt x="70439" y="83794"/>
                  <a:pt x="70501" y="84127"/>
                </a:cubicBezTo>
                <a:cubicBezTo>
                  <a:pt x="70720" y="84238"/>
                  <a:pt x="70907" y="84516"/>
                  <a:pt x="71188" y="84238"/>
                </a:cubicBezTo>
                <a:cubicBezTo>
                  <a:pt x="71250" y="84627"/>
                  <a:pt x="71407" y="84349"/>
                  <a:pt x="71500" y="84405"/>
                </a:cubicBezTo>
                <a:cubicBezTo>
                  <a:pt x="71594" y="84571"/>
                  <a:pt x="71687" y="84571"/>
                  <a:pt x="71812" y="84460"/>
                </a:cubicBezTo>
                <a:cubicBezTo>
                  <a:pt x="71937" y="84849"/>
                  <a:pt x="72187" y="84571"/>
                  <a:pt x="72312" y="84960"/>
                </a:cubicBezTo>
                <a:cubicBezTo>
                  <a:pt x="72499" y="84960"/>
                  <a:pt x="72655" y="84905"/>
                  <a:pt x="72780" y="85293"/>
                </a:cubicBezTo>
                <a:cubicBezTo>
                  <a:pt x="73154" y="85238"/>
                  <a:pt x="73498" y="85571"/>
                  <a:pt x="73841" y="85738"/>
                </a:cubicBezTo>
                <a:cubicBezTo>
                  <a:pt x="74059" y="85904"/>
                  <a:pt x="74247" y="86404"/>
                  <a:pt x="74496" y="86348"/>
                </a:cubicBezTo>
                <a:cubicBezTo>
                  <a:pt x="74715" y="86626"/>
                  <a:pt x="74933" y="86848"/>
                  <a:pt x="75152" y="87015"/>
                </a:cubicBezTo>
                <a:cubicBezTo>
                  <a:pt x="75183" y="87237"/>
                  <a:pt x="75089" y="87070"/>
                  <a:pt x="75027" y="87181"/>
                </a:cubicBezTo>
                <a:close/>
                <a:moveTo>
                  <a:pt x="75370" y="85682"/>
                </a:moveTo>
                <a:cubicBezTo>
                  <a:pt x="75027" y="85515"/>
                  <a:pt x="75089" y="84460"/>
                  <a:pt x="74808" y="84127"/>
                </a:cubicBezTo>
                <a:cubicBezTo>
                  <a:pt x="74902" y="83794"/>
                  <a:pt x="74715" y="83350"/>
                  <a:pt x="74746" y="83017"/>
                </a:cubicBezTo>
                <a:cubicBezTo>
                  <a:pt x="74746" y="82739"/>
                  <a:pt x="74527" y="82295"/>
                  <a:pt x="74621" y="82017"/>
                </a:cubicBezTo>
                <a:cubicBezTo>
                  <a:pt x="74496" y="81795"/>
                  <a:pt x="74559" y="81628"/>
                  <a:pt x="74527" y="81462"/>
                </a:cubicBezTo>
                <a:cubicBezTo>
                  <a:pt x="74465" y="81240"/>
                  <a:pt x="74340" y="81018"/>
                  <a:pt x="74434" y="80906"/>
                </a:cubicBezTo>
                <a:cubicBezTo>
                  <a:pt x="74496" y="80629"/>
                  <a:pt x="74215" y="80129"/>
                  <a:pt x="74403" y="79907"/>
                </a:cubicBezTo>
                <a:cubicBezTo>
                  <a:pt x="74184" y="79463"/>
                  <a:pt x="74371" y="79185"/>
                  <a:pt x="74340" y="78852"/>
                </a:cubicBezTo>
                <a:cubicBezTo>
                  <a:pt x="74340" y="78519"/>
                  <a:pt x="74278" y="78186"/>
                  <a:pt x="74340" y="77908"/>
                </a:cubicBezTo>
                <a:cubicBezTo>
                  <a:pt x="74434" y="77297"/>
                  <a:pt x="74215" y="76575"/>
                  <a:pt x="74496" y="76075"/>
                </a:cubicBezTo>
                <a:cubicBezTo>
                  <a:pt x="74278" y="74909"/>
                  <a:pt x="74590" y="73965"/>
                  <a:pt x="74496" y="72855"/>
                </a:cubicBezTo>
                <a:cubicBezTo>
                  <a:pt x="74559" y="72521"/>
                  <a:pt x="74621" y="72188"/>
                  <a:pt x="74652" y="71855"/>
                </a:cubicBezTo>
                <a:cubicBezTo>
                  <a:pt x="74621" y="71466"/>
                  <a:pt x="74684" y="71189"/>
                  <a:pt x="74590" y="70800"/>
                </a:cubicBezTo>
                <a:cubicBezTo>
                  <a:pt x="74777" y="69856"/>
                  <a:pt x="74871" y="68912"/>
                  <a:pt x="74777" y="67801"/>
                </a:cubicBezTo>
                <a:cubicBezTo>
                  <a:pt x="74933" y="67690"/>
                  <a:pt x="74715" y="67413"/>
                  <a:pt x="74871" y="67246"/>
                </a:cubicBezTo>
                <a:cubicBezTo>
                  <a:pt x="74964" y="67080"/>
                  <a:pt x="74964" y="66857"/>
                  <a:pt x="74840" y="66580"/>
                </a:cubicBezTo>
                <a:cubicBezTo>
                  <a:pt x="75058" y="66524"/>
                  <a:pt x="74902" y="66191"/>
                  <a:pt x="74933" y="66024"/>
                </a:cubicBezTo>
                <a:cubicBezTo>
                  <a:pt x="74996" y="65858"/>
                  <a:pt x="75027" y="65747"/>
                  <a:pt x="74964" y="65525"/>
                </a:cubicBezTo>
                <a:cubicBezTo>
                  <a:pt x="75027" y="65136"/>
                  <a:pt x="75089" y="64747"/>
                  <a:pt x="75027" y="64303"/>
                </a:cubicBezTo>
                <a:cubicBezTo>
                  <a:pt x="75214" y="63970"/>
                  <a:pt x="75058" y="63526"/>
                  <a:pt x="75276" y="63248"/>
                </a:cubicBezTo>
                <a:cubicBezTo>
                  <a:pt x="75120" y="62859"/>
                  <a:pt x="75370" y="62582"/>
                  <a:pt x="75214" y="62193"/>
                </a:cubicBezTo>
                <a:cubicBezTo>
                  <a:pt x="75401" y="61971"/>
                  <a:pt x="75152" y="61527"/>
                  <a:pt x="75401" y="61304"/>
                </a:cubicBezTo>
                <a:cubicBezTo>
                  <a:pt x="75214" y="60583"/>
                  <a:pt x="75495" y="60027"/>
                  <a:pt x="75401" y="59361"/>
                </a:cubicBezTo>
                <a:cubicBezTo>
                  <a:pt x="75651" y="59194"/>
                  <a:pt x="75433" y="59694"/>
                  <a:pt x="75557" y="59861"/>
                </a:cubicBezTo>
                <a:cubicBezTo>
                  <a:pt x="75464" y="59972"/>
                  <a:pt x="75651" y="60305"/>
                  <a:pt x="75589" y="60472"/>
                </a:cubicBezTo>
                <a:cubicBezTo>
                  <a:pt x="75682" y="60916"/>
                  <a:pt x="75557" y="61249"/>
                  <a:pt x="75682" y="61693"/>
                </a:cubicBezTo>
                <a:cubicBezTo>
                  <a:pt x="75495" y="62415"/>
                  <a:pt x="75682" y="63304"/>
                  <a:pt x="75620" y="64081"/>
                </a:cubicBezTo>
                <a:cubicBezTo>
                  <a:pt x="75495" y="64414"/>
                  <a:pt x="75620" y="64914"/>
                  <a:pt x="75526" y="65303"/>
                </a:cubicBezTo>
                <a:cubicBezTo>
                  <a:pt x="75495" y="65469"/>
                  <a:pt x="75651" y="65747"/>
                  <a:pt x="75433" y="65858"/>
                </a:cubicBezTo>
                <a:cubicBezTo>
                  <a:pt x="75495" y="66080"/>
                  <a:pt x="75495" y="66247"/>
                  <a:pt x="75401" y="66358"/>
                </a:cubicBezTo>
                <a:cubicBezTo>
                  <a:pt x="75495" y="67246"/>
                  <a:pt x="75245" y="67913"/>
                  <a:pt x="75339" y="68745"/>
                </a:cubicBezTo>
                <a:cubicBezTo>
                  <a:pt x="75152" y="69079"/>
                  <a:pt x="75339" y="69578"/>
                  <a:pt x="75152" y="69912"/>
                </a:cubicBezTo>
                <a:cubicBezTo>
                  <a:pt x="75308" y="70189"/>
                  <a:pt x="75089" y="70300"/>
                  <a:pt x="75152" y="70522"/>
                </a:cubicBezTo>
                <a:cubicBezTo>
                  <a:pt x="75276" y="70800"/>
                  <a:pt x="75089" y="70856"/>
                  <a:pt x="75120" y="71078"/>
                </a:cubicBezTo>
                <a:cubicBezTo>
                  <a:pt x="75214" y="71522"/>
                  <a:pt x="75058" y="71855"/>
                  <a:pt x="75058" y="72299"/>
                </a:cubicBezTo>
                <a:cubicBezTo>
                  <a:pt x="74902" y="72577"/>
                  <a:pt x="75058" y="73021"/>
                  <a:pt x="74933" y="73354"/>
                </a:cubicBezTo>
                <a:cubicBezTo>
                  <a:pt x="74964" y="73799"/>
                  <a:pt x="74933" y="74187"/>
                  <a:pt x="74871" y="74576"/>
                </a:cubicBezTo>
                <a:cubicBezTo>
                  <a:pt x="74777" y="74909"/>
                  <a:pt x="74964" y="75409"/>
                  <a:pt x="74746" y="75687"/>
                </a:cubicBezTo>
                <a:cubicBezTo>
                  <a:pt x="74933" y="76520"/>
                  <a:pt x="74684" y="77186"/>
                  <a:pt x="74933" y="78074"/>
                </a:cubicBezTo>
                <a:cubicBezTo>
                  <a:pt x="74715" y="78907"/>
                  <a:pt x="74964" y="80018"/>
                  <a:pt x="74808" y="80851"/>
                </a:cubicBezTo>
                <a:cubicBezTo>
                  <a:pt x="74902" y="81129"/>
                  <a:pt x="74933" y="81406"/>
                  <a:pt x="74840" y="81628"/>
                </a:cubicBezTo>
                <a:cubicBezTo>
                  <a:pt x="74933" y="81795"/>
                  <a:pt x="74840" y="81906"/>
                  <a:pt x="74902" y="82073"/>
                </a:cubicBezTo>
                <a:cubicBezTo>
                  <a:pt x="74996" y="82017"/>
                  <a:pt x="74964" y="82128"/>
                  <a:pt x="74933" y="82184"/>
                </a:cubicBezTo>
                <a:cubicBezTo>
                  <a:pt x="74996" y="82683"/>
                  <a:pt x="75089" y="83183"/>
                  <a:pt x="74996" y="83572"/>
                </a:cubicBezTo>
                <a:cubicBezTo>
                  <a:pt x="75308" y="83905"/>
                  <a:pt x="75339" y="84905"/>
                  <a:pt x="75308" y="85404"/>
                </a:cubicBezTo>
                <a:cubicBezTo>
                  <a:pt x="75339" y="85515"/>
                  <a:pt x="75401" y="85460"/>
                  <a:pt x="75464" y="85571"/>
                </a:cubicBezTo>
                <a:cubicBezTo>
                  <a:pt x="75495" y="85738"/>
                  <a:pt x="75401" y="85738"/>
                  <a:pt x="75370" y="85682"/>
                </a:cubicBezTo>
                <a:close/>
                <a:moveTo>
                  <a:pt x="75682" y="84849"/>
                </a:moveTo>
                <a:cubicBezTo>
                  <a:pt x="75776" y="84738"/>
                  <a:pt x="75557" y="84683"/>
                  <a:pt x="75682" y="84571"/>
                </a:cubicBezTo>
                <a:cubicBezTo>
                  <a:pt x="75526" y="84127"/>
                  <a:pt x="75433" y="83739"/>
                  <a:pt x="75495" y="83405"/>
                </a:cubicBezTo>
                <a:cubicBezTo>
                  <a:pt x="75401" y="83017"/>
                  <a:pt x="75370" y="82628"/>
                  <a:pt x="75339" y="82295"/>
                </a:cubicBezTo>
                <a:cubicBezTo>
                  <a:pt x="75433" y="82128"/>
                  <a:pt x="75308" y="81906"/>
                  <a:pt x="75245" y="81684"/>
                </a:cubicBezTo>
                <a:cubicBezTo>
                  <a:pt x="75245" y="81517"/>
                  <a:pt x="75370" y="81406"/>
                  <a:pt x="75276" y="81184"/>
                </a:cubicBezTo>
                <a:cubicBezTo>
                  <a:pt x="75214" y="80795"/>
                  <a:pt x="75152" y="80351"/>
                  <a:pt x="75276" y="80074"/>
                </a:cubicBezTo>
                <a:cubicBezTo>
                  <a:pt x="75152" y="79629"/>
                  <a:pt x="75183" y="79296"/>
                  <a:pt x="75214" y="78963"/>
                </a:cubicBezTo>
                <a:cubicBezTo>
                  <a:pt x="75183" y="78241"/>
                  <a:pt x="75120" y="77519"/>
                  <a:pt x="75214" y="76853"/>
                </a:cubicBezTo>
                <a:cubicBezTo>
                  <a:pt x="75027" y="76409"/>
                  <a:pt x="75308" y="76131"/>
                  <a:pt x="75089" y="75631"/>
                </a:cubicBezTo>
                <a:cubicBezTo>
                  <a:pt x="75214" y="75354"/>
                  <a:pt x="75245" y="75020"/>
                  <a:pt x="75152" y="74632"/>
                </a:cubicBezTo>
                <a:cubicBezTo>
                  <a:pt x="75276" y="74021"/>
                  <a:pt x="75245" y="73299"/>
                  <a:pt x="75339" y="72633"/>
                </a:cubicBezTo>
                <a:cubicBezTo>
                  <a:pt x="75339" y="72299"/>
                  <a:pt x="75401" y="71966"/>
                  <a:pt x="75401" y="71633"/>
                </a:cubicBezTo>
                <a:cubicBezTo>
                  <a:pt x="75433" y="71466"/>
                  <a:pt x="75433" y="71300"/>
                  <a:pt x="75433" y="71078"/>
                </a:cubicBezTo>
                <a:cubicBezTo>
                  <a:pt x="75433" y="70911"/>
                  <a:pt x="75526" y="70800"/>
                  <a:pt x="75433" y="70578"/>
                </a:cubicBezTo>
                <a:cubicBezTo>
                  <a:pt x="75651" y="69967"/>
                  <a:pt x="75495" y="69190"/>
                  <a:pt x="75651" y="68579"/>
                </a:cubicBezTo>
                <a:cubicBezTo>
                  <a:pt x="75713" y="67857"/>
                  <a:pt x="75776" y="67191"/>
                  <a:pt x="75807" y="66469"/>
                </a:cubicBezTo>
                <a:cubicBezTo>
                  <a:pt x="75776" y="66302"/>
                  <a:pt x="75869" y="66136"/>
                  <a:pt x="75838" y="65969"/>
                </a:cubicBezTo>
                <a:cubicBezTo>
                  <a:pt x="75932" y="65802"/>
                  <a:pt x="75745" y="65580"/>
                  <a:pt x="75838" y="65469"/>
                </a:cubicBezTo>
                <a:cubicBezTo>
                  <a:pt x="75838" y="65247"/>
                  <a:pt x="75901" y="65136"/>
                  <a:pt x="75869" y="64914"/>
                </a:cubicBezTo>
                <a:cubicBezTo>
                  <a:pt x="75963" y="64803"/>
                  <a:pt x="75776" y="64525"/>
                  <a:pt x="75901" y="64414"/>
                </a:cubicBezTo>
                <a:cubicBezTo>
                  <a:pt x="75869" y="64025"/>
                  <a:pt x="75932" y="63748"/>
                  <a:pt x="75838" y="63359"/>
                </a:cubicBezTo>
                <a:cubicBezTo>
                  <a:pt x="75932" y="63026"/>
                  <a:pt x="75838" y="62637"/>
                  <a:pt x="75869" y="62304"/>
                </a:cubicBezTo>
                <a:cubicBezTo>
                  <a:pt x="75682" y="61860"/>
                  <a:pt x="76026" y="61693"/>
                  <a:pt x="75807" y="61249"/>
                </a:cubicBezTo>
                <a:cubicBezTo>
                  <a:pt x="75901" y="60916"/>
                  <a:pt x="75807" y="60527"/>
                  <a:pt x="75745" y="60138"/>
                </a:cubicBezTo>
                <a:cubicBezTo>
                  <a:pt x="75807" y="59805"/>
                  <a:pt x="75713" y="59361"/>
                  <a:pt x="75651" y="58917"/>
                </a:cubicBezTo>
                <a:cubicBezTo>
                  <a:pt x="75807" y="58695"/>
                  <a:pt x="75557" y="58195"/>
                  <a:pt x="75589" y="57862"/>
                </a:cubicBezTo>
                <a:cubicBezTo>
                  <a:pt x="75557" y="57140"/>
                  <a:pt x="75433" y="56362"/>
                  <a:pt x="75464" y="55696"/>
                </a:cubicBezTo>
                <a:cubicBezTo>
                  <a:pt x="75370" y="54252"/>
                  <a:pt x="75214" y="52753"/>
                  <a:pt x="74902" y="51198"/>
                </a:cubicBezTo>
                <a:cubicBezTo>
                  <a:pt x="75120" y="51198"/>
                  <a:pt x="75089" y="51864"/>
                  <a:pt x="75152" y="52086"/>
                </a:cubicBezTo>
                <a:cubicBezTo>
                  <a:pt x="75308" y="52475"/>
                  <a:pt x="75214" y="52753"/>
                  <a:pt x="75401" y="53142"/>
                </a:cubicBezTo>
                <a:cubicBezTo>
                  <a:pt x="75276" y="53419"/>
                  <a:pt x="75557" y="53863"/>
                  <a:pt x="75433" y="54086"/>
                </a:cubicBezTo>
                <a:cubicBezTo>
                  <a:pt x="75620" y="54530"/>
                  <a:pt x="75526" y="54807"/>
                  <a:pt x="75557" y="55141"/>
                </a:cubicBezTo>
                <a:cubicBezTo>
                  <a:pt x="75807" y="55863"/>
                  <a:pt x="75651" y="56418"/>
                  <a:pt x="75838" y="57140"/>
                </a:cubicBezTo>
                <a:cubicBezTo>
                  <a:pt x="75776" y="57417"/>
                  <a:pt x="75932" y="57806"/>
                  <a:pt x="75838" y="58084"/>
                </a:cubicBezTo>
                <a:cubicBezTo>
                  <a:pt x="76088" y="58528"/>
                  <a:pt x="75869" y="58750"/>
                  <a:pt x="75994" y="59083"/>
                </a:cubicBezTo>
                <a:cubicBezTo>
                  <a:pt x="76026" y="59750"/>
                  <a:pt x="76119" y="60472"/>
                  <a:pt x="76150" y="61082"/>
                </a:cubicBezTo>
                <a:cubicBezTo>
                  <a:pt x="76306" y="61804"/>
                  <a:pt x="76244" y="62360"/>
                  <a:pt x="76306" y="63026"/>
                </a:cubicBezTo>
                <a:cubicBezTo>
                  <a:pt x="76400" y="63692"/>
                  <a:pt x="76244" y="64248"/>
                  <a:pt x="76338" y="64969"/>
                </a:cubicBezTo>
                <a:cubicBezTo>
                  <a:pt x="76275" y="65525"/>
                  <a:pt x="76244" y="66136"/>
                  <a:pt x="76400" y="66857"/>
                </a:cubicBezTo>
                <a:cubicBezTo>
                  <a:pt x="76306" y="67191"/>
                  <a:pt x="76369" y="67579"/>
                  <a:pt x="76244" y="67857"/>
                </a:cubicBezTo>
                <a:cubicBezTo>
                  <a:pt x="76306" y="68079"/>
                  <a:pt x="76244" y="68190"/>
                  <a:pt x="76306" y="68412"/>
                </a:cubicBezTo>
                <a:cubicBezTo>
                  <a:pt x="76306" y="68579"/>
                  <a:pt x="76213" y="68690"/>
                  <a:pt x="76306" y="68912"/>
                </a:cubicBezTo>
                <a:cubicBezTo>
                  <a:pt x="76244" y="69245"/>
                  <a:pt x="76306" y="69634"/>
                  <a:pt x="76244" y="69967"/>
                </a:cubicBezTo>
                <a:cubicBezTo>
                  <a:pt x="76119" y="70189"/>
                  <a:pt x="76150" y="70522"/>
                  <a:pt x="76182" y="70856"/>
                </a:cubicBezTo>
                <a:cubicBezTo>
                  <a:pt x="76119" y="71022"/>
                  <a:pt x="76182" y="71189"/>
                  <a:pt x="76026" y="71300"/>
                </a:cubicBezTo>
                <a:cubicBezTo>
                  <a:pt x="76026" y="71466"/>
                  <a:pt x="76057" y="71633"/>
                  <a:pt x="76119" y="71855"/>
                </a:cubicBezTo>
                <a:cubicBezTo>
                  <a:pt x="75901" y="72077"/>
                  <a:pt x="76088" y="72466"/>
                  <a:pt x="76026" y="72799"/>
                </a:cubicBezTo>
                <a:cubicBezTo>
                  <a:pt x="75994" y="72910"/>
                  <a:pt x="75994" y="73132"/>
                  <a:pt x="76026" y="73299"/>
                </a:cubicBezTo>
                <a:cubicBezTo>
                  <a:pt x="75932" y="73410"/>
                  <a:pt x="75932" y="73577"/>
                  <a:pt x="75994" y="73799"/>
                </a:cubicBezTo>
                <a:cubicBezTo>
                  <a:pt x="75932" y="74076"/>
                  <a:pt x="75807" y="74354"/>
                  <a:pt x="75901" y="74687"/>
                </a:cubicBezTo>
                <a:cubicBezTo>
                  <a:pt x="75713" y="75298"/>
                  <a:pt x="75776" y="75964"/>
                  <a:pt x="75651" y="76575"/>
                </a:cubicBezTo>
                <a:cubicBezTo>
                  <a:pt x="75745" y="77297"/>
                  <a:pt x="75620" y="77852"/>
                  <a:pt x="75651" y="78574"/>
                </a:cubicBezTo>
                <a:cubicBezTo>
                  <a:pt x="75495" y="79130"/>
                  <a:pt x="75807" y="79962"/>
                  <a:pt x="75620" y="80518"/>
                </a:cubicBezTo>
                <a:cubicBezTo>
                  <a:pt x="75745" y="80962"/>
                  <a:pt x="75526" y="81184"/>
                  <a:pt x="75682" y="81628"/>
                </a:cubicBezTo>
                <a:cubicBezTo>
                  <a:pt x="75557" y="81850"/>
                  <a:pt x="75776" y="82295"/>
                  <a:pt x="75589" y="82517"/>
                </a:cubicBezTo>
                <a:cubicBezTo>
                  <a:pt x="75776" y="83072"/>
                  <a:pt x="75807" y="83627"/>
                  <a:pt x="75807" y="84072"/>
                </a:cubicBezTo>
                <a:cubicBezTo>
                  <a:pt x="75932" y="84405"/>
                  <a:pt x="75807" y="84571"/>
                  <a:pt x="75869" y="84849"/>
                </a:cubicBezTo>
                <a:cubicBezTo>
                  <a:pt x="75776" y="85071"/>
                  <a:pt x="76057" y="85460"/>
                  <a:pt x="75807" y="85571"/>
                </a:cubicBezTo>
                <a:cubicBezTo>
                  <a:pt x="75807" y="85349"/>
                  <a:pt x="75526" y="85016"/>
                  <a:pt x="75682" y="84849"/>
                </a:cubicBezTo>
                <a:close/>
                <a:moveTo>
                  <a:pt x="75869" y="86015"/>
                </a:moveTo>
                <a:cubicBezTo>
                  <a:pt x="75963" y="85960"/>
                  <a:pt x="76026" y="86237"/>
                  <a:pt x="76088" y="86459"/>
                </a:cubicBezTo>
                <a:cubicBezTo>
                  <a:pt x="75901" y="86571"/>
                  <a:pt x="75807" y="86237"/>
                  <a:pt x="75869" y="86015"/>
                </a:cubicBezTo>
                <a:close/>
                <a:moveTo>
                  <a:pt x="76306" y="85738"/>
                </a:moveTo>
                <a:cubicBezTo>
                  <a:pt x="76182" y="85349"/>
                  <a:pt x="76306" y="85127"/>
                  <a:pt x="76338" y="84905"/>
                </a:cubicBezTo>
                <a:cubicBezTo>
                  <a:pt x="76244" y="84571"/>
                  <a:pt x="76150" y="84294"/>
                  <a:pt x="76057" y="84016"/>
                </a:cubicBezTo>
                <a:cubicBezTo>
                  <a:pt x="76244" y="83627"/>
                  <a:pt x="75932" y="82961"/>
                  <a:pt x="76057" y="82517"/>
                </a:cubicBezTo>
                <a:cubicBezTo>
                  <a:pt x="75963" y="82017"/>
                  <a:pt x="76026" y="81628"/>
                  <a:pt x="75994" y="81129"/>
                </a:cubicBezTo>
                <a:cubicBezTo>
                  <a:pt x="75994" y="80240"/>
                  <a:pt x="75963" y="79296"/>
                  <a:pt x="75963" y="78408"/>
                </a:cubicBezTo>
                <a:cubicBezTo>
                  <a:pt x="76026" y="77963"/>
                  <a:pt x="75932" y="77464"/>
                  <a:pt x="76119" y="77130"/>
                </a:cubicBezTo>
                <a:cubicBezTo>
                  <a:pt x="75869" y="76742"/>
                  <a:pt x="76213" y="76686"/>
                  <a:pt x="76057" y="76353"/>
                </a:cubicBezTo>
                <a:cubicBezTo>
                  <a:pt x="76213" y="76242"/>
                  <a:pt x="76026" y="75909"/>
                  <a:pt x="76150" y="75742"/>
                </a:cubicBezTo>
                <a:cubicBezTo>
                  <a:pt x="76119" y="75298"/>
                  <a:pt x="76275" y="74909"/>
                  <a:pt x="76182" y="74409"/>
                </a:cubicBezTo>
                <a:cubicBezTo>
                  <a:pt x="76213" y="74187"/>
                  <a:pt x="76306" y="73965"/>
                  <a:pt x="76244" y="73688"/>
                </a:cubicBezTo>
                <a:cubicBezTo>
                  <a:pt x="76369" y="73577"/>
                  <a:pt x="76150" y="73243"/>
                  <a:pt x="76338" y="73132"/>
                </a:cubicBezTo>
                <a:cubicBezTo>
                  <a:pt x="76306" y="72688"/>
                  <a:pt x="76369" y="72244"/>
                  <a:pt x="76369" y="71800"/>
                </a:cubicBezTo>
                <a:cubicBezTo>
                  <a:pt x="76431" y="71689"/>
                  <a:pt x="76338" y="71466"/>
                  <a:pt x="76431" y="71411"/>
                </a:cubicBezTo>
                <a:cubicBezTo>
                  <a:pt x="76494" y="71355"/>
                  <a:pt x="76431" y="71189"/>
                  <a:pt x="76431" y="71078"/>
                </a:cubicBezTo>
                <a:cubicBezTo>
                  <a:pt x="76618" y="70967"/>
                  <a:pt x="76213" y="70578"/>
                  <a:pt x="76525" y="70522"/>
                </a:cubicBezTo>
                <a:cubicBezTo>
                  <a:pt x="76525" y="70023"/>
                  <a:pt x="76587" y="69634"/>
                  <a:pt x="76556" y="69134"/>
                </a:cubicBezTo>
                <a:cubicBezTo>
                  <a:pt x="76775" y="69023"/>
                  <a:pt x="76462" y="68634"/>
                  <a:pt x="76618" y="68468"/>
                </a:cubicBezTo>
                <a:cubicBezTo>
                  <a:pt x="76525" y="68190"/>
                  <a:pt x="76743" y="68079"/>
                  <a:pt x="76587" y="67801"/>
                </a:cubicBezTo>
                <a:cubicBezTo>
                  <a:pt x="76743" y="67413"/>
                  <a:pt x="76525" y="66857"/>
                  <a:pt x="76618" y="66469"/>
                </a:cubicBezTo>
                <a:cubicBezTo>
                  <a:pt x="76681" y="66024"/>
                  <a:pt x="76650" y="65580"/>
                  <a:pt x="76681" y="65136"/>
                </a:cubicBezTo>
                <a:cubicBezTo>
                  <a:pt x="76587" y="64636"/>
                  <a:pt x="76618" y="64192"/>
                  <a:pt x="76712" y="63803"/>
                </a:cubicBezTo>
                <a:cubicBezTo>
                  <a:pt x="76556" y="63248"/>
                  <a:pt x="76618" y="62804"/>
                  <a:pt x="76650" y="62360"/>
                </a:cubicBezTo>
                <a:cubicBezTo>
                  <a:pt x="76369" y="61138"/>
                  <a:pt x="76338" y="59972"/>
                  <a:pt x="76150" y="58750"/>
                </a:cubicBezTo>
                <a:cubicBezTo>
                  <a:pt x="76213" y="58528"/>
                  <a:pt x="76150" y="58195"/>
                  <a:pt x="76057" y="57917"/>
                </a:cubicBezTo>
                <a:cubicBezTo>
                  <a:pt x="76119" y="57639"/>
                  <a:pt x="76057" y="57306"/>
                  <a:pt x="75963" y="57029"/>
                </a:cubicBezTo>
                <a:cubicBezTo>
                  <a:pt x="76088" y="56807"/>
                  <a:pt x="75838" y="56362"/>
                  <a:pt x="75994" y="56196"/>
                </a:cubicBezTo>
                <a:cubicBezTo>
                  <a:pt x="75807" y="55863"/>
                  <a:pt x="75994" y="55696"/>
                  <a:pt x="75807" y="55363"/>
                </a:cubicBezTo>
                <a:cubicBezTo>
                  <a:pt x="76119" y="55363"/>
                  <a:pt x="75932" y="56029"/>
                  <a:pt x="76119" y="56362"/>
                </a:cubicBezTo>
                <a:cubicBezTo>
                  <a:pt x="76338" y="56751"/>
                  <a:pt x="76244" y="57029"/>
                  <a:pt x="76369" y="57417"/>
                </a:cubicBezTo>
                <a:cubicBezTo>
                  <a:pt x="76494" y="58139"/>
                  <a:pt x="76556" y="58861"/>
                  <a:pt x="76681" y="59583"/>
                </a:cubicBezTo>
                <a:cubicBezTo>
                  <a:pt x="76618" y="59916"/>
                  <a:pt x="76618" y="60249"/>
                  <a:pt x="76743" y="60638"/>
                </a:cubicBezTo>
                <a:cubicBezTo>
                  <a:pt x="76775" y="60971"/>
                  <a:pt x="76650" y="61249"/>
                  <a:pt x="76775" y="61582"/>
                </a:cubicBezTo>
                <a:cubicBezTo>
                  <a:pt x="76806" y="62248"/>
                  <a:pt x="76806" y="62915"/>
                  <a:pt x="76931" y="63581"/>
                </a:cubicBezTo>
                <a:cubicBezTo>
                  <a:pt x="76899" y="63914"/>
                  <a:pt x="76962" y="64303"/>
                  <a:pt x="76993" y="64636"/>
                </a:cubicBezTo>
                <a:cubicBezTo>
                  <a:pt x="76962" y="64969"/>
                  <a:pt x="76837" y="65192"/>
                  <a:pt x="76993" y="65580"/>
                </a:cubicBezTo>
                <a:cubicBezTo>
                  <a:pt x="76868" y="66191"/>
                  <a:pt x="77024" y="66913"/>
                  <a:pt x="76993" y="67579"/>
                </a:cubicBezTo>
                <a:cubicBezTo>
                  <a:pt x="76899" y="67913"/>
                  <a:pt x="76993" y="68301"/>
                  <a:pt x="76931" y="68634"/>
                </a:cubicBezTo>
                <a:cubicBezTo>
                  <a:pt x="77118" y="69023"/>
                  <a:pt x="76775" y="69190"/>
                  <a:pt x="76962" y="69578"/>
                </a:cubicBezTo>
                <a:cubicBezTo>
                  <a:pt x="76837" y="70134"/>
                  <a:pt x="76837" y="70745"/>
                  <a:pt x="76899" y="71411"/>
                </a:cubicBezTo>
                <a:cubicBezTo>
                  <a:pt x="76743" y="71689"/>
                  <a:pt x="76806" y="72077"/>
                  <a:pt x="76743" y="72410"/>
                </a:cubicBezTo>
                <a:cubicBezTo>
                  <a:pt x="76743" y="72744"/>
                  <a:pt x="76837" y="73077"/>
                  <a:pt x="76650" y="73299"/>
                </a:cubicBezTo>
                <a:cubicBezTo>
                  <a:pt x="76775" y="73521"/>
                  <a:pt x="76587" y="73632"/>
                  <a:pt x="76650" y="73799"/>
                </a:cubicBezTo>
                <a:cubicBezTo>
                  <a:pt x="76712" y="74021"/>
                  <a:pt x="76681" y="74187"/>
                  <a:pt x="76618" y="74298"/>
                </a:cubicBezTo>
                <a:cubicBezTo>
                  <a:pt x="76775" y="74743"/>
                  <a:pt x="76462" y="74854"/>
                  <a:pt x="76618" y="75298"/>
                </a:cubicBezTo>
                <a:cubicBezTo>
                  <a:pt x="76556" y="75576"/>
                  <a:pt x="76618" y="75964"/>
                  <a:pt x="76494" y="76242"/>
                </a:cubicBezTo>
                <a:cubicBezTo>
                  <a:pt x="76494" y="76575"/>
                  <a:pt x="76556" y="76908"/>
                  <a:pt x="76494" y="77186"/>
                </a:cubicBezTo>
                <a:cubicBezTo>
                  <a:pt x="76306" y="77741"/>
                  <a:pt x="76462" y="78463"/>
                  <a:pt x="76338" y="79018"/>
                </a:cubicBezTo>
                <a:cubicBezTo>
                  <a:pt x="76525" y="79796"/>
                  <a:pt x="76182" y="80240"/>
                  <a:pt x="76431" y="81018"/>
                </a:cubicBezTo>
                <a:cubicBezTo>
                  <a:pt x="76275" y="81351"/>
                  <a:pt x="76400" y="81739"/>
                  <a:pt x="76494" y="82128"/>
                </a:cubicBezTo>
                <a:cubicBezTo>
                  <a:pt x="76275" y="82350"/>
                  <a:pt x="76587" y="82795"/>
                  <a:pt x="76494" y="83072"/>
                </a:cubicBezTo>
                <a:cubicBezTo>
                  <a:pt x="76369" y="83350"/>
                  <a:pt x="76618" y="83850"/>
                  <a:pt x="76556" y="84183"/>
                </a:cubicBezTo>
                <a:cubicBezTo>
                  <a:pt x="76587" y="84516"/>
                  <a:pt x="76525" y="84794"/>
                  <a:pt x="76712" y="85182"/>
                </a:cubicBezTo>
                <a:cubicBezTo>
                  <a:pt x="76587" y="85460"/>
                  <a:pt x="76899" y="85904"/>
                  <a:pt x="76712" y="86126"/>
                </a:cubicBezTo>
                <a:cubicBezTo>
                  <a:pt x="76868" y="86515"/>
                  <a:pt x="76775" y="86793"/>
                  <a:pt x="76962" y="87181"/>
                </a:cubicBezTo>
                <a:cubicBezTo>
                  <a:pt x="76556" y="87292"/>
                  <a:pt x="76525" y="86348"/>
                  <a:pt x="76306" y="85738"/>
                </a:cubicBezTo>
                <a:close/>
                <a:moveTo>
                  <a:pt x="25123" y="53641"/>
                </a:moveTo>
                <a:cubicBezTo>
                  <a:pt x="25310" y="53975"/>
                  <a:pt x="25498" y="54363"/>
                  <a:pt x="25872" y="54585"/>
                </a:cubicBezTo>
                <a:cubicBezTo>
                  <a:pt x="25903" y="55030"/>
                  <a:pt x="26247" y="55307"/>
                  <a:pt x="26496" y="55640"/>
                </a:cubicBezTo>
                <a:cubicBezTo>
                  <a:pt x="26621" y="56029"/>
                  <a:pt x="27058" y="56251"/>
                  <a:pt x="26871" y="56862"/>
                </a:cubicBezTo>
                <a:cubicBezTo>
                  <a:pt x="26715" y="56473"/>
                  <a:pt x="26403" y="56196"/>
                  <a:pt x="26247" y="55807"/>
                </a:cubicBezTo>
                <a:cubicBezTo>
                  <a:pt x="25841" y="55696"/>
                  <a:pt x="25903" y="54863"/>
                  <a:pt x="25560" y="55030"/>
                </a:cubicBezTo>
                <a:cubicBezTo>
                  <a:pt x="25248" y="55640"/>
                  <a:pt x="25747" y="55751"/>
                  <a:pt x="25778" y="56140"/>
                </a:cubicBezTo>
                <a:cubicBezTo>
                  <a:pt x="26153" y="56307"/>
                  <a:pt x="26184" y="56751"/>
                  <a:pt x="26559" y="56918"/>
                </a:cubicBezTo>
                <a:cubicBezTo>
                  <a:pt x="26527" y="57362"/>
                  <a:pt x="26777" y="57584"/>
                  <a:pt x="27027" y="57862"/>
                </a:cubicBezTo>
                <a:cubicBezTo>
                  <a:pt x="26964" y="58361"/>
                  <a:pt x="27152" y="58750"/>
                  <a:pt x="27401" y="59028"/>
                </a:cubicBezTo>
                <a:cubicBezTo>
                  <a:pt x="27339" y="59472"/>
                  <a:pt x="27433" y="59805"/>
                  <a:pt x="27401" y="60249"/>
                </a:cubicBezTo>
                <a:cubicBezTo>
                  <a:pt x="27526" y="60583"/>
                  <a:pt x="27807" y="60805"/>
                  <a:pt x="27745" y="61249"/>
                </a:cubicBezTo>
                <a:cubicBezTo>
                  <a:pt x="27682" y="61582"/>
                  <a:pt x="27901" y="61693"/>
                  <a:pt x="27713" y="62137"/>
                </a:cubicBezTo>
                <a:cubicBezTo>
                  <a:pt x="28026" y="62248"/>
                  <a:pt x="27713" y="62804"/>
                  <a:pt x="27901" y="62970"/>
                </a:cubicBezTo>
                <a:cubicBezTo>
                  <a:pt x="27838" y="63637"/>
                  <a:pt x="28026" y="64081"/>
                  <a:pt x="27932" y="64803"/>
                </a:cubicBezTo>
                <a:cubicBezTo>
                  <a:pt x="28213" y="64803"/>
                  <a:pt x="28057" y="65192"/>
                  <a:pt x="28182" y="65358"/>
                </a:cubicBezTo>
                <a:cubicBezTo>
                  <a:pt x="28400" y="65469"/>
                  <a:pt x="27963" y="65969"/>
                  <a:pt x="28306" y="65969"/>
                </a:cubicBezTo>
                <a:cubicBezTo>
                  <a:pt x="28587" y="65802"/>
                  <a:pt x="28494" y="65247"/>
                  <a:pt x="28494" y="64914"/>
                </a:cubicBezTo>
                <a:cubicBezTo>
                  <a:pt x="28587" y="64636"/>
                  <a:pt x="28462" y="64525"/>
                  <a:pt x="28431" y="64303"/>
                </a:cubicBezTo>
                <a:cubicBezTo>
                  <a:pt x="28431" y="64136"/>
                  <a:pt x="28431" y="63914"/>
                  <a:pt x="28400" y="63748"/>
                </a:cubicBezTo>
                <a:cubicBezTo>
                  <a:pt x="28431" y="62859"/>
                  <a:pt x="28400" y="62026"/>
                  <a:pt x="28462" y="61138"/>
                </a:cubicBezTo>
                <a:cubicBezTo>
                  <a:pt x="28556" y="61193"/>
                  <a:pt x="28556" y="61027"/>
                  <a:pt x="28525" y="60860"/>
                </a:cubicBezTo>
                <a:cubicBezTo>
                  <a:pt x="28618" y="60694"/>
                  <a:pt x="28712" y="60694"/>
                  <a:pt x="28775" y="60360"/>
                </a:cubicBezTo>
                <a:cubicBezTo>
                  <a:pt x="28806" y="59861"/>
                  <a:pt x="28743" y="59472"/>
                  <a:pt x="28837" y="58972"/>
                </a:cubicBezTo>
                <a:cubicBezTo>
                  <a:pt x="29024" y="59028"/>
                  <a:pt x="29087" y="58250"/>
                  <a:pt x="29055" y="58084"/>
                </a:cubicBezTo>
                <a:cubicBezTo>
                  <a:pt x="29118" y="57806"/>
                  <a:pt x="29336" y="58084"/>
                  <a:pt x="29368" y="57639"/>
                </a:cubicBezTo>
                <a:cubicBezTo>
                  <a:pt x="29524" y="57639"/>
                  <a:pt x="29524" y="56918"/>
                  <a:pt x="29711" y="57029"/>
                </a:cubicBezTo>
                <a:cubicBezTo>
                  <a:pt x="29898" y="56418"/>
                  <a:pt x="30179" y="56251"/>
                  <a:pt x="30366" y="55640"/>
                </a:cubicBezTo>
                <a:cubicBezTo>
                  <a:pt x="30741" y="55418"/>
                  <a:pt x="31022" y="54863"/>
                  <a:pt x="31427" y="54696"/>
                </a:cubicBezTo>
                <a:cubicBezTo>
                  <a:pt x="31771" y="54252"/>
                  <a:pt x="32176" y="54197"/>
                  <a:pt x="32582" y="54030"/>
                </a:cubicBezTo>
                <a:cubicBezTo>
                  <a:pt x="32738" y="54197"/>
                  <a:pt x="32769" y="53752"/>
                  <a:pt x="32988" y="54030"/>
                </a:cubicBezTo>
                <a:cubicBezTo>
                  <a:pt x="33050" y="53641"/>
                  <a:pt x="33394" y="54530"/>
                  <a:pt x="33425" y="53863"/>
                </a:cubicBezTo>
                <a:cubicBezTo>
                  <a:pt x="33269" y="53364"/>
                  <a:pt x="32801" y="53752"/>
                  <a:pt x="32426" y="53419"/>
                </a:cubicBezTo>
                <a:cubicBezTo>
                  <a:pt x="32239" y="53808"/>
                  <a:pt x="31927" y="53586"/>
                  <a:pt x="31708" y="53863"/>
                </a:cubicBezTo>
                <a:cubicBezTo>
                  <a:pt x="31583" y="53863"/>
                  <a:pt x="31459" y="53919"/>
                  <a:pt x="31302" y="53919"/>
                </a:cubicBezTo>
                <a:cubicBezTo>
                  <a:pt x="31271" y="54030"/>
                  <a:pt x="30928" y="54363"/>
                  <a:pt x="30990" y="53975"/>
                </a:cubicBezTo>
                <a:cubicBezTo>
                  <a:pt x="31115" y="54086"/>
                  <a:pt x="31146" y="53641"/>
                  <a:pt x="31271" y="53697"/>
                </a:cubicBezTo>
                <a:cubicBezTo>
                  <a:pt x="31427" y="53586"/>
                  <a:pt x="31459" y="53419"/>
                  <a:pt x="31427" y="53086"/>
                </a:cubicBezTo>
                <a:cubicBezTo>
                  <a:pt x="31895" y="52697"/>
                  <a:pt x="32301" y="52031"/>
                  <a:pt x="32738" y="51531"/>
                </a:cubicBezTo>
                <a:cubicBezTo>
                  <a:pt x="33175" y="50976"/>
                  <a:pt x="33581" y="50365"/>
                  <a:pt x="33986" y="49699"/>
                </a:cubicBezTo>
                <a:cubicBezTo>
                  <a:pt x="34392" y="48977"/>
                  <a:pt x="34798" y="48422"/>
                  <a:pt x="35204" y="47700"/>
                </a:cubicBezTo>
                <a:cubicBezTo>
                  <a:pt x="35453" y="47589"/>
                  <a:pt x="35578" y="46811"/>
                  <a:pt x="35828" y="46811"/>
                </a:cubicBezTo>
                <a:cubicBezTo>
                  <a:pt x="35859" y="46311"/>
                  <a:pt x="36046" y="46534"/>
                  <a:pt x="36109" y="46145"/>
                </a:cubicBezTo>
                <a:cubicBezTo>
                  <a:pt x="36234" y="46145"/>
                  <a:pt x="36265" y="45590"/>
                  <a:pt x="36421" y="45701"/>
                </a:cubicBezTo>
                <a:cubicBezTo>
                  <a:pt x="36733" y="44645"/>
                  <a:pt x="37107" y="43924"/>
                  <a:pt x="37420" y="42924"/>
                </a:cubicBezTo>
                <a:cubicBezTo>
                  <a:pt x="37544" y="42535"/>
                  <a:pt x="37638" y="42091"/>
                  <a:pt x="37763" y="41647"/>
                </a:cubicBezTo>
                <a:cubicBezTo>
                  <a:pt x="37825" y="41203"/>
                  <a:pt x="37856" y="40647"/>
                  <a:pt x="38013" y="39870"/>
                </a:cubicBezTo>
                <a:cubicBezTo>
                  <a:pt x="38231" y="39259"/>
                  <a:pt x="38449" y="38759"/>
                  <a:pt x="38605" y="37926"/>
                </a:cubicBezTo>
                <a:cubicBezTo>
                  <a:pt x="38762" y="37982"/>
                  <a:pt x="38793" y="37427"/>
                  <a:pt x="38949" y="37427"/>
                </a:cubicBezTo>
                <a:cubicBezTo>
                  <a:pt x="39011" y="37093"/>
                  <a:pt x="39167" y="37093"/>
                  <a:pt x="39292" y="36871"/>
                </a:cubicBezTo>
                <a:cubicBezTo>
                  <a:pt x="39511" y="36427"/>
                  <a:pt x="39729" y="35927"/>
                  <a:pt x="39979" y="35650"/>
                </a:cubicBezTo>
                <a:cubicBezTo>
                  <a:pt x="40166" y="34983"/>
                  <a:pt x="40478" y="34983"/>
                  <a:pt x="40665" y="34261"/>
                </a:cubicBezTo>
                <a:cubicBezTo>
                  <a:pt x="40821" y="34206"/>
                  <a:pt x="40915" y="34039"/>
                  <a:pt x="41009" y="33651"/>
                </a:cubicBezTo>
                <a:cubicBezTo>
                  <a:pt x="41133" y="33817"/>
                  <a:pt x="41352" y="32984"/>
                  <a:pt x="41196" y="32929"/>
                </a:cubicBezTo>
                <a:cubicBezTo>
                  <a:pt x="40915" y="33817"/>
                  <a:pt x="40509" y="33928"/>
                  <a:pt x="40228" y="34761"/>
                </a:cubicBezTo>
                <a:cubicBezTo>
                  <a:pt x="39791" y="35094"/>
                  <a:pt x="39542" y="36094"/>
                  <a:pt x="39105" y="36372"/>
                </a:cubicBezTo>
                <a:cubicBezTo>
                  <a:pt x="39230" y="35983"/>
                  <a:pt x="39323" y="35650"/>
                  <a:pt x="39261" y="35428"/>
                </a:cubicBezTo>
                <a:cubicBezTo>
                  <a:pt x="39355" y="35483"/>
                  <a:pt x="39417" y="35261"/>
                  <a:pt x="39448" y="35039"/>
                </a:cubicBezTo>
                <a:cubicBezTo>
                  <a:pt x="39355" y="34928"/>
                  <a:pt x="39261" y="35150"/>
                  <a:pt x="39292" y="34928"/>
                </a:cubicBezTo>
                <a:cubicBezTo>
                  <a:pt x="39573" y="34817"/>
                  <a:pt x="39760" y="34039"/>
                  <a:pt x="40072" y="34150"/>
                </a:cubicBezTo>
                <a:cubicBezTo>
                  <a:pt x="40135" y="33595"/>
                  <a:pt x="40322" y="33817"/>
                  <a:pt x="40447" y="33540"/>
                </a:cubicBezTo>
                <a:cubicBezTo>
                  <a:pt x="40509" y="33151"/>
                  <a:pt x="40697" y="33206"/>
                  <a:pt x="40821" y="33151"/>
                </a:cubicBezTo>
                <a:cubicBezTo>
                  <a:pt x="41040" y="32651"/>
                  <a:pt x="41321" y="32373"/>
                  <a:pt x="41570" y="32151"/>
                </a:cubicBezTo>
                <a:cubicBezTo>
                  <a:pt x="41789" y="31652"/>
                  <a:pt x="42070" y="31429"/>
                  <a:pt x="42351" y="31207"/>
                </a:cubicBezTo>
                <a:cubicBezTo>
                  <a:pt x="42756" y="30208"/>
                  <a:pt x="43287" y="29597"/>
                  <a:pt x="43755" y="28819"/>
                </a:cubicBezTo>
                <a:cubicBezTo>
                  <a:pt x="43942" y="28209"/>
                  <a:pt x="44192" y="27820"/>
                  <a:pt x="44410" y="27376"/>
                </a:cubicBezTo>
                <a:cubicBezTo>
                  <a:pt x="44473" y="26876"/>
                  <a:pt x="44629" y="26931"/>
                  <a:pt x="44723" y="26598"/>
                </a:cubicBezTo>
                <a:cubicBezTo>
                  <a:pt x="44691" y="26154"/>
                  <a:pt x="45128" y="26154"/>
                  <a:pt x="44910" y="25876"/>
                </a:cubicBezTo>
                <a:cubicBezTo>
                  <a:pt x="44566" y="26487"/>
                  <a:pt x="44254" y="27098"/>
                  <a:pt x="43942" y="27709"/>
                </a:cubicBezTo>
                <a:cubicBezTo>
                  <a:pt x="43755" y="27987"/>
                  <a:pt x="43568" y="28209"/>
                  <a:pt x="43474" y="28764"/>
                </a:cubicBezTo>
                <a:cubicBezTo>
                  <a:pt x="43256" y="28931"/>
                  <a:pt x="43037" y="29097"/>
                  <a:pt x="42912" y="29708"/>
                </a:cubicBezTo>
                <a:cubicBezTo>
                  <a:pt x="42226" y="30263"/>
                  <a:pt x="41726" y="31652"/>
                  <a:pt x="41009" y="32040"/>
                </a:cubicBezTo>
                <a:cubicBezTo>
                  <a:pt x="40728" y="32596"/>
                  <a:pt x="40447" y="32984"/>
                  <a:pt x="40104" y="33262"/>
                </a:cubicBezTo>
                <a:cubicBezTo>
                  <a:pt x="39916" y="33373"/>
                  <a:pt x="39791" y="33762"/>
                  <a:pt x="39604" y="33762"/>
                </a:cubicBezTo>
                <a:cubicBezTo>
                  <a:pt x="39479" y="34206"/>
                  <a:pt x="39323" y="34428"/>
                  <a:pt x="39105" y="34428"/>
                </a:cubicBezTo>
                <a:cubicBezTo>
                  <a:pt x="38543" y="35428"/>
                  <a:pt x="37856" y="35983"/>
                  <a:pt x="37263" y="36982"/>
                </a:cubicBezTo>
                <a:cubicBezTo>
                  <a:pt x="36920" y="37371"/>
                  <a:pt x="36608" y="37704"/>
                  <a:pt x="36327" y="38315"/>
                </a:cubicBezTo>
                <a:cubicBezTo>
                  <a:pt x="36109" y="38315"/>
                  <a:pt x="36046" y="39037"/>
                  <a:pt x="35859" y="39037"/>
                </a:cubicBezTo>
                <a:cubicBezTo>
                  <a:pt x="35703" y="39259"/>
                  <a:pt x="35516" y="39426"/>
                  <a:pt x="35422" y="39925"/>
                </a:cubicBezTo>
                <a:cubicBezTo>
                  <a:pt x="35235" y="39925"/>
                  <a:pt x="35110" y="40203"/>
                  <a:pt x="35016" y="40647"/>
                </a:cubicBezTo>
                <a:cubicBezTo>
                  <a:pt x="34829" y="40647"/>
                  <a:pt x="34673" y="40869"/>
                  <a:pt x="34548" y="41314"/>
                </a:cubicBezTo>
                <a:cubicBezTo>
                  <a:pt x="34455" y="41758"/>
                  <a:pt x="34236" y="41758"/>
                  <a:pt x="34080" y="41980"/>
                </a:cubicBezTo>
                <a:cubicBezTo>
                  <a:pt x="33986" y="42591"/>
                  <a:pt x="33768" y="42424"/>
                  <a:pt x="33643" y="42869"/>
                </a:cubicBezTo>
                <a:cubicBezTo>
                  <a:pt x="33362" y="43313"/>
                  <a:pt x="33050" y="43757"/>
                  <a:pt x="32801" y="44312"/>
                </a:cubicBezTo>
                <a:cubicBezTo>
                  <a:pt x="32582" y="44257"/>
                  <a:pt x="32613" y="45367"/>
                  <a:pt x="32332" y="44979"/>
                </a:cubicBezTo>
                <a:cubicBezTo>
                  <a:pt x="32239" y="45590"/>
                  <a:pt x="32052" y="45590"/>
                  <a:pt x="31927" y="46089"/>
                </a:cubicBezTo>
                <a:cubicBezTo>
                  <a:pt x="31739" y="46034"/>
                  <a:pt x="31708" y="46756"/>
                  <a:pt x="31490" y="46645"/>
                </a:cubicBezTo>
                <a:cubicBezTo>
                  <a:pt x="31396" y="47089"/>
                  <a:pt x="31209" y="47255"/>
                  <a:pt x="31084" y="47533"/>
                </a:cubicBezTo>
                <a:cubicBezTo>
                  <a:pt x="30772" y="47977"/>
                  <a:pt x="30491" y="48699"/>
                  <a:pt x="30210" y="49310"/>
                </a:cubicBezTo>
                <a:cubicBezTo>
                  <a:pt x="29929" y="49865"/>
                  <a:pt x="29617" y="50365"/>
                  <a:pt x="29399" y="51309"/>
                </a:cubicBezTo>
                <a:cubicBezTo>
                  <a:pt x="29243" y="51476"/>
                  <a:pt x="29118" y="51920"/>
                  <a:pt x="28962" y="52198"/>
                </a:cubicBezTo>
                <a:cubicBezTo>
                  <a:pt x="28931" y="52364"/>
                  <a:pt x="28868" y="52586"/>
                  <a:pt x="28775" y="52531"/>
                </a:cubicBezTo>
                <a:cubicBezTo>
                  <a:pt x="28743" y="52753"/>
                  <a:pt x="28837" y="52975"/>
                  <a:pt x="28618" y="52753"/>
                </a:cubicBezTo>
                <a:cubicBezTo>
                  <a:pt x="28868" y="52253"/>
                  <a:pt x="29087" y="51476"/>
                  <a:pt x="29274" y="50643"/>
                </a:cubicBezTo>
                <a:cubicBezTo>
                  <a:pt x="29836" y="49477"/>
                  <a:pt x="30085" y="48644"/>
                  <a:pt x="30585" y="47089"/>
                </a:cubicBezTo>
                <a:cubicBezTo>
                  <a:pt x="30803" y="47144"/>
                  <a:pt x="30866" y="46311"/>
                  <a:pt x="31084" y="46311"/>
                </a:cubicBezTo>
                <a:cubicBezTo>
                  <a:pt x="31209" y="45701"/>
                  <a:pt x="31459" y="45590"/>
                  <a:pt x="31552" y="44868"/>
                </a:cubicBezTo>
                <a:cubicBezTo>
                  <a:pt x="31677" y="44979"/>
                  <a:pt x="31708" y="44534"/>
                  <a:pt x="31833" y="44590"/>
                </a:cubicBezTo>
                <a:cubicBezTo>
                  <a:pt x="31864" y="44146"/>
                  <a:pt x="32052" y="44312"/>
                  <a:pt x="32083" y="43924"/>
                </a:cubicBezTo>
                <a:cubicBezTo>
                  <a:pt x="32301" y="43590"/>
                  <a:pt x="32488" y="43257"/>
                  <a:pt x="32676" y="42813"/>
                </a:cubicBezTo>
                <a:cubicBezTo>
                  <a:pt x="33050" y="42036"/>
                  <a:pt x="33456" y="41314"/>
                  <a:pt x="33862" y="40592"/>
                </a:cubicBezTo>
                <a:cubicBezTo>
                  <a:pt x="34236" y="39981"/>
                  <a:pt x="34642" y="39370"/>
                  <a:pt x="35016" y="38704"/>
                </a:cubicBezTo>
                <a:cubicBezTo>
                  <a:pt x="35235" y="38371"/>
                  <a:pt x="35422" y="37982"/>
                  <a:pt x="35672" y="37815"/>
                </a:cubicBezTo>
                <a:cubicBezTo>
                  <a:pt x="35734" y="37538"/>
                  <a:pt x="35828" y="37371"/>
                  <a:pt x="35984" y="37371"/>
                </a:cubicBezTo>
                <a:cubicBezTo>
                  <a:pt x="36109" y="37371"/>
                  <a:pt x="36140" y="36816"/>
                  <a:pt x="36296" y="36871"/>
                </a:cubicBezTo>
                <a:cubicBezTo>
                  <a:pt x="36671" y="36205"/>
                  <a:pt x="37076" y="35594"/>
                  <a:pt x="37513" y="35261"/>
                </a:cubicBezTo>
                <a:cubicBezTo>
                  <a:pt x="37669" y="34706"/>
                  <a:pt x="37888" y="34372"/>
                  <a:pt x="38137" y="34317"/>
                </a:cubicBezTo>
                <a:cubicBezTo>
                  <a:pt x="38231" y="34095"/>
                  <a:pt x="38325" y="33873"/>
                  <a:pt x="38449" y="33873"/>
                </a:cubicBezTo>
                <a:cubicBezTo>
                  <a:pt x="38605" y="33873"/>
                  <a:pt x="38605" y="33317"/>
                  <a:pt x="38762" y="33428"/>
                </a:cubicBezTo>
                <a:cubicBezTo>
                  <a:pt x="39198" y="32873"/>
                  <a:pt x="39573" y="32262"/>
                  <a:pt x="40010" y="31763"/>
                </a:cubicBezTo>
                <a:cubicBezTo>
                  <a:pt x="40197" y="31485"/>
                  <a:pt x="40416" y="31152"/>
                  <a:pt x="40634" y="30874"/>
                </a:cubicBezTo>
                <a:cubicBezTo>
                  <a:pt x="40884" y="30763"/>
                  <a:pt x="41009" y="30097"/>
                  <a:pt x="41258" y="29986"/>
                </a:cubicBezTo>
                <a:cubicBezTo>
                  <a:pt x="40915" y="29541"/>
                  <a:pt x="40884" y="30596"/>
                  <a:pt x="40634" y="30485"/>
                </a:cubicBezTo>
                <a:cubicBezTo>
                  <a:pt x="40478" y="30485"/>
                  <a:pt x="40478" y="31041"/>
                  <a:pt x="40322" y="30930"/>
                </a:cubicBezTo>
                <a:cubicBezTo>
                  <a:pt x="40135" y="30763"/>
                  <a:pt x="40166" y="31652"/>
                  <a:pt x="39947" y="31207"/>
                </a:cubicBezTo>
                <a:cubicBezTo>
                  <a:pt x="39823" y="31707"/>
                  <a:pt x="39573" y="31874"/>
                  <a:pt x="39355" y="31929"/>
                </a:cubicBezTo>
                <a:cubicBezTo>
                  <a:pt x="39292" y="32318"/>
                  <a:pt x="39198" y="32484"/>
                  <a:pt x="39042" y="32429"/>
                </a:cubicBezTo>
                <a:cubicBezTo>
                  <a:pt x="38918" y="32373"/>
                  <a:pt x="38886" y="32984"/>
                  <a:pt x="38730" y="32873"/>
                </a:cubicBezTo>
                <a:cubicBezTo>
                  <a:pt x="38293" y="33373"/>
                  <a:pt x="37888" y="33928"/>
                  <a:pt x="37513" y="34539"/>
                </a:cubicBezTo>
                <a:cubicBezTo>
                  <a:pt x="37357" y="34428"/>
                  <a:pt x="37326" y="34983"/>
                  <a:pt x="37201" y="34983"/>
                </a:cubicBezTo>
                <a:cubicBezTo>
                  <a:pt x="37014" y="34761"/>
                  <a:pt x="36983" y="35316"/>
                  <a:pt x="36827" y="35205"/>
                </a:cubicBezTo>
                <a:cubicBezTo>
                  <a:pt x="36795" y="35650"/>
                  <a:pt x="36577" y="35372"/>
                  <a:pt x="36514" y="35650"/>
                </a:cubicBezTo>
                <a:cubicBezTo>
                  <a:pt x="36390" y="35705"/>
                  <a:pt x="36358" y="36149"/>
                  <a:pt x="36140" y="35872"/>
                </a:cubicBezTo>
                <a:cubicBezTo>
                  <a:pt x="36265" y="35428"/>
                  <a:pt x="36483" y="35594"/>
                  <a:pt x="36577" y="34983"/>
                </a:cubicBezTo>
                <a:cubicBezTo>
                  <a:pt x="36795" y="34928"/>
                  <a:pt x="36983" y="34706"/>
                  <a:pt x="37076" y="34206"/>
                </a:cubicBezTo>
                <a:cubicBezTo>
                  <a:pt x="37295" y="34039"/>
                  <a:pt x="37420" y="33595"/>
                  <a:pt x="37638" y="33595"/>
                </a:cubicBezTo>
                <a:cubicBezTo>
                  <a:pt x="37794" y="33151"/>
                  <a:pt x="37981" y="33040"/>
                  <a:pt x="38169" y="32762"/>
                </a:cubicBezTo>
                <a:cubicBezTo>
                  <a:pt x="38325" y="32484"/>
                  <a:pt x="38481" y="32318"/>
                  <a:pt x="38637" y="32040"/>
                </a:cubicBezTo>
                <a:cubicBezTo>
                  <a:pt x="38855" y="32040"/>
                  <a:pt x="38918" y="31318"/>
                  <a:pt x="39198" y="31429"/>
                </a:cubicBezTo>
                <a:cubicBezTo>
                  <a:pt x="39292" y="30819"/>
                  <a:pt x="39604" y="31318"/>
                  <a:pt x="39698" y="30652"/>
                </a:cubicBezTo>
                <a:cubicBezTo>
                  <a:pt x="39854" y="30374"/>
                  <a:pt x="40041" y="30152"/>
                  <a:pt x="40260" y="30041"/>
                </a:cubicBezTo>
                <a:cubicBezTo>
                  <a:pt x="40416" y="29763"/>
                  <a:pt x="40540" y="29486"/>
                  <a:pt x="40728" y="29319"/>
                </a:cubicBezTo>
                <a:cubicBezTo>
                  <a:pt x="40915" y="29208"/>
                  <a:pt x="41071" y="28819"/>
                  <a:pt x="41289" y="28708"/>
                </a:cubicBezTo>
                <a:cubicBezTo>
                  <a:pt x="41414" y="28264"/>
                  <a:pt x="41570" y="28042"/>
                  <a:pt x="41820" y="28153"/>
                </a:cubicBezTo>
                <a:cubicBezTo>
                  <a:pt x="41945" y="27542"/>
                  <a:pt x="42195" y="27709"/>
                  <a:pt x="42351" y="27320"/>
                </a:cubicBezTo>
                <a:cubicBezTo>
                  <a:pt x="42663" y="26820"/>
                  <a:pt x="43037" y="26487"/>
                  <a:pt x="43381" y="25987"/>
                </a:cubicBezTo>
                <a:cubicBezTo>
                  <a:pt x="43505" y="25543"/>
                  <a:pt x="43755" y="25710"/>
                  <a:pt x="43880" y="25210"/>
                </a:cubicBezTo>
                <a:cubicBezTo>
                  <a:pt x="44130" y="25266"/>
                  <a:pt x="44192" y="24488"/>
                  <a:pt x="44379" y="24377"/>
                </a:cubicBezTo>
                <a:cubicBezTo>
                  <a:pt x="44566" y="24155"/>
                  <a:pt x="44754" y="23988"/>
                  <a:pt x="44941" y="23766"/>
                </a:cubicBezTo>
                <a:cubicBezTo>
                  <a:pt x="45253" y="23544"/>
                  <a:pt x="45128" y="23322"/>
                  <a:pt x="45409" y="23100"/>
                </a:cubicBezTo>
                <a:cubicBezTo>
                  <a:pt x="45784" y="22489"/>
                  <a:pt x="46096" y="21767"/>
                  <a:pt x="46533" y="21490"/>
                </a:cubicBezTo>
                <a:cubicBezTo>
                  <a:pt x="46626" y="21045"/>
                  <a:pt x="46782" y="20712"/>
                  <a:pt x="46938" y="20601"/>
                </a:cubicBezTo>
                <a:cubicBezTo>
                  <a:pt x="47001" y="20157"/>
                  <a:pt x="47469" y="20157"/>
                  <a:pt x="47282" y="19657"/>
                </a:cubicBezTo>
                <a:cubicBezTo>
                  <a:pt x="46907" y="20212"/>
                  <a:pt x="46501" y="20657"/>
                  <a:pt x="46189" y="21601"/>
                </a:cubicBezTo>
                <a:cubicBezTo>
                  <a:pt x="45877" y="21212"/>
                  <a:pt x="45815" y="22211"/>
                  <a:pt x="45565" y="22156"/>
                </a:cubicBezTo>
                <a:cubicBezTo>
                  <a:pt x="45503" y="22378"/>
                  <a:pt x="45409" y="22434"/>
                  <a:pt x="45284" y="22434"/>
                </a:cubicBezTo>
                <a:cubicBezTo>
                  <a:pt x="45222" y="22767"/>
                  <a:pt x="45128" y="22989"/>
                  <a:pt x="44972" y="22878"/>
                </a:cubicBezTo>
                <a:cubicBezTo>
                  <a:pt x="44598" y="23544"/>
                  <a:pt x="44130" y="23711"/>
                  <a:pt x="43786" y="24433"/>
                </a:cubicBezTo>
                <a:cubicBezTo>
                  <a:pt x="43568" y="24322"/>
                  <a:pt x="43443" y="24710"/>
                  <a:pt x="43224" y="24655"/>
                </a:cubicBezTo>
                <a:cubicBezTo>
                  <a:pt x="43162" y="24821"/>
                  <a:pt x="43068" y="24821"/>
                  <a:pt x="42975" y="24821"/>
                </a:cubicBezTo>
                <a:cubicBezTo>
                  <a:pt x="42850" y="24710"/>
                  <a:pt x="42819" y="25155"/>
                  <a:pt x="42663" y="24932"/>
                </a:cubicBezTo>
                <a:cubicBezTo>
                  <a:pt x="42600" y="25377"/>
                  <a:pt x="42631" y="25210"/>
                  <a:pt x="42475" y="25654"/>
                </a:cubicBezTo>
                <a:cubicBezTo>
                  <a:pt x="42351" y="25543"/>
                  <a:pt x="42475" y="25321"/>
                  <a:pt x="42382" y="25210"/>
                </a:cubicBezTo>
                <a:cubicBezTo>
                  <a:pt x="42319" y="25377"/>
                  <a:pt x="42226" y="25321"/>
                  <a:pt x="42195" y="25599"/>
                </a:cubicBezTo>
                <a:cubicBezTo>
                  <a:pt x="41945" y="25377"/>
                  <a:pt x="41789" y="25654"/>
                  <a:pt x="41633" y="25821"/>
                </a:cubicBezTo>
                <a:cubicBezTo>
                  <a:pt x="41258" y="25876"/>
                  <a:pt x="40946" y="26321"/>
                  <a:pt x="40572" y="26376"/>
                </a:cubicBezTo>
                <a:cubicBezTo>
                  <a:pt x="40447" y="26876"/>
                  <a:pt x="40135" y="26709"/>
                  <a:pt x="39979" y="27154"/>
                </a:cubicBezTo>
                <a:cubicBezTo>
                  <a:pt x="39760" y="27376"/>
                  <a:pt x="39573" y="27709"/>
                  <a:pt x="39323" y="27820"/>
                </a:cubicBezTo>
                <a:cubicBezTo>
                  <a:pt x="39261" y="28098"/>
                  <a:pt x="39074" y="27764"/>
                  <a:pt x="39042" y="28153"/>
                </a:cubicBezTo>
                <a:cubicBezTo>
                  <a:pt x="38949" y="28375"/>
                  <a:pt x="38762" y="28042"/>
                  <a:pt x="38730" y="28597"/>
                </a:cubicBezTo>
                <a:cubicBezTo>
                  <a:pt x="38449" y="28542"/>
                  <a:pt x="38262" y="29042"/>
                  <a:pt x="38044" y="29319"/>
                </a:cubicBezTo>
                <a:cubicBezTo>
                  <a:pt x="37825" y="29430"/>
                  <a:pt x="37638" y="29763"/>
                  <a:pt x="37420" y="29819"/>
                </a:cubicBezTo>
                <a:cubicBezTo>
                  <a:pt x="37263" y="30485"/>
                  <a:pt x="36951" y="30208"/>
                  <a:pt x="36795" y="30763"/>
                </a:cubicBezTo>
                <a:cubicBezTo>
                  <a:pt x="36327" y="31041"/>
                  <a:pt x="35921" y="31652"/>
                  <a:pt x="35516" y="32207"/>
                </a:cubicBezTo>
                <a:cubicBezTo>
                  <a:pt x="35297" y="32373"/>
                  <a:pt x="35079" y="32540"/>
                  <a:pt x="34923" y="32929"/>
                </a:cubicBezTo>
                <a:cubicBezTo>
                  <a:pt x="34673" y="33095"/>
                  <a:pt x="34486" y="33428"/>
                  <a:pt x="34236" y="33651"/>
                </a:cubicBezTo>
                <a:cubicBezTo>
                  <a:pt x="33893" y="34484"/>
                  <a:pt x="33425" y="34706"/>
                  <a:pt x="33081" y="35483"/>
                </a:cubicBezTo>
                <a:cubicBezTo>
                  <a:pt x="32801" y="35428"/>
                  <a:pt x="32707" y="36149"/>
                  <a:pt x="32488" y="36260"/>
                </a:cubicBezTo>
                <a:cubicBezTo>
                  <a:pt x="32208" y="36260"/>
                  <a:pt x="32145" y="37316"/>
                  <a:pt x="31833" y="37149"/>
                </a:cubicBezTo>
                <a:cubicBezTo>
                  <a:pt x="31677" y="37593"/>
                  <a:pt x="31490" y="37871"/>
                  <a:pt x="31302" y="38149"/>
                </a:cubicBezTo>
                <a:cubicBezTo>
                  <a:pt x="31271" y="38648"/>
                  <a:pt x="31084" y="38371"/>
                  <a:pt x="30990" y="38593"/>
                </a:cubicBezTo>
                <a:cubicBezTo>
                  <a:pt x="30928" y="38926"/>
                  <a:pt x="30803" y="39148"/>
                  <a:pt x="30678" y="39037"/>
                </a:cubicBezTo>
                <a:cubicBezTo>
                  <a:pt x="30429" y="39648"/>
                  <a:pt x="30210" y="40370"/>
                  <a:pt x="29898" y="40536"/>
                </a:cubicBezTo>
                <a:cubicBezTo>
                  <a:pt x="30023" y="40092"/>
                  <a:pt x="29804" y="39870"/>
                  <a:pt x="29992" y="39370"/>
                </a:cubicBezTo>
                <a:cubicBezTo>
                  <a:pt x="30148" y="39037"/>
                  <a:pt x="30366" y="38981"/>
                  <a:pt x="30491" y="38537"/>
                </a:cubicBezTo>
                <a:cubicBezTo>
                  <a:pt x="30616" y="38260"/>
                  <a:pt x="30647" y="37482"/>
                  <a:pt x="30834" y="37593"/>
                </a:cubicBezTo>
                <a:cubicBezTo>
                  <a:pt x="31022" y="37316"/>
                  <a:pt x="30959" y="37316"/>
                  <a:pt x="31146" y="36760"/>
                </a:cubicBezTo>
                <a:cubicBezTo>
                  <a:pt x="31396" y="36205"/>
                  <a:pt x="31677" y="35594"/>
                  <a:pt x="31958" y="35150"/>
                </a:cubicBezTo>
                <a:cubicBezTo>
                  <a:pt x="32488" y="33928"/>
                  <a:pt x="33175" y="33317"/>
                  <a:pt x="33674" y="31929"/>
                </a:cubicBezTo>
                <a:cubicBezTo>
                  <a:pt x="33955" y="31707"/>
                  <a:pt x="34236" y="31485"/>
                  <a:pt x="34423" y="30930"/>
                </a:cubicBezTo>
                <a:cubicBezTo>
                  <a:pt x="34798" y="30985"/>
                  <a:pt x="34954" y="30208"/>
                  <a:pt x="35266" y="30041"/>
                </a:cubicBezTo>
                <a:cubicBezTo>
                  <a:pt x="35516" y="29652"/>
                  <a:pt x="35765" y="29430"/>
                  <a:pt x="36015" y="29042"/>
                </a:cubicBezTo>
                <a:cubicBezTo>
                  <a:pt x="36327" y="28875"/>
                  <a:pt x="36546" y="28320"/>
                  <a:pt x="36858" y="28153"/>
                </a:cubicBezTo>
                <a:cubicBezTo>
                  <a:pt x="37357" y="27431"/>
                  <a:pt x="37950" y="27043"/>
                  <a:pt x="38481" y="26432"/>
                </a:cubicBezTo>
                <a:cubicBezTo>
                  <a:pt x="38730" y="26210"/>
                  <a:pt x="38980" y="25821"/>
                  <a:pt x="39261" y="25710"/>
                </a:cubicBezTo>
                <a:cubicBezTo>
                  <a:pt x="39511" y="25266"/>
                  <a:pt x="39885" y="25321"/>
                  <a:pt x="40104" y="24766"/>
                </a:cubicBezTo>
                <a:cubicBezTo>
                  <a:pt x="40447" y="24821"/>
                  <a:pt x="40728" y="24655"/>
                  <a:pt x="40946" y="24211"/>
                </a:cubicBezTo>
                <a:cubicBezTo>
                  <a:pt x="41227" y="23933"/>
                  <a:pt x="41570" y="23933"/>
                  <a:pt x="41820" y="23544"/>
                </a:cubicBezTo>
                <a:cubicBezTo>
                  <a:pt x="41976" y="23489"/>
                  <a:pt x="42132" y="23489"/>
                  <a:pt x="42226" y="23155"/>
                </a:cubicBezTo>
                <a:cubicBezTo>
                  <a:pt x="42413" y="23211"/>
                  <a:pt x="42507" y="23044"/>
                  <a:pt x="42663" y="22933"/>
                </a:cubicBezTo>
                <a:cubicBezTo>
                  <a:pt x="42912" y="22545"/>
                  <a:pt x="43224" y="22378"/>
                  <a:pt x="43537" y="22267"/>
                </a:cubicBezTo>
                <a:cubicBezTo>
                  <a:pt x="44067" y="21656"/>
                  <a:pt x="44660" y="21267"/>
                  <a:pt x="45159" y="20601"/>
                </a:cubicBezTo>
                <a:cubicBezTo>
                  <a:pt x="45472" y="20434"/>
                  <a:pt x="45659" y="19602"/>
                  <a:pt x="46002" y="19657"/>
                </a:cubicBezTo>
                <a:cubicBezTo>
                  <a:pt x="46096" y="19435"/>
                  <a:pt x="46283" y="19435"/>
                  <a:pt x="46345" y="19046"/>
                </a:cubicBezTo>
                <a:cubicBezTo>
                  <a:pt x="46470" y="18713"/>
                  <a:pt x="46720" y="19046"/>
                  <a:pt x="46782" y="18546"/>
                </a:cubicBezTo>
                <a:cubicBezTo>
                  <a:pt x="46501" y="18324"/>
                  <a:pt x="46408" y="18935"/>
                  <a:pt x="46189" y="18935"/>
                </a:cubicBezTo>
                <a:cubicBezTo>
                  <a:pt x="45971" y="19157"/>
                  <a:pt x="45784" y="19379"/>
                  <a:pt x="45596" y="19657"/>
                </a:cubicBezTo>
                <a:cubicBezTo>
                  <a:pt x="45191" y="20046"/>
                  <a:pt x="44785" y="20434"/>
                  <a:pt x="44442" y="21045"/>
                </a:cubicBezTo>
                <a:cubicBezTo>
                  <a:pt x="44161" y="20768"/>
                  <a:pt x="44036" y="21323"/>
                  <a:pt x="43817" y="21212"/>
                </a:cubicBezTo>
                <a:cubicBezTo>
                  <a:pt x="43693" y="21767"/>
                  <a:pt x="43381" y="21378"/>
                  <a:pt x="43256" y="21823"/>
                </a:cubicBezTo>
                <a:cubicBezTo>
                  <a:pt x="43037" y="21989"/>
                  <a:pt x="42850" y="22100"/>
                  <a:pt x="42663" y="22267"/>
                </a:cubicBezTo>
                <a:cubicBezTo>
                  <a:pt x="42444" y="22322"/>
                  <a:pt x="42288" y="22711"/>
                  <a:pt x="42039" y="22656"/>
                </a:cubicBezTo>
                <a:cubicBezTo>
                  <a:pt x="41945" y="23155"/>
                  <a:pt x="41602" y="22600"/>
                  <a:pt x="41508" y="23267"/>
                </a:cubicBezTo>
                <a:cubicBezTo>
                  <a:pt x="41383" y="23211"/>
                  <a:pt x="41289" y="23378"/>
                  <a:pt x="41165" y="23322"/>
                </a:cubicBezTo>
                <a:cubicBezTo>
                  <a:pt x="41133" y="23655"/>
                  <a:pt x="40977" y="23544"/>
                  <a:pt x="40884" y="23655"/>
                </a:cubicBezTo>
                <a:cubicBezTo>
                  <a:pt x="40478" y="23877"/>
                  <a:pt x="40072" y="24266"/>
                  <a:pt x="39667" y="24599"/>
                </a:cubicBezTo>
                <a:cubicBezTo>
                  <a:pt x="39261" y="24877"/>
                  <a:pt x="38886" y="25266"/>
                  <a:pt x="38512" y="25599"/>
                </a:cubicBezTo>
                <a:cubicBezTo>
                  <a:pt x="38325" y="25821"/>
                  <a:pt x="38137" y="25987"/>
                  <a:pt x="37950" y="26210"/>
                </a:cubicBezTo>
                <a:cubicBezTo>
                  <a:pt x="37732" y="26210"/>
                  <a:pt x="37607" y="26654"/>
                  <a:pt x="37388" y="26820"/>
                </a:cubicBezTo>
                <a:cubicBezTo>
                  <a:pt x="37201" y="26931"/>
                  <a:pt x="37045" y="27265"/>
                  <a:pt x="36827" y="27431"/>
                </a:cubicBezTo>
                <a:cubicBezTo>
                  <a:pt x="36639" y="27542"/>
                  <a:pt x="36483" y="27875"/>
                  <a:pt x="36296" y="28042"/>
                </a:cubicBezTo>
                <a:cubicBezTo>
                  <a:pt x="36109" y="28264"/>
                  <a:pt x="35921" y="28431"/>
                  <a:pt x="35734" y="28653"/>
                </a:cubicBezTo>
                <a:cubicBezTo>
                  <a:pt x="35641" y="28764"/>
                  <a:pt x="35547" y="28931"/>
                  <a:pt x="35453" y="28931"/>
                </a:cubicBezTo>
                <a:cubicBezTo>
                  <a:pt x="35422" y="29486"/>
                  <a:pt x="35141" y="28819"/>
                  <a:pt x="35141" y="29375"/>
                </a:cubicBezTo>
                <a:cubicBezTo>
                  <a:pt x="34985" y="29319"/>
                  <a:pt x="34985" y="29763"/>
                  <a:pt x="34860" y="29708"/>
                </a:cubicBezTo>
                <a:cubicBezTo>
                  <a:pt x="34798" y="29986"/>
                  <a:pt x="34673" y="29930"/>
                  <a:pt x="34611" y="30208"/>
                </a:cubicBezTo>
                <a:cubicBezTo>
                  <a:pt x="34143" y="30485"/>
                  <a:pt x="33768" y="31207"/>
                  <a:pt x="33362" y="31652"/>
                </a:cubicBezTo>
                <a:cubicBezTo>
                  <a:pt x="33300" y="31929"/>
                  <a:pt x="33206" y="32096"/>
                  <a:pt x="33113" y="32207"/>
                </a:cubicBezTo>
                <a:cubicBezTo>
                  <a:pt x="32988" y="32207"/>
                  <a:pt x="32957" y="32762"/>
                  <a:pt x="32801" y="32651"/>
                </a:cubicBezTo>
                <a:cubicBezTo>
                  <a:pt x="32769" y="33095"/>
                  <a:pt x="32582" y="32929"/>
                  <a:pt x="32551" y="33317"/>
                </a:cubicBezTo>
                <a:cubicBezTo>
                  <a:pt x="32395" y="33317"/>
                  <a:pt x="32395" y="33873"/>
                  <a:pt x="32208" y="33762"/>
                </a:cubicBezTo>
                <a:cubicBezTo>
                  <a:pt x="31833" y="34428"/>
                  <a:pt x="31427" y="34983"/>
                  <a:pt x="31084" y="35816"/>
                </a:cubicBezTo>
                <a:cubicBezTo>
                  <a:pt x="30959" y="36483"/>
                  <a:pt x="30710" y="36705"/>
                  <a:pt x="30553" y="37149"/>
                </a:cubicBezTo>
                <a:cubicBezTo>
                  <a:pt x="30366" y="36871"/>
                  <a:pt x="30429" y="37926"/>
                  <a:pt x="30241" y="37649"/>
                </a:cubicBezTo>
                <a:cubicBezTo>
                  <a:pt x="30148" y="37815"/>
                  <a:pt x="30148" y="38482"/>
                  <a:pt x="29960" y="38315"/>
                </a:cubicBezTo>
                <a:cubicBezTo>
                  <a:pt x="30179" y="37760"/>
                  <a:pt x="29992" y="37482"/>
                  <a:pt x="30085" y="36982"/>
                </a:cubicBezTo>
                <a:cubicBezTo>
                  <a:pt x="30241" y="36427"/>
                  <a:pt x="30366" y="35927"/>
                  <a:pt x="30616" y="35816"/>
                </a:cubicBezTo>
                <a:cubicBezTo>
                  <a:pt x="30678" y="35428"/>
                  <a:pt x="30616" y="35150"/>
                  <a:pt x="30772" y="34706"/>
                </a:cubicBezTo>
                <a:cubicBezTo>
                  <a:pt x="30990" y="34706"/>
                  <a:pt x="31053" y="33984"/>
                  <a:pt x="31271" y="34039"/>
                </a:cubicBezTo>
                <a:cubicBezTo>
                  <a:pt x="31334" y="33428"/>
                  <a:pt x="31552" y="33428"/>
                  <a:pt x="31646" y="32929"/>
                </a:cubicBezTo>
                <a:cubicBezTo>
                  <a:pt x="31989" y="32707"/>
                  <a:pt x="32208" y="31763"/>
                  <a:pt x="32582" y="31596"/>
                </a:cubicBezTo>
                <a:cubicBezTo>
                  <a:pt x="32832" y="30708"/>
                  <a:pt x="33206" y="30596"/>
                  <a:pt x="33487" y="29986"/>
                </a:cubicBezTo>
                <a:cubicBezTo>
                  <a:pt x="33799" y="29597"/>
                  <a:pt x="34143" y="29208"/>
                  <a:pt x="34423" y="28653"/>
                </a:cubicBezTo>
                <a:cubicBezTo>
                  <a:pt x="34611" y="28486"/>
                  <a:pt x="34798" y="28486"/>
                  <a:pt x="34892" y="27987"/>
                </a:cubicBezTo>
                <a:cubicBezTo>
                  <a:pt x="35079" y="27820"/>
                  <a:pt x="35297" y="27820"/>
                  <a:pt x="35391" y="27320"/>
                </a:cubicBezTo>
                <a:cubicBezTo>
                  <a:pt x="35578" y="27320"/>
                  <a:pt x="35734" y="27043"/>
                  <a:pt x="35859" y="26598"/>
                </a:cubicBezTo>
                <a:cubicBezTo>
                  <a:pt x="36078" y="26765"/>
                  <a:pt x="36171" y="26210"/>
                  <a:pt x="36358" y="26154"/>
                </a:cubicBezTo>
                <a:cubicBezTo>
                  <a:pt x="37045" y="25321"/>
                  <a:pt x="37794" y="24877"/>
                  <a:pt x="38387" y="23711"/>
                </a:cubicBezTo>
                <a:cubicBezTo>
                  <a:pt x="39011" y="23489"/>
                  <a:pt x="39542" y="22878"/>
                  <a:pt x="40135" y="22656"/>
                </a:cubicBezTo>
                <a:cubicBezTo>
                  <a:pt x="40322" y="22045"/>
                  <a:pt x="40728" y="22434"/>
                  <a:pt x="40946" y="21934"/>
                </a:cubicBezTo>
                <a:cubicBezTo>
                  <a:pt x="41289" y="21878"/>
                  <a:pt x="41477" y="21212"/>
                  <a:pt x="41851" y="21434"/>
                </a:cubicBezTo>
                <a:cubicBezTo>
                  <a:pt x="42382" y="20823"/>
                  <a:pt x="43006" y="20601"/>
                  <a:pt x="43568" y="20157"/>
                </a:cubicBezTo>
                <a:cubicBezTo>
                  <a:pt x="43817" y="19824"/>
                  <a:pt x="44161" y="19824"/>
                  <a:pt x="44410" y="19602"/>
                </a:cubicBezTo>
                <a:cubicBezTo>
                  <a:pt x="44660" y="19935"/>
                  <a:pt x="44691" y="19379"/>
                  <a:pt x="44847" y="19435"/>
                </a:cubicBezTo>
                <a:cubicBezTo>
                  <a:pt x="45066" y="19546"/>
                  <a:pt x="45159" y="19046"/>
                  <a:pt x="45378" y="19324"/>
                </a:cubicBezTo>
                <a:cubicBezTo>
                  <a:pt x="45440" y="19046"/>
                  <a:pt x="45565" y="19157"/>
                  <a:pt x="45659" y="19046"/>
                </a:cubicBezTo>
                <a:cubicBezTo>
                  <a:pt x="45690" y="18491"/>
                  <a:pt x="45971" y="19157"/>
                  <a:pt x="45971" y="18602"/>
                </a:cubicBezTo>
                <a:cubicBezTo>
                  <a:pt x="46252" y="18602"/>
                  <a:pt x="46408" y="18213"/>
                  <a:pt x="46626" y="18047"/>
                </a:cubicBezTo>
                <a:cubicBezTo>
                  <a:pt x="46751" y="18102"/>
                  <a:pt x="46782" y="17714"/>
                  <a:pt x="46938" y="17936"/>
                </a:cubicBezTo>
                <a:cubicBezTo>
                  <a:pt x="47001" y="17658"/>
                  <a:pt x="47219" y="17936"/>
                  <a:pt x="47250" y="17491"/>
                </a:cubicBezTo>
                <a:cubicBezTo>
                  <a:pt x="47531" y="17658"/>
                  <a:pt x="47656" y="17047"/>
                  <a:pt x="47937" y="17158"/>
                </a:cubicBezTo>
                <a:cubicBezTo>
                  <a:pt x="48062" y="16825"/>
                  <a:pt x="48187" y="16603"/>
                  <a:pt x="48374" y="16658"/>
                </a:cubicBezTo>
                <a:cubicBezTo>
                  <a:pt x="48468" y="16270"/>
                  <a:pt x="48655" y="16270"/>
                  <a:pt x="48811" y="16103"/>
                </a:cubicBezTo>
                <a:cubicBezTo>
                  <a:pt x="48873" y="15603"/>
                  <a:pt x="49061" y="15770"/>
                  <a:pt x="49123" y="15270"/>
                </a:cubicBezTo>
                <a:cubicBezTo>
                  <a:pt x="49279" y="15215"/>
                  <a:pt x="49435" y="14659"/>
                  <a:pt x="49217" y="14493"/>
                </a:cubicBezTo>
                <a:cubicBezTo>
                  <a:pt x="48905" y="15104"/>
                  <a:pt x="48499" y="15326"/>
                  <a:pt x="48187" y="16159"/>
                </a:cubicBezTo>
                <a:cubicBezTo>
                  <a:pt x="47906" y="16103"/>
                  <a:pt x="47719" y="16658"/>
                  <a:pt x="47438" y="16770"/>
                </a:cubicBezTo>
                <a:cubicBezTo>
                  <a:pt x="47219" y="17103"/>
                  <a:pt x="46907" y="17047"/>
                  <a:pt x="46689" y="17380"/>
                </a:cubicBezTo>
                <a:cubicBezTo>
                  <a:pt x="46127" y="17714"/>
                  <a:pt x="45628" y="18213"/>
                  <a:pt x="45128" y="18769"/>
                </a:cubicBezTo>
                <a:cubicBezTo>
                  <a:pt x="44972" y="18713"/>
                  <a:pt x="44847" y="18935"/>
                  <a:pt x="44660" y="18713"/>
                </a:cubicBezTo>
                <a:cubicBezTo>
                  <a:pt x="44598" y="19268"/>
                  <a:pt x="44317" y="18713"/>
                  <a:pt x="44254" y="19102"/>
                </a:cubicBezTo>
                <a:cubicBezTo>
                  <a:pt x="43911" y="19046"/>
                  <a:pt x="43724" y="19602"/>
                  <a:pt x="43349" y="19435"/>
                </a:cubicBezTo>
                <a:cubicBezTo>
                  <a:pt x="43193" y="20101"/>
                  <a:pt x="42788" y="19713"/>
                  <a:pt x="42569" y="20212"/>
                </a:cubicBezTo>
                <a:cubicBezTo>
                  <a:pt x="42195" y="20046"/>
                  <a:pt x="42007" y="20823"/>
                  <a:pt x="41633" y="20712"/>
                </a:cubicBezTo>
                <a:cubicBezTo>
                  <a:pt x="40509" y="21545"/>
                  <a:pt x="39386" y="22489"/>
                  <a:pt x="38200" y="23211"/>
                </a:cubicBezTo>
                <a:cubicBezTo>
                  <a:pt x="38106" y="23655"/>
                  <a:pt x="37888" y="23544"/>
                  <a:pt x="37732" y="23933"/>
                </a:cubicBezTo>
                <a:cubicBezTo>
                  <a:pt x="37544" y="23933"/>
                  <a:pt x="37420" y="24322"/>
                  <a:pt x="37232" y="24377"/>
                </a:cubicBezTo>
                <a:cubicBezTo>
                  <a:pt x="36951" y="24988"/>
                  <a:pt x="36483" y="24766"/>
                  <a:pt x="36234" y="25488"/>
                </a:cubicBezTo>
                <a:cubicBezTo>
                  <a:pt x="36046" y="25654"/>
                  <a:pt x="35859" y="25654"/>
                  <a:pt x="35765" y="26210"/>
                </a:cubicBezTo>
                <a:cubicBezTo>
                  <a:pt x="35672" y="26154"/>
                  <a:pt x="35547" y="26099"/>
                  <a:pt x="35516" y="26376"/>
                </a:cubicBezTo>
                <a:cubicBezTo>
                  <a:pt x="35453" y="26543"/>
                  <a:pt x="35328" y="26487"/>
                  <a:pt x="35235" y="26654"/>
                </a:cubicBezTo>
                <a:cubicBezTo>
                  <a:pt x="34954" y="27320"/>
                  <a:pt x="34579" y="27653"/>
                  <a:pt x="34267" y="28153"/>
                </a:cubicBezTo>
                <a:cubicBezTo>
                  <a:pt x="33924" y="28542"/>
                  <a:pt x="33612" y="29042"/>
                  <a:pt x="33300" y="29486"/>
                </a:cubicBezTo>
                <a:cubicBezTo>
                  <a:pt x="32957" y="29763"/>
                  <a:pt x="32644" y="30208"/>
                  <a:pt x="32364" y="30874"/>
                </a:cubicBezTo>
                <a:cubicBezTo>
                  <a:pt x="32176" y="30819"/>
                  <a:pt x="32114" y="31540"/>
                  <a:pt x="31895" y="31540"/>
                </a:cubicBezTo>
                <a:cubicBezTo>
                  <a:pt x="31802" y="32096"/>
                  <a:pt x="31583" y="31985"/>
                  <a:pt x="31459" y="32429"/>
                </a:cubicBezTo>
                <a:cubicBezTo>
                  <a:pt x="31334" y="32707"/>
                  <a:pt x="31146" y="32873"/>
                  <a:pt x="31053" y="33317"/>
                </a:cubicBezTo>
                <a:cubicBezTo>
                  <a:pt x="30803" y="33317"/>
                  <a:pt x="30803" y="34317"/>
                  <a:pt x="30491" y="33928"/>
                </a:cubicBezTo>
                <a:cubicBezTo>
                  <a:pt x="30491" y="33706"/>
                  <a:pt x="30772" y="33262"/>
                  <a:pt x="30585" y="33151"/>
                </a:cubicBezTo>
                <a:cubicBezTo>
                  <a:pt x="30710" y="32873"/>
                  <a:pt x="30866" y="32929"/>
                  <a:pt x="30959" y="32540"/>
                </a:cubicBezTo>
                <a:cubicBezTo>
                  <a:pt x="31209" y="32262"/>
                  <a:pt x="31427" y="31763"/>
                  <a:pt x="31646" y="31318"/>
                </a:cubicBezTo>
                <a:cubicBezTo>
                  <a:pt x="31895" y="30930"/>
                  <a:pt x="32114" y="30596"/>
                  <a:pt x="32364" y="30152"/>
                </a:cubicBezTo>
                <a:cubicBezTo>
                  <a:pt x="32613" y="29819"/>
                  <a:pt x="32769" y="29097"/>
                  <a:pt x="33050" y="28931"/>
                </a:cubicBezTo>
                <a:cubicBezTo>
                  <a:pt x="33237" y="28320"/>
                  <a:pt x="33581" y="28320"/>
                  <a:pt x="33737" y="27542"/>
                </a:cubicBezTo>
                <a:cubicBezTo>
                  <a:pt x="34018" y="27487"/>
                  <a:pt x="34205" y="26709"/>
                  <a:pt x="34486" y="26543"/>
                </a:cubicBezTo>
                <a:cubicBezTo>
                  <a:pt x="34736" y="26321"/>
                  <a:pt x="34985" y="25932"/>
                  <a:pt x="35235" y="25599"/>
                </a:cubicBezTo>
                <a:cubicBezTo>
                  <a:pt x="35266" y="25099"/>
                  <a:pt x="35547" y="25654"/>
                  <a:pt x="35578" y="24988"/>
                </a:cubicBezTo>
                <a:cubicBezTo>
                  <a:pt x="35765" y="25099"/>
                  <a:pt x="35859" y="24766"/>
                  <a:pt x="35921" y="24377"/>
                </a:cubicBezTo>
                <a:cubicBezTo>
                  <a:pt x="36452" y="24322"/>
                  <a:pt x="36795" y="23544"/>
                  <a:pt x="37232" y="23155"/>
                </a:cubicBezTo>
                <a:cubicBezTo>
                  <a:pt x="37732" y="22878"/>
                  <a:pt x="38075" y="21934"/>
                  <a:pt x="38605" y="21767"/>
                </a:cubicBezTo>
                <a:cubicBezTo>
                  <a:pt x="39011" y="21156"/>
                  <a:pt x="39511" y="20934"/>
                  <a:pt x="39947" y="20379"/>
                </a:cubicBezTo>
                <a:cubicBezTo>
                  <a:pt x="40072" y="20379"/>
                  <a:pt x="40197" y="20323"/>
                  <a:pt x="40291" y="20157"/>
                </a:cubicBezTo>
                <a:cubicBezTo>
                  <a:pt x="40384" y="19879"/>
                  <a:pt x="40603" y="20268"/>
                  <a:pt x="40665" y="19935"/>
                </a:cubicBezTo>
                <a:cubicBezTo>
                  <a:pt x="40884" y="19657"/>
                  <a:pt x="41133" y="19490"/>
                  <a:pt x="41383" y="19435"/>
                </a:cubicBezTo>
                <a:cubicBezTo>
                  <a:pt x="41414" y="18991"/>
                  <a:pt x="41633" y="19268"/>
                  <a:pt x="41695" y="18991"/>
                </a:cubicBezTo>
                <a:cubicBezTo>
                  <a:pt x="41882" y="19213"/>
                  <a:pt x="41882" y="18658"/>
                  <a:pt x="42070" y="18769"/>
                </a:cubicBezTo>
                <a:cubicBezTo>
                  <a:pt x="42319" y="18769"/>
                  <a:pt x="42507" y="18380"/>
                  <a:pt x="42788" y="18269"/>
                </a:cubicBezTo>
                <a:cubicBezTo>
                  <a:pt x="43006" y="18658"/>
                  <a:pt x="42975" y="17825"/>
                  <a:pt x="43193" y="18269"/>
                </a:cubicBezTo>
                <a:cubicBezTo>
                  <a:pt x="43287" y="18047"/>
                  <a:pt x="43412" y="17991"/>
                  <a:pt x="43537" y="17991"/>
                </a:cubicBezTo>
                <a:cubicBezTo>
                  <a:pt x="43630" y="17714"/>
                  <a:pt x="43849" y="18102"/>
                  <a:pt x="43911" y="17769"/>
                </a:cubicBezTo>
                <a:cubicBezTo>
                  <a:pt x="43942" y="17380"/>
                  <a:pt x="44254" y="18158"/>
                  <a:pt x="44254" y="17547"/>
                </a:cubicBezTo>
                <a:cubicBezTo>
                  <a:pt x="44473" y="17936"/>
                  <a:pt x="44442" y="17103"/>
                  <a:pt x="44660" y="17491"/>
                </a:cubicBezTo>
                <a:cubicBezTo>
                  <a:pt x="44754" y="17325"/>
                  <a:pt x="44879" y="17269"/>
                  <a:pt x="45035" y="17269"/>
                </a:cubicBezTo>
                <a:cubicBezTo>
                  <a:pt x="45253" y="17047"/>
                  <a:pt x="45472" y="16881"/>
                  <a:pt x="45752" y="16770"/>
                </a:cubicBezTo>
                <a:cubicBezTo>
                  <a:pt x="45846" y="16603"/>
                  <a:pt x="45971" y="16547"/>
                  <a:pt x="46096" y="16547"/>
                </a:cubicBezTo>
                <a:cubicBezTo>
                  <a:pt x="46221" y="16492"/>
                  <a:pt x="46252" y="16048"/>
                  <a:pt x="46470" y="16325"/>
                </a:cubicBezTo>
                <a:cubicBezTo>
                  <a:pt x="46501" y="15881"/>
                  <a:pt x="46689" y="16159"/>
                  <a:pt x="46782" y="15881"/>
                </a:cubicBezTo>
                <a:cubicBezTo>
                  <a:pt x="46814" y="15770"/>
                  <a:pt x="47126" y="15492"/>
                  <a:pt x="46938" y="15270"/>
                </a:cubicBezTo>
                <a:cubicBezTo>
                  <a:pt x="46626" y="15770"/>
                  <a:pt x="46221" y="15603"/>
                  <a:pt x="45971" y="16270"/>
                </a:cubicBezTo>
                <a:cubicBezTo>
                  <a:pt x="45721" y="16103"/>
                  <a:pt x="45596" y="16381"/>
                  <a:pt x="45409" y="16547"/>
                </a:cubicBezTo>
                <a:cubicBezTo>
                  <a:pt x="45222" y="16547"/>
                  <a:pt x="45035" y="16658"/>
                  <a:pt x="44847" y="16770"/>
                </a:cubicBezTo>
                <a:cubicBezTo>
                  <a:pt x="44504" y="17047"/>
                  <a:pt x="44130" y="17269"/>
                  <a:pt x="43724" y="17269"/>
                </a:cubicBezTo>
                <a:cubicBezTo>
                  <a:pt x="43381" y="17547"/>
                  <a:pt x="43006" y="17658"/>
                  <a:pt x="42600" y="17769"/>
                </a:cubicBezTo>
                <a:cubicBezTo>
                  <a:pt x="42288" y="18102"/>
                  <a:pt x="41882" y="18102"/>
                  <a:pt x="41602" y="18546"/>
                </a:cubicBezTo>
                <a:cubicBezTo>
                  <a:pt x="41196" y="18546"/>
                  <a:pt x="40915" y="19102"/>
                  <a:pt x="40540" y="19268"/>
                </a:cubicBezTo>
                <a:cubicBezTo>
                  <a:pt x="40197" y="19713"/>
                  <a:pt x="39791" y="19657"/>
                  <a:pt x="39479" y="20212"/>
                </a:cubicBezTo>
                <a:cubicBezTo>
                  <a:pt x="39230" y="19935"/>
                  <a:pt x="39167" y="20546"/>
                  <a:pt x="38980" y="20657"/>
                </a:cubicBezTo>
                <a:cubicBezTo>
                  <a:pt x="38762" y="20601"/>
                  <a:pt x="38605" y="20879"/>
                  <a:pt x="38449" y="21156"/>
                </a:cubicBezTo>
                <a:cubicBezTo>
                  <a:pt x="38137" y="21378"/>
                  <a:pt x="37825" y="21823"/>
                  <a:pt x="37513" y="22100"/>
                </a:cubicBezTo>
                <a:cubicBezTo>
                  <a:pt x="37139" y="22378"/>
                  <a:pt x="36827" y="22878"/>
                  <a:pt x="36514" y="23267"/>
                </a:cubicBezTo>
                <a:cubicBezTo>
                  <a:pt x="36140" y="23489"/>
                  <a:pt x="35797" y="23766"/>
                  <a:pt x="35516" y="24433"/>
                </a:cubicBezTo>
                <a:cubicBezTo>
                  <a:pt x="35328" y="24488"/>
                  <a:pt x="35235" y="24932"/>
                  <a:pt x="35048" y="25099"/>
                </a:cubicBezTo>
                <a:cubicBezTo>
                  <a:pt x="34860" y="25155"/>
                  <a:pt x="34704" y="25432"/>
                  <a:pt x="34579" y="25765"/>
                </a:cubicBezTo>
                <a:cubicBezTo>
                  <a:pt x="33893" y="26265"/>
                  <a:pt x="33362" y="27542"/>
                  <a:pt x="32769" y="28542"/>
                </a:cubicBezTo>
                <a:cubicBezTo>
                  <a:pt x="32613" y="28819"/>
                  <a:pt x="32426" y="28875"/>
                  <a:pt x="32332" y="29430"/>
                </a:cubicBezTo>
                <a:cubicBezTo>
                  <a:pt x="32083" y="29153"/>
                  <a:pt x="32052" y="29930"/>
                  <a:pt x="31864" y="30097"/>
                </a:cubicBezTo>
                <a:cubicBezTo>
                  <a:pt x="31521" y="30374"/>
                  <a:pt x="31271" y="31207"/>
                  <a:pt x="30928" y="31485"/>
                </a:cubicBezTo>
                <a:cubicBezTo>
                  <a:pt x="30866" y="31152"/>
                  <a:pt x="30990" y="30763"/>
                  <a:pt x="31115" y="30374"/>
                </a:cubicBezTo>
                <a:cubicBezTo>
                  <a:pt x="31365" y="30763"/>
                  <a:pt x="31396" y="29986"/>
                  <a:pt x="31583" y="30041"/>
                </a:cubicBezTo>
                <a:cubicBezTo>
                  <a:pt x="31771" y="28986"/>
                  <a:pt x="32145" y="28764"/>
                  <a:pt x="32426" y="28264"/>
                </a:cubicBezTo>
                <a:cubicBezTo>
                  <a:pt x="32208" y="27987"/>
                  <a:pt x="32613" y="28042"/>
                  <a:pt x="32582" y="27709"/>
                </a:cubicBezTo>
                <a:cubicBezTo>
                  <a:pt x="32676" y="27320"/>
                  <a:pt x="32832" y="27376"/>
                  <a:pt x="32894" y="26876"/>
                </a:cubicBezTo>
                <a:cubicBezTo>
                  <a:pt x="32988" y="26987"/>
                  <a:pt x="32988" y="26820"/>
                  <a:pt x="33019" y="26820"/>
                </a:cubicBezTo>
                <a:cubicBezTo>
                  <a:pt x="33175" y="26654"/>
                  <a:pt x="33300" y="26820"/>
                  <a:pt x="33331" y="26321"/>
                </a:cubicBezTo>
                <a:cubicBezTo>
                  <a:pt x="33581" y="26487"/>
                  <a:pt x="33612" y="25654"/>
                  <a:pt x="33799" y="25654"/>
                </a:cubicBezTo>
                <a:cubicBezTo>
                  <a:pt x="33924" y="25210"/>
                  <a:pt x="34143" y="25210"/>
                  <a:pt x="34267" y="24988"/>
                </a:cubicBezTo>
                <a:cubicBezTo>
                  <a:pt x="34330" y="24766"/>
                  <a:pt x="34392" y="24710"/>
                  <a:pt x="34486" y="24599"/>
                </a:cubicBezTo>
                <a:cubicBezTo>
                  <a:pt x="34611" y="24710"/>
                  <a:pt x="34642" y="24266"/>
                  <a:pt x="34767" y="24322"/>
                </a:cubicBezTo>
                <a:cubicBezTo>
                  <a:pt x="34860" y="23877"/>
                  <a:pt x="35079" y="23877"/>
                  <a:pt x="35235" y="23655"/>
                </a:cubicBezTo>
                <a:cubicBezTo>
                  <a:pt x="35328" y="23211"/>
                  <a:pt x="35547" y="23211"/>
                  <a:pt x="35703" y="22933"/>
                </a:cubicBezTo>
                <a:cubicBezTo>
                  <a:pt x="35984" y="22378"/>
                  <a:pt x="36390" y="22378"/>
                  <a:pt x="36702" y="21823"/>
                </a:cubicBezTo>
                <a:cubicBezTo>
                  <a:pt x="36764" y="21656"/>
                  <a:pt x="36827" y="21656"/>
                  <a:pt x="36920" y="21656"/>
                </a:cubicBezTo>
                <a:cubicBezTo>
                  <a:pt x="36983" y="21434"/>
                  <a:pt x="37045" y="21156"/>
                  <a:pt x="37201" y="21323"/>
                </a:cubicBezTo>
                <a:cubicBezTo>
                  <a:pt x="37295" y="20712"/>
                  <a:pt x="37544" y="20990"/>
                  <a:pt x="37669" y="20657"/>
                </a:cubicBezTo>
                <a:cubicBezTo>
                  <a:pt x="37981" y="20101"/>
                  <a:pt x="38387" y="20157"/>
                  <a:pt x="38668" y="19546"/>
                </a:cubicBezTo>
                <a:cubicBezTo>
                  <a:pt x="39074" y="19602"/>
                  <a:pt x="39323" y="18769"/>
                  <a:pt x="39698" y="18602"/>
                </a:cubicBezTo>
                <a:cubicBezTo>
                  <a:pt x="39854" y="18380"/>
                  <a:pt x="40010" y="18102"/>
                  <a:pt x="40228" y="18158"/>
                </a:cubicBezTo>
                <a:cubicBezTo>
                  <a:pt x="40322" y="17658"/>
                  <a:pt x="40572" y="17825"/>
                  <a:pt x="40790" y="17880"/>
                </a:cubicBezTo>
                <a:cubicBezTo>
                  <a:pt x="40853" y="17658"/>
                  <a:pt x="40884" y="17325"/>
                  <a:pt x="41009" y="17380"/>
                </a:cubicBezTo>
                <a:cubicBezTo>
                  <a:pt x="41071" y="17158"/>
                  <a:pt x="41258" y="17436"/>
                  <a:pt x="41289" y="17047"/>
                </a:cubicBezTo>
                <a:cubicBezTo>
                  <a:pt x="41508" y="16936"/>
                  <a:pt x="41789" y="16992"/>
                  <a:pt x="41945" y="16547"/>
                </a:cubicBezTo>
                <a:cubicBezTo>
                  <a:pt x="42226" y="16770"/>
                  <a:pt x="42319" y="16270"/>
                  <a:pt x="42569" y="16325"/>
                </a:cubicBezTo>
                <a:cubicBezTo>
                  <a:pt x="42694" y="15770"/>
                  <a:pt x="43037" y="16159"/>
                  <a:pt x="43162" y="15603"/>
                </a:cubicBezTo>
                <a:cubicBezTo>
                  <a:pt x="43412" y="15659"/>
                  <a:pt x="43599" y="15492"/>
                  <a:pt x="43755" y="15159"/>
                </a:cubicBezTo>
                <a:cubicBezTo>
                  <a:pt x="44067" y="15381"/>
                  <a:pt x="44223" y="15048"/>
                  <a:pt x="44442" y="14881"/>
                </a:cubicBezTo>
                <a:cubicBezTo>
                  <a:pt x="44660" y="14715"/>
                  <a:pt x="44941" y="14826"/>
                  <a:pt x="45128" y="14548"/>
                </a:cubicBezTo>
                <a:cubicBezTo>
                  <a:pt x="45253" y="14548"/>
                  <a:pt x="45347" y="14548"/>
                  <a:pt x="45440" y="14437"/>
                </a:cubicBezTo>
                <a:cubicBezTo>
                  <a:pt x="45534" y="14160"/>
                  <a:pt x="45752" y="14548"/>
                  <a:pt x="45846" y="14382"/>
                </a:cubicBezTo>
                <a:cubicBezTo>
                  <a:pt x="46283" y="14104"/>
                  <a:pt x="46720" y="13937"/>
                  <a:pt x="47126" y="13660"/>
                </a:cubicBezTo>
                <a:cubicBezTo>
                  <a:pt x="47313" y="13382"/>
                  <a:pt x="47594" y="13438"/>
                  <a:pt x="47781" y="13160"/>
                </a:cubicBezTo>
                <a:cubicBezTo>
                  <a:pt x="47968" y="12882"/>
                  <a:pt x="48187" y="12716"/>
                  <a:pt x="48405" y="12605"/>
                </a:cubicBezTo>
                <a:cubicBezTo>
                  <a:pt x="48811" y="12216"/>
                  <a:pt x="49217" y="11883"/>
                  <a:pt x="49622" y="11439"/>
                </a:cubicBezTo>
                <a:cubicBezTo>
                  <a:pt x="49716" y="11494"/>
                  <a:pt x="49810" y="11383"/>
                  <a:pt x="49872" y="11161"/>
                </a:cubicBezTo>
                <a:cubicBezTo>
                  <a:pt x="49997" y="11050"/>
                  <a:pt x="50122" y="10994"/>
                  <a:pt x="50247" y="10883"/>
                </a:cubicBezTo>
                <a:cubicBezTo>
                  <a:pt x="50371" y="10994"/>
                  <a:pt x="50403" y="10550"/>
                  <a:pt x="50527" y="10606"/>
                </a:cubicBezTo>
                <a:cubicBezTo>
                  <a:pt x="50559" y="10161"/>
                  <a:pt x="50746" y="10439"/>
                  <a:pt x="50840" y="10161"/>
                </a:cubicBezTo>
                <a:cubicBezTo>
                  <a:pt x="50559" y="9939"/>
                  <a:pt x="50403" y="10328"/>
                  <a:pt x="50278" y="10772"/>
                </a:cubicBezTo>
                <a:cubicBezTo>
                  <a:pt x="49903" y="10328"/>
                  <a:pt x="49810" y="11272"/>
                  <a:pt x="49466" y="11161"/>
                </a:cubicBezTo>
                <a:cubicBezTo>
                  <a:pt x="49217" y="11328"/>
                  <a:pt x="49029" y="11772"/>
                  <a:pt x="48717" y="11772"/>
                </a:cubicBezTo>
                <a:cubicBezTo>
                  <a:pt x="48499" y="12105"/>
                  <a:pt x="48187" y="12049"/>
                  <a:pt x="47968" y="12383"/>
                </a:cubicBezTo>
                <a:cubicBezTo>
                  <a:pt x="47687" y="12605"/>
                  <a:pt x="47438" y="12993"/>
                  <a:pt x="47126" y="12938"/>
                </a:cubicBezTo>
                <a:cubicBezTo>
                  <a:pt x="46096" y="13882"/>
                  <a:pt x="44879" y="13882"/>
                  <a:pt x="43786" y="14659"/>
                </a:cubicBezTo>
                <a:cubicBezTo>
                  <a:pt x="43724" y="14937"/>
                  <a:pt x="43505" y="14548"/>
                  <a:pt x="43443" y="14937"/>
                </a:cubicBezTo>
                <a:cubicBezTo>
                  <a:pt x="43256" y="14826"/>
                  <a:pt x="43162" y="15159"/>
                  <a:pt x="43006" y="15104"/>
                </a:cubicBezTo>
                <a:cubicBezTo>
                  <a:pt x="42944" y="15603"/>
                  <a:pt x="42663" y="15048"/>
                  <a:pt x="42600" y="15492"/>
                </a:cubicBezTo>
                <a:cubicBezTo>
                  <a:pt x="42475" y="15603"/>
                  <a:pt x="42288" y="15603"/>
                  <a:pt x="42195" y="15881"/>
                </a:cubicBezTo>
                <a:cubicBezTo>
                  <a:pt x="41945" y="15992"/>
                  <a:pt x="41633" y="15992"/>
                  <a:pt x="41446" y="16492"/>
                </a:cubicBezTo>
                <a:cubicBezTo>
                  <a:pt x="41352" y="16381"/>
                  <a:pt x="41289" y="16492"/>
                  <a:pt x="41227" y="16492"/>
                </a:cubicBezTo>
                <a:cubicBezTo>
                  <a:pt x="41165" y="16547"/>
                  <a:pt x="41071" y="16658"/>
                  <a:pt x="41009" y="16658"/>
                </a:cubicBezTo>
                <a:cubicBezTo>
                  <a:pt x="40884" y="16770"/>
                  <a:pt x="40759" y="16992"/>
                  <a:pt x="40603" y="17047"/>
                </a:cubicBezTo>
                <a:cubicBezTo>
                  <a:pt x="40353" y="17214"/>
                  <a:pt x="40104" y="17436"/>
                  <a:pt x="39854" y="17658"/>
                </a:cubicBezTo>
                <a:cubicBezTo>
                  <a:pt x="39573" y="17825"/>
                  <a:pt x="39355" y="18324"/>
                  <a:pt x="39042" y="18435"/>
                </a:cubicBezTo>
                <a:cubicBezTo>
                  <a:pt x="38855" y="18935"/>
                  <a:pt x="38574" y="18935"/>
                  <a:pt x="38356" y="19268"/>
                </a:cubicBezTo>
                <a:cubicBezTo>
                  <a:pt x="38044" y="19324"/>
                  <a:pt x="37856" y="19990"/>
                  <a:pt x="37513" y="19824"/>
                </a:cubicBezTo>
                <a:cubicBezTo>
                  <a:pt x="37420" y="20323"/>
                  <a:pt x="37232" y="20268"/>
                  <a:pt x="37107" y="20546"/>
                </a:cubicBezTo>
                <a:cubicBezTo>
                  <a:pt x="36889" y="20546"/>
                  <a:pt x="36827" y="21156"/>
                  <a:pt x="36608" y="21045"/>
                </a:cubicBezTo>
                <a:cubicBezTo>
                  <a:pt x="36483" y="21323"/>
                  <a:pt x="36358" y="21601"/>
                  <a:pt x="36171" y="21545"/>
                </a:cubicBezTo>
                <a:cubicBezTo>
                  <a:pt x="36015" y="21767"/>
                  <a:pt x="35890" y="22156"/>
                  <a:pt x="35641" y="22045"/>
                </a:cubicBezTo>
                <a:cubicBezTo>
                  <a:pt x="35578" y="22378"/>
                  <a:pt x="35485" y="22545"/>
                  <a:pt x="35328" y="22489"/>
                </a:cubicBezTo>
                <a:cubicBezTo>
                  <a:pt x="35266" y="22989"/>
                  <a:pt x="35079" y="22822"/>
                  <a:pt x="34985" y="23044"/>
                </a:cubicBezTo>
                <a:cubicBezTo>
                  <a:pt x="34860" y="23322"/>
                  <a:pt x="34704" y="23267"/>
                  <a:pt x="34611" y="23655"/>
                </a:cubicBezTo>
                <a:cubicBezTo>
                  <a:pt x="34548" y="23655"/>
                  <a:pt x="34486" y="23711"/>
                  <a:pt x="34455" y="23877"/>
                </a:cubicBezTo>
                <a:cubicBezTo>
                  <a:pt x="34361" y="23822"/>
                  <a:pt x="34267" y="23766"/>
                  <a:pt x="34236" y="24044"/>
                </a:cubicBezTo>
                <a:cubicBezTo>
                  <a:pt x="33893" y="24488"/>
                  <a:pt x="33612" y="25099"/>
                  <a:pt x="33331" y="25599"/>
                </a:cubicBezTo>
                <a:cubicBezTo>
                  <a:pt x="33019" y="26043"/>
                  <a:pt x="32738" y="26709"/>
                  <a:pt x="32364" y="26987"/>
                </a:cubicBezTo>
                <a:cubicBezTo>
                  <a:pt x="32301" y="27209"/>
                  <a:pt x="32239" y="27431"/>
                  <a:pt x="32145" y="27487"/>
                </a:cubicBezTo>
                <a:cubicBezTo>
                  <a:pt x="32083" y="27709"/>
                  <a:pt x="32020" y="28042"/>
                  <a:pt x="31895" y="27987"/>
                </a:cubicBezTo>
                <a:cubicBezTo>
                  <a:pt x="31739" y="28320"/>
                  <a:pt x="31615" y="28764"/>
                  <a:pt x="31396" y="28819"/>
                </a:cubicBezTo>
                <a:cubicBezTo>
                  <a:pt x="31708" y="28098"/>
                  <a:pt x="31396" y="27709"/>
                  <a:pt x="31677" y="26931"/>
                </a:cubicBezTo>
                <a:cubicBezTo>
                  <a:pt x="32052" y="26321"/>
                  <a:pt x="32395" y="25765"/>
                  <a:pt x="32738" y="25155"/>
                </a:cubicBezTo>
                <a:cubicBezTo>
                  <a:pt x="33113" y="24488"/>
                  <a:pt x="33518" y="24044"/>
                  <a:pt x="33893" y="23433"/>
                </a:cubicBezTo>
                <a:cubicBezTo>
                  <a:pt x="34080" y="23489"/>
                  <a:pt x="33830" y="23100"/>
                  <a:pt x="34080" y="23044"/>
                </a:cubicBezTo>
                <a:cubicBezTo>
                  <a:pt x="34143" y="22656"/>
                  <a:pt x="34299" y="22878"/>
                  <a:pt x="34361" y="22378"/>
                </a:cubicBezTo>
                <a:cubicBezTo>
                  <a:pt x="34611" y="22600"/>
                  <a:pt x="34611" y="21712"/>
                  <a:pt x="34860" y="21934"/>
                </a:cubicBezTo>
                <a:cubicBezTo>
                  <a:pt x="34985" y="21378"/>
                  <a:pt x="35266" y="21601"/>
                  <a:pt x="35391" y="21101"/>
                </a:cubicBezTo>
                <a:cubicBezTo>
                  <a:pt x="35765" y="20823"/>
                  <a:pt x="36046" y="20101"/>
                  <a:pt x="36421" y="19824"/>
                </a:cubicBezTo>
                <a:cubicBezTo>
                  <a:pt x="36764" y="19490"/>
                  <a:pt x="37076" y="18880"/>
                  <a:pt x="37451" y="18546"/>
                </a:cubicBezTo>
                <a:cubicBezTo>
                  <a:pt x="37638" y="18435"/>
                  <a:pt x="37732" y="17991"/>
                  <a:pt x="37919" y="17825"/>
                </a:cubicBezTo>
                <a:cubicBezTo>
                  <a:pt x="38106" y="17769"/>
                  <a:pt x="38262" y="17380"/>
                  <a:pt x="38449" y="17214"/>
                </a:cubicBezTo>
                <a:cubicBezTo>
                  <a:pt x="38605" y="16992"/>
                  <a:pt x="38762" y="16714"/>
                  <a:pt x="38980" y="16770"/>
                </a:cubicBezTo>
                <a:cubicBezTo>
                  <a:pt x="39136" y="16381"/>
                  <a:pt x="39323" y="16159"/>
                  <a:pt x="39542" y="16159"/>
                </a:cubicBezTo>
                <a:cubicBezTo>
                  <a:pt x="39667" y="15881"/>
                  <a:pt x="39885" y="15826"/>
                  <a:pt x="40041" y="15714"/>
                </a:cubicBezTo>
                <a:cubicBezTo>
                  <a:pt x="40135" y="15492"/>
                  <a:pt x="40260" y="15548"/>
                  <a:pt x="40322" y="15381"/>
                </a:cubicBezTo>
                <a:cubicBezTo>
                  <a:pt x="40384" y="15159"/>
                  <a:pt x="40572" y="15437"/>
                  <a:pt x="40603" y="15104"/>
                </a:cubicBezTo>
                <a:cubicBezTo>
                  <a:pt x="41040" y="15104"/>
                  <a:pt x="41321" y="14271"/>
                  <a:pt x="41758" y="14437"/>
                </a:cubicBezTo>
                <a:cubicBezTo>
                  <a:pt x="41882" y="14049"/>
                  <a:pt x="42132" y="14271"/>
                  <a:pt x="42288" y="13993"/>
                </a:cubicBezTo>
                <a:cubicBezTo>
                  <a:pt x="42351" y="13771"/>
                  <a:pt x="42507" y="13937"/>
                  <a:pt x="42600" y="13882"/>
                </a:cubicBezTo>
                <a:cubicBezTo>
                  <a:pt x="42694" y="13715"/>
                  <a:pt x="42788" y="13660"/>
                  <a:pt x="42944" y="13771"/>
                </a:cubicBezTo>
                <a:cubicBezTo>
                  <a:pt x="43006" y="13327"/>
                  <a:pt x="43256" y="13604"/>
                  <a:pt x="43381" y="13271"/>
                </a:cubicBezTo>
                <a:cubicBezTo>
                  <a:pt x="43599" y="13438"/>
                  <a:pt x="43661" y="12660"/>
                  <a:pt x="43942" y="12993"/>
                </a:cubicBezTo>
                <a:cubicBezTo>
                  <a:pt x="44036" y="12605"/>
                  <a:pt x="44254" y="12827"/>
                  <a:pt x="44410" y="12716"/>
                </a:cubicBezTo>
                <a:cubicBezTo>
                  <a:pt x="44535" y="12327"/>
                  <a:pt x="44816" y="12716"/>
                  <a:pt x="44972" y="12438"/>
                </a:cubicBezTo>
                <a:cubicBezTo>
                  <a:pt x="45315" y="12272"/>
                  <a:pt x="45721" y="12272"/>
                  <a:pt x="46002" y="11883"/>
                </a:cubicBezTo>
                <a:cubicBezTo>
                  <a:pt x="46221" y="11938"/>
                  <a:pt x="46345" y="11772"/>
                  <a:pt x="46533" y="11772"/>
                </a:cubicBezTo>
                <a:cubicBezTo>
                  <a:pt x="46657" y="11383"/>
                  <a:pt x="46938" y="11772"/>
                  <a:pt x="47094" y="11550"/>
                </a:cubicBezTo>
                <a:cubicBezTo>
                  <a:pt x="47188" y="11050"/>
                  <a:pt x="47407" y="11272"/>
                  <a:pt x="47594" y="11217"/>
                </a:cubicBezTo>
                <a:cubicBezTo>
                  <a:pt x="47781" y="11217"/>
                  <a:pt x="47875" y="10661"/>
                  <a:pt x="48124" y="10939"/>
                </a:cubicBezTo>
                <a:cubicBezTo>
                  <a:pt x="48218" y="10439"/>
                  <a:pt x="48468" y="10772"/>
                  <a:pt x="48561" y="10439"/>
                </a:cubicBezTo>
                <a:cubicBezTo>
                  <a:pt x="48811" y="10495"/>
                  <a:pt x="48967" y="10328"/>
                  <a:pt x="49123" y="10161"/>
                </a:cubicBezTo>
                <a:cubicBezTo>
                  <a:pt x="49248" y="9828"/>
                  <a:pt x="49498" y="10161"/>
                  <a:pt x="49560" y="9662"/>
                </a:cubicBezTo>
                <a:cubicBezTo>
                  <a:pt x="49685" y="9717"/>
                  <a:pt x="49778" y="9717"/>
                  <a:pt x="49872" y="9717"/>
                </a:cubicBezTo>
                <a:cubicBezTo>
                  <a:pt x="49903" y="9384"/>
                  <a:pt x="50028" y="9495"/>
                  <a:pt x="50122" y="9384"/>
                </a:cubicBezTo>
                <a:cubicBezTo>
                  <a:pt x="50309" y="9273"/>
                  <a:pt x="50496" y="9106"/>
                  <a:pt x="50652" y="8940"/>
                </a:cubicBezTo>
                <a:cubicBezTo>
                  <a:pt x="50808" y="9162"/>
                  <a:pt x="51120" y="8329"/>
                  <a:pt x="50964" y="8107"/>
                </a:cubicBezTo>
                <a:cubicBezTo>
                  <a:pt x="50527" y="8940"/>
                  <a:pt x="49934" y="9106"/>
                  <a:pt x="49404" y="9495"/>
                </a:cubicBezTo>
                <a:cubicBezTo>
                  <a:pt x="49154" y="9773"/>
                  <a:pt x="48873" y="9995"/>
                  <a:pt x="48561" y="10050"/>
                </a:cubicBezTo>
                <a:cubicBezTo>
                  <a:pt x="48436" y="10217"/>
                  <a:pt x="48280" y="10161"/>
                  <a:pt x="48156" y="10439"/>
                </a:cubicBezTo>
                <a:cubicBezTo>
                  <a:pt x="48093" y="10439"/>
                  <a:pt x="48000" y="10328"/>
                  <a:pt x="47968" y="10439"/>
                </a:cubicBezTo>
                <a:cubicBezTo>
                  <a:pt x="47906" y="10661"/>
                  <a:pt x="47781" y="10495"/>
                  <a:pt x="47719" y="10606"/>
                </a:cubicBezTo>
                <a:cubicBezTo>
                  <a:pt x="47563" y="10661"/>
                  <a:pt x="47407" y="10606"/>
                  <a:pt x="47344" y="10994"/>
                </a:cubicBezTo>
                <a:cubicBezTo>
                  <a:pt x="47126" y="10828"/>
                  <a:pt x="47032" y="11050"/>
                  <a:pt x="46845" y="10939"/>
                </a:cubicBezTo>
                <a:cubicBezTo>
                  <a:pt x="46720" y="11105"/>
                  <a:pt x="46595" y="11272"/>
                  <a:pt x="46439" y="11328"/>
                </a:cubicBezTo>
                <a:cubicBezTo>
                  <a:pt x="46252" y="11161"/>
                  <a:pt x="46127" y="11383"/>
                  <a:pt x="46002" y="11494"/>
                </a:cubicBezTo>
                <a:cubicBezTo>
                  <a:pt x="45690" y="11550"/>
                  <a:pt x="45409" y="11772"/>
                  <a:pt x="45128" y="11883"/>
                </a:cubicBezTo>
                <a:cubicBezTo>
                  <a:pt x="45035" y="11772"/>
                  <a:pt x="44972" y="11827"/>
                  <a:pt x="44910" y="11883"/>
                </a:cubicBezTo>
                <a:cubicBezTo>
                  <a:pt x="44847" y="11883"/>
                  <a:pt x="44754" y="11994"/>
                  <a:pt x="44691" y="12049"/>
                </a:cubicBezTo>
                <a:cubicBezTo>
                  <a:pt x="44442" y="11716"/>
                  <a:pt x="44410" y="12327"/>
                  <a:pt x="44192" y="11994"/>
                </a:cubicBezTo>
                <a:cubicBezTo>
                  <a:pt x="43505" y="12549"/>
                  <a:pt x="42756" y="13049"/>
                  <a:pt x="42039" y="13438"/>
                </a:cubicBezTo>
                <a:cubicBezTo>
                  <a:pt x="41695" y="13771"/>
                  <a:pt x="41321" y="13993"/>
                  <a:pt x="40946" y="14160"/>
                </a:cubicBezTo>
                <a:cubicBezTo>
                  <a:pt x="40634" y="14548"/>
                  <a:pt x="40260" y="14770"/>
                  <a:pt x="39916" y="15048"/>
                </a:cubicBezTo>
                <a:cubicBezTo>
                  <a:pt x="39729" y="15104"/>
                  <a:pt x="39604" y="15492"/>
                  <a:pt x="39417" y="15548"/>
                </a:cubicBezTo>
                <a:cubicBezTo>
                  <a:pt x="39198" y="15492"/>
                  <a:pt x="39105" y="16103"/>
                  <a:pt x="38886" y="15992"/>
                </a:cubicBezTo>
                <a:cubicBezTo>
                  <a:pt x="38793" y="16547"/>
                  <a:pt x="38512" y="16103"/>
                  <a:pt x="38418" y="16658"/>
                </a:cubicBezTo>
                <a:cubicBezTo>
                  <a:pt x="38231" y="16770"/>
                  <a:pt x="38044" y="16825"/>
                  <a:pt x="37888" y="17103"/>
                </a:cubicBezTo>
                <a:cubicBezTo>
                  <a:pt x="37732" y="17380"/>
                  <a:pt x="37544" y="17380"/>
                  <a:pt x="37420" y="17825"/>
                </a:cubicBezTo>
                <a:cubicBezTo>
                  <a:pt x="37263" y="18047"/>
                  <a:pt x="37045" y="18047"/>
                  <a:pt x="36951" y="18491"/>
                </a:cubicBezTo>
                <a:cubicBezTo>
                  <a:pt x="36577" y="18658"/>
                  <a:pt x="36327" y="19435"/>
                  <a:pt x="35921" y="19435"/>
                </a:cubicBezTo>
                <a:cubicBezTo>
                  <a:pt x="35204" y="21212"/>
                  <a:pt x="34143" y="21156"/>
                  <a:pt x="33518" y="23322"/>
                </a:cubicBezTo>
                <a:cubicBezTo>
                  <a:pt x="33081" y="22933"/>
                  <a:pt x="33362" y="23933"/>
                  <a:pt x="32957" y="23933"/>
                </a:cubicBezTo>
                <a:cubicBezTo>
                  <a:pt x="32707" y="24044"/>
                  <a:pt x="32551" y="24821"/>
                  <a:pt x="32239" y="24766"/>
                </a:cubicBezTo>
                <a:cubicBezTo>
                  <a:pt x="32426" y="23933"/>
                  <a:pt x="32488" y="23655"/>
                  <a:pt x="32582" y="23100"/>
                </a:cubicBezTo>
                <a:cubicBezTo>
                  <a:pt x="32738" y="23267"/>
                  <a:pt x="32644" y="23655"/>
                  <a:pt x="32863" y="23489"/>
                </a:cubicBezTo>
                <a:cubicBezTo>
                  <a:pt x="33175" y="23100"/>
                  <a:pt x="32832" y="22822"/>
                  <a:pt x="33144" y="22100"/>
                </a:cubicBezTo>
                <a:cubicBezTo>
                  <a:pt x="33269" y="22156"/>
                  <a:pt x="33300" y="21878"/>
                  <a:pt x="33394" y="21823"/>
                </a:cubicBezTo>
                <a:cubicBezTo>
                  <a:pt x="33487" y="21490"/>
                  <a:pt x="33674" y="21767"/>
                  <a:pt x="33737" y="21323"/>
                </a:cubicBezTo>
                <a:cubicBezTo>
                  <a:pt x="33924" y="21156"/>
                  <a:pt x="34143" y="20990"/>
                  <a:pt x="34330" y="20601"/>
                </a:cubicBezTo>
                <a:cubicBezTo>
                  <a:pt x="34736" y="20212"/>
                  <a:pt x="35048" y="19268"/>
                  <a:pt x="35516" y="19102"/>
                </a:cubicBezTo>
                <a:cubicBezTo>
                  <a:pt x="35641" y="18491"/>
                  <a:pt x="35984" y="18935"/>
                  <a:pt x="36109" y="18324"/>
                </a:cubicBezTo>
                <a:cubicBezTo>
                  <a:pt x="36358" y="18324"/>
                  <a:pt x="36483" y="17825"/>
                  <a:pt x="36733" y="17769"/>
                </a:cubicBezTo>
                <a:cubicBezTo>
                  <a:pt x="36795" y="17602"/>
                  <a:pt x="36920" y="17602"/>
                  <a:pt x="36951" y="17269"/>
                </a:cubicBezTo>
                <a:cubicBezTo>
                  <a:pt x="37170" y="17547"/>
                  <a:pt x="37201" y="17103"/>
                  <a:pt x="37326" y="17047"/>
                </a:cubicBezTo>
                <a:cubicBezTo>
                  <a:pt x="37544" y="16825"/>
                  <a:pt x="37700" y="16436"/>
                  <a:pt x="37950" y="16492"/>
                </a:cubicBezTo>
                <a:cubicBezTo>
                  <a:pt x="38325" y="15437"/>
                  <a:pt x="38886" y="15381"/>
                  <a:pt x="39292" y="14715"/>
                </a:cubicBezTo>
                <a:cubicBezTo>
                  <a:pt x="39854" y="14604"/>
                  <a:pt x="40228" y="13715"/>
                  <a:pt x="40728" y="13438"/>
                </a:cubicBezTo>
                <a:cubicBezTo>
                  <a:pt x="41196" y="12938"/>
                  <a:pt x="41695" y="12494"/>
                  <a:pt x="42226" y="12327"/>
                </a:cubicBezTo>
                <a:cubicBezTo>
                  <a:pt x="42413" y="12049"/>
                  <a:pt x="42663" y="11883"/>
                  <a:pt x="42881" y="11661"/>
                </a:cubicBezTo>
                <a:cubicBezTo>
                  <a:pt x="43006" y="11550"/>
                  <a:pt x="43131" y="11494"/>
                  <a:pt x="43256" y="11383"/>
                </a:cubicBezTo>
                <a:cubicBezTo>
                  <a:pt x="43412" y="11328"/>
                  <a:pt x="43505" y="11161"/>
                  <a:pt x="43661" y="10994"/>
                </a:cubicBezTo>
                <a:cubicBezTo>
                  <a:pt x="44161" y="10717"/>
                  <a:pt x="44598" y="10050"/>
                  <a:pt x="45128" y="9939"/>
                </a:cubicBezTo>
                <a:cubicBezTo>
                  <a:pt x="45347" y="9662"/>
                  <a:pt x="45596" y="9495"/>
                  <a:pt x="45846" y="9440"/>
                </a:cubicBezTo>
                <a:cubicBezTo>
                  <a:pt x="45908" y="9106"/>
                  <a:pt x="46127" y="9495"/>
                  <a:pt x="46189" y="9217"/>
                </a:cubicBezTo>
                <a:cubicBezTo>
                  <a:pt x="46314" y="8940"/>
                  <a:pt x="46501" y="9106"/>
                  <a:pt x="46595" y="8829"/>
                </a:cubicBezTo>
                <a:cubicBezTo>
                  <a:pt x="46845" y="8773"/>
                  <a:pt x="47094" y="8607"/>
                  <a:pt x="47313" y="8329"/>
                </a:cubicBezTo>
                <a:cubicBezTo>
                  <a:pt x="47656" y="8440"/>
                  <a:pt x="47812" y="7885"/>
                  <a:pt x="48124" y="7940"/>
                </a:cubicBezTo>
                <a:cubicBezTo>
                  <a:pt x="48312" y="8218"/>
                  <a:pt x="48374" y="7774"/>
                  <a:pt x="48468" y="7718"/>
                </a:cubicBezTo>
                <a:cubicBezTo>
                  <a:pt x="48655" y="7885"/>
                  <a:pt x="48780" y="7774"/>
                  <a:pt x="48842" y="7440"/>
                </a:cubicBezTo>
                <a:cubicBezTo>
                  <a:pt x="49061" y="7829"/>
                  <a:pt x="49092" y="7385"/>
                  <a:pt x="49248" y="7440"/>
                </a:cubicBezTo>
                <a:cubicBezTo>
                  <a:pt x="49279" y="7218"/>
                  <a:pt x="49654" y="7107"/>
                  <a:pt x="49466" y="6885"/>
                </a:cubicBezTo>
                <a:cubicBezTo>
                  <a:pt x="49061" y="7107"/>
                  <a:pt x="48686" y="7440"/>
                  <a:pt x="48249" y="7496"/>
                </a:cubicBezTo>
                <a:cubicBezTo>
                  <a:pt x="48124" y="7996"/>
                  <a:pt x="47750" y="7385"/>
                  <a:pt x="47625" y="7885"/>
                </a:cubicBezTo>
                <a:cubicBezTo>
                  <a:pt x="47500" y="7829"/>
                  <a:pt x="47438" y="7996"/>
                  <a:pt x="47313" y="7996"/>
                </a:cubicBezTo>
                <a:cubicBezTo>
                  <a:pt x="47157" y="7885"/>
                  <a:pt x="47126" y="8440"/>
                  <a:pt x="46938" y="8218"/>
                </a:cubicBezTo>
                <a:cubicBezTo>
                  <a:pt x="46720" y="8107"/>
                  <a:pt x="46595" y="8662"/>
                  <a:pt x="46314" y="8385"/>
                </a:cubicBezTo>
                <a:cubicBezTo>
                  <a:pt x="46158" y="8884"/>
                  <a:pt x="45908" y="8829"/>
                  <a:pt x="45659" y="8940"/>
                </a:cubicBezTo>
                <a:cubicBezTo>
                  <a:pt x="45284" y="9329"/>
                  <a:pt x="44816" y="9384"/>
                  <a:pt x="44379" y="9662"/>
                </a:cubicBezTo>
                <a:cubicBezTo>
                  <a:pt x="44161" y="10050"/>
                  <a:pt x="43880" y="9995"/>
                  <a:pt x="43693" y="10495"/>
                </a:cubicBezTo>
                <a:cubicBezTo>
                  <a:pt x="43318" y="10328"/>
                  <a:pt x="43131" y="10994"/>
                  <a:pt x="42850" y="11050"/>
                </a:cubicBezTo>
                <a:cubicBezTo>
                  <a:pt x="42694" y="11050"/>
                  <a:pt x="42569" y="11105"/>
                  <a:pt x="42475" y="11328"/>
                </a:cubicBezTo>
                <a:cubicBezTo>
                  <a:pt x="42444" y="11383"/>
                  <a:pt x="42351" y="11439"/>
                  <a:pt x="42288" y="11328"/>
                </a:cubicBezTo>
                <a:cubicBezTo>
                  <a:pt x="42226" y="11494"/>
                  <a:pt x="42163" y="11661"/>
                  <a:pt x="42039" y="11494"/>
                </a:cubicBezTo>
                <a:cubicBezTo>
                  <a:pt x="41976" y="11550"/>
                  <a:pt x="41945" y="11772"/>
                  <a:pt x="41882" y="11716"/>
                </a:cubicBezTo>
                <a:cubicBezTo>
                  <a:pt x="41758" y="11605"/>
                  <a:pt x="41726" y="11883"/>
                  <a:pt x="41633" y="11883"/>
                </a:cubicBezTo>
                <a:cubicBezTo>
                  <a:pt x="41508" y="11994"/>
                  <a:pt x="41383" y="12216"/>
                  <a:pt x="41227" y="12216"/>
                </a:cubicBezTo>
                <a:cubicBezTo>
                  <a:pt x="41071" y="12049"/>
                  <a:pt x="41040" y="12605"/>
                  <a:pt x="40884" y="12494"/>
                </a:cubicBezTo>
                <a:cubicBezTo>
                  <a:pt x="40790" y="12771"/>
                  <a:pt x="40603" y="12716"/>
                  <a:pt x="40478" y="12882"/>
                </a:cubicBezTo>
                <a:cubicBezTo>
                  <a:pt x="40197" y="13105"/>
                  <a:pt x="39979" y="13549"/>
                  <a:pt x="39698" y="13660"/>
                </a:cubicBezTo>
                <a:cubicBezTo>
                  <a:pt x="39511" y="14160"/>
                  <a:pt x="39167" y="13937"/>
                  <a:pt x="38980" y="14493"/>
                </a:cubicBezTo>
                <a:cubicBezTo>
                  <a:pt x="38637" y="14382"/>
                  <a:pt x="38449" y="15048"/>
                  <a:pt x="38137" y="15048"/>
                </a:cubicBezTo>
                <a:cubicBezTo>
                  <a:pt x="37981" y="15548"/>
                  <a:pt x="37763" y="15548"/>
                  <a:pt x="37576" y="15992"/>
                </a:cubicBezTo>
                <a:cubicBezTo>
                  <a:pt x="37295" y="15937"/>
                  <a:pt x="37170" y="16658"/>
                  <a:pt x="36920" y="16658"/>
                </a:cubicBezTo>
                <a:cubicBezTo>
                  <a:pt x="36452" y="17103"/>
                  <a:pt x="36046" y="17769"/>
                  <a:pt x="35578" y="18047"/>
                </a:cubicBezTo>
                <a:cubicBezTo>
                  <a:pt x="35422" y="18713"/>
                  <a:pt x="35079" y="18435"/>
                  <a:pt x="34923" y="18991"/>
                </a:cubicBezTo>
                <a:cubicBezTo>
                  <a:pt x="34798" y="18991"/>
                  <a:pt x="34704" y="19157"/>
                  <a:pt x="34611" y="19435"/>
                </a:cubicBezTo>
                <a:cubicBezTo>
                  <a:pt x="34455" y="19324"/>
                  <a:pt x="34361" y="19490"/>
                  <a:pt x="34299" y="19879"/>
                </a:cubicBezTo>
                <a:cubicBezTo>
                  <a:pt x="34080" y="20046"/>
                  <a:pt x="33862" y="20379"/>
                  <a:pt x="33674" y="20768"/>
                </a:cubicBezTo>
                <a:cubicBezTo>
                  <a:pt x="33518" y="20657"/>
                  <a:pt x="33487" y="21212"/>
                  <a:pt x="33300" y="20990"/>
                </a:cubicBezTo>
                <a:cubicBezTo>
                  <a:pt x="33269" y="21156"/>
                  <a:pt x="33206" y="21156"/>
                  <a:pt x="33144" y="21212"/>
                </a:cubicBezTo>
                <a:cubicBezTo>
                  <a:pt x="33144" y="21323"/>
                  <a:pt x="33050" y="21323"/>
                  <a:pt x="33081" y="21156"/>
                </a:cubicBezTo>
                <a:cubicBezTo>
                  <a:pt x="33206" y="20657"/>
                  <a:pt x="33331" y="20212"/>
                  <a:pt x="33456" y="19713"/>
                </a:cubicBezTo>
                <a:cubicBezTo>
                  <a:pt x="33768" y="19435"/>
                  <a:pt x="33955" y="18658"/>
                  <a:pt x="34330" y="18658"/>
                </a:cubicBezTo>
                <a:cubicBezTo>
                  <a:pt x="34548" y="18047"/>
                  <a:pt x="34767" y="17547"/>
                  <a:pt x="35079" y="17325"/>
                </a:cubicBezTo>
                <a:cubicBezTo>
                  <a:pt x="35172" y="17103"/>
                  <a:pt x="35266" y="16714"/>
                  <a:pt x="35422" y="16714"/>
                </a:cubicBezTo>
                <a:cubicBezTo>
                  <a:pt x="35578" y="16603"/>
                  <a:pt x="35641" y="15992"/>
                  <a:pt x="35859" y="16159"/>
                </a:cubicBezTo>
                <a:cubicBezTo>
                  <a:pt x="35921" y="15826"/>
                  <a:pt x="36109" y="15826"/>
                  <a:pt x="36202" y="15548"/>
                </a:cubicBezTo>
                <a:cubicBezTo>
                  <a:pt x="36358" y="15492"/>
                  <a:pt x="36483" y="15104"/>
                  <a:pt x="36639" y="15048"/>
                </a:cubicBezTo>
                <a:cubicBezTo>
                  <a:pt x="36795" y="14881"/>
                  <a:pt x="36889" y="14548"/>
                  <a:pt x="37076" y="14493"/>
                </a:cubicBezTo>
                <a:cubicBezTo>
                  <a:pt x="37139" y="14326"/>
                  <a:pt x="37201" y="14160"/>
                  <a:pt x="37326" y="14382"/>
                </a:cubicBezTo>
                <a:cubicBezTo>
                  <a:pt x="37357" y="14160"/>
                  <a:pt x="37420" y="13937"/>
                  <a:pt x="37451" y="13771"/>
                </a:cubicBezTo>
                <a:cubicBezTo>
                  <a:pt x="37576" y="13826"/>
                  <a:pt x="37669" y="13660"/>
                  <a:pt x="37794" y="13660"/>
                </a:cubicBezTo>
                <a:cubicBezTo>
                  <a:pt x="37981" y="13882"/>
                  <a:pt x="37919" y="12993"/>
                  <a:pt x="38137" y="13438"/>
                </a:cubicBezTo>
                <a:cubicBezTo>
                  <a:pt x="38325" y="13049"/>
                  <a:pt x="38574" y="12882"/>
                  <a:pt x="38824" y="12771"/>
                </a:cubicBezTo>
                <a:cubicBezTo>
                  <a:pt x="39230" y="12105"/>
                  <a:pt x="39729" y="11883"/>
                  <a:pt x="40166" y="11383"/>
                </a:cubicBezTo>
                <a:cubicBezTo>
                  <a:pt x="40416" y="11328"/>
                  <a:pt x="40540" y="10772"/>
                  <a:pt x="40821" y="10828"/>
                </a:cubicBezTo>
                <a:cubicBezTo>
                  <a:pt x="40853" y="10384"/>
                  <a:pt x="41040" y="10661"/>
                  <a:pt x="41165" y="10606"/>
                </a:cubicBezTo>
                <a:cubicBezTo>
                  <a:pt x="41258" y="10328"/>
                  <a:pt x="41352" y="10161"/>
                  <a:pt x="41477" y="10161"/>
                </a:cubicBezTo>
                <a:cubicBezTo>
                  <a:pt x="41633" y="10273"/>
                  <a:pt x="41664" y="9717"/>
                  <a:pt x="41851" y="9884"/>
                </a:cubicBezTo>
                <a:cubicBezTo>
                  <a:pt x="41976" y="9939"/>
                  <a:pt x="42101" y="9828"/>
                  <a:pt x="42195" y="9662"/>
                </a:cubicBezTo>
                <a:cubicBezTo>
                  <a:pt x="42444" y="9495"/>
                  <a:pt x="42663" y="9329"/>
                  <a:pt x="42975" y="9384"/>
                </a:cubicBezTo>
                <a:cubicBezTo>
                  <a:pt x="43006" y="8940"/>
                  <a:pt x="43162" y="9051"/>
                  <a:pt x="43287" y="8940"/>
                </a:cubicBezTo>
                <a:cubicBezTo>
                  <a:pt x="43443" y="8829"/>
                  <a:pt x="43474" y="8829"/>
                  <a:pt x="43630" y="8718"/>
                </a:cubicBezTo>
                <a:cubicBezTo>
                  <a:pt x="43755" y="8607"/>
                  <a:pt x="43880" y="8551"/>
                  <a:pt x="44005" y="8496"/>
                </a:cubicBezTo>
                <a:cubicBezTo>
                  <a:pt x="44098" y="8218"/>
                  <a:pt x="44286" y="8607"/>
                  <a:pt x="44348" y="8218"/>
                </a:cubicBezTo>
                <a:cubicBezTo>
                  <a:pt x="44535" y="8329"/>
                  <a:pt x="44535" y="7774"/>
                  <a:pt x="44723" y="7996"/>
                </a:cubicBezTo>
                <a:cubicBezTo>
                  <a:pt x="44847" y="7885"/>
                  <a:pt x="44972" y="7829"/>
                  <a:pt x="45097" y="7774"/>
                </a:cubicBezTo>
                <a:cubicBezTo>
                  <a:pt x="45347" y="7552"/>
                  <a:pt x="45534" y="7163"/>
                  <a:pt x="45846" y="7107"/>
                </a:cubicBezTo>
                <a:cubicBezTo>
                  <a:pt x="45940" y="6941"/>
                  <a:pt x="46065" y="6885"/>
                  <a:pt x="46189" y="6885"/>
                </a:cubicBezTo>
                <a:cubicBezTo>
                  <a:pt x="46345" y="6996"/>
                  <a:pt x="46377" y="6441"/>
                  <a:pt x="46564" y="6663"/>
                </a:cubicBezTo>
                <a:cubicBezTo>
                  <a:pt x="46689" y="6552"/>
                  <a:pt x="46782" y="6496"/>
                  <a:pt x="46907" y="6441"/>
                </a:cubicBezTo>
                <a:cubicBezTo>
                  <a:pt x="47032" y="6163"/>
                  <a:pt x="47282" y="6552"/>
                  <a:pt x="47313" y="6052"/>
                </a:cubicBezTo>
                <a:cubicBezTo>
                  <a:pt x="47469" y="6163"/>
                  <a:pt x="47531" y="5719"/>
                  <a:pt x="47719" y="5997"/>
                </a:cubicBezTo>
                <a:cubicBezTo>
                  <a:pt x="47843" y="5941"/>
                  <a:pt x="47875" y="5497"/>
                  <a:pt x="48093" y="5775"/>
                </a:cubicBezTo>
                <a:cubicBezTo>
                  <a:pt x="48249" y="5164"/>
                  <a:pt x="48624" y="5552"/>
                  <a:pt x="48780" y="4942"/>
                </a:cubicBezTo>
                <a:cubicBezTo>
                  <a:pt x="49061" y="4886"/>
                  <a:pt x="49310" y="4720"/>
                  <a:pt x="49466" y="4220"/>
                </a:cubicBezTo>
                <a:cubicBezTo>
                  <a:pt x="49778" y="4442"/>
                  <a:pt x="49903" y="3664"/>
                  <a:pt x="50184" y="3776"/>
                </a:cubicBezTo>
                <a:cubicBezTo>
                  <a:pt x="50340" y="3220"/>
                  <a:pt x="50652" y="3387"/>
                  <a:pt x="50808" y="2887"/>
                </a:cubicBezTo>
                <a:cubicBezTo>
                  <a:pt x="51058" y="3331"/>
                  <a:pt x="50996" y="2387"/>
                  <a:pt x="51183" y="2609"/>
                </a:cubicBezTo>
                <a:cubicBezTo>
                  <a:pt x="51276" y="2387"/>
                  <a:pt x="51495" y="2554"/>
                  <a:pt x="51526" y="2054"/>
                </a:cubicBezTo>
                <a:cubicBezTo>
                  <a:pt x="51838" y="2165"/>
                  <a:pt x="51994" y="1610"/>
                  <a:pt x="52244" y="1554"/>
                </a:cubicBezTo>
                <a:cubicBezTo>
                  <a:pt x="52462" y="1110"/>
                  <a:pt x="52743" y="1166"/>
                  <a:pt x="52962" y="721"/>
                </a:cubicBezTo>
                <a:cubicBezTo>
                  <a:pt x="52993" y="166"/>
                  <a:pt x="53243" y="832"/>
                  <a:pt x="53274" y="277"/>
                </a:cubicBezTo>
                <a:cubicBezTo>
                  <a:pt x="53430" y="444"/>
                  <a:pt x="53461" y="111"/>
                  <a:pt x="53555" y="55"/>
                </a:cubicBezTo>
                <a:cubicBezTo>
                  <a:pt x="53243" y="55"/>
                  <a:pt x="53243" y="55"/>
                  <a:pt x="53243" y="55"/>
                </a:cubicBezTo>
                <a:cubicBezTo>
                  <a:pt x="53243" y="55"/>
                  <a:pt x="53243" y="55"/>
                  <a:pt x="53243" y="55"/>
                </a:cubicBezTo>
                <a:cubicBezTo>
                  <a:pt x="52868" y="222"/>
                  <a:pt x="52587" y="888"/>
                  <a:pt x="52213" y="999"/>
                </a:cubicBezTo>
                <a:cubicBezTo>
                  <a:pt x="51932" y="1665"/>
                  <a:pt x="51495" y="1554"/>
                  <a:pt x="51214" y="2110"/>
                </a:cubicBezTo>
                <a:cubicBezTo>
                  <a:pt x="51058" y="2332"/>
                  <a:pt x="50871" y="2443"/>
                  <a:pt x="50684" y="2609"/>
                </a:cubicBezTo>
                <a:cubicBezTo>
                  <a:pt x="50527" y="2832"/>
                  <a:pt x="50403" y="3109"/>
                  <a:pt x="50184" y="3054"/>
                </a:cubicBezTo>
                <a:cubicBezTo>
                  <a:pt x="50028" y="3276"/>
                  <a:pt x="49872" y="3331"/>
                  <a:pt x="49747" y="3609"/>
                </a:cubicBezTo>
                <a:cubicBezTo>
                  <a:pt x="49560" y="3720"/>
                  <a:pt x="49373" y="3831"/>
                  <a:pt x="49217" y="4053"/>
                </a:cubicBezTo>
                <a:cubicBezTo>
                  <a:pt x="48780" y="3942"/>
                  <a:pt x="48592" y="4942"/>
                  <a:pt x="48156" y="4775"/>
                </a:cubicBezTo>
                <a:cubicBezTo>
                  <a:pt x="47875" y="5386"/>
                  <a:pt x="47407" y="5219"/>
                  <a:pt x="47094" y="5664"/>
                </a:cubicBezTo>
                <a:cubicBezTo>
                  <a:pt x="46876" y="5608"/>
                  <a:pt x="46751" y="5997"/>
                  <a:pt x="46533" y="5941"/>
                </a:cubicBezTo>
                <a:cubicBezTo>
                  <a:pt x="46439" y="6441"/>
                  <a:pt x="46158" y="6052"/>
                  <a:pt x="45971" y="6163"/>
                </a:cubicBezTo>
                <a:cubicBezTo>
                  <a:pt x="45503" y="6830"/>
                  <a:pt x="44910" y="6996"/>
                  <a:pt x="44442" y="7607"/>
                </a:cubicBezTo>
                <a:cubicBezTo>
                  <a:pt x="44130" y="7663"/>
                  <a:pt x="43849" y="7829"/>
                  <a:pt x="43537" y="7940"/>
                </a:cubicBezTo>
                <a:cubicBezTo>
                  <a:pt x="43443" y="8218"/>
                  <a:pt x="43287" y="8162"/>
                  <a:pt x="43162" y="8329"/>
                </a:cubicBezTo>
                <a:cubicBezTo>
                  <a:pt x="43037" y="8607"/>
                  <a:pt x="42850" y="8440"/>
                  <a:pt x="42694" y="8496"/>
                </a:cubicBezTo>
                <a:cubicBezTo>
                  <a:pt x="42475" y="8884"/>
                  <a:pt x="42195" y="8884"/>
                  <a:pt x="41945" y="9106"/>
                </a:cubicBezTo>
                <a:cubicBezTo>
                  <a:pt x="41633" y="9051"/>
                  <a:pt x="41446" y="9662"/>
                  <a:pt x="41102" y="9662"/>
                </a:cubicBezTo>
                <a:cubicBezTo>
                  <a:pt x="41009" y="9939"/>
                  <a:pt x="40821" y="9773"/>
                  <a:pt x="40728" y="10050"/>
                </a:cubicBezTo>
                <a:cubicBezTo>
                  <a:pt x="40572" y="10161"/>
                  <a:pt x="40416" y="10161"/>
                  <a:pt x="40322" y="10439"/>
                </a:cubicBezTo>
                <a:cubicBezTo>
                  <a:pt x="40041" y="10661"/>
                  <a:pt x="39823" y="11105"/>
                  <a:pt x="39511" y="11217"/>
                </a:cubicBezTo>
                <a:cubicBezTo>
                  <a:pt x="39261" y="11439"/>
                  <a:pt x="39074" y="11827"/>
                  <a:pt x="38762" y="11827"/>
                </a:cubicBezTo>
                <a:cubicBezTo>
                  <a:pt x="38512" y="12105"/>
                  <a:pt x="38293" y="12549"/>
                  <a:pt x="37981" y="12605"/>
                </a:cubicBezTo>
                <a:cubicBezTo>
                  <a:pt x="37763" y="13049"/>
                  <a:pt x="37420" y="13105"/>
                  <a:pt x="37232" y="13549"/>
                </a:cubicBezTo>
                <a:cubicBezTo>
                  <a:pt x="36951" y="13826"/>
                  <a:pt x="36671" y="13993"/>
                  <a:pt x="36483" y="14548"/>
                </a:cubicBezTo>
                <a:cubicBezTo>
                  <a:pt x="36202" y="14770"/>
                  <a:pt x="35921" y="14993"/>
                  <a:pt x="35703" y="15548"/>
                </a:cubicBezTo>
                <a:cubicBezTo>
                  <a:pt x="35422" y="15603"/>
                  <a:pt x="35204" y="16103"/>
                  <a:pt x="34954" y="16492"/>
                </a:cubicBezTo>
                <a:cubicBezTo>
                  <a:pt x="34798" y="16547"/>
                  <a:pt x="34736" y="16881"/>
                  <a:pt x="34611" y="17103"/>
                </a:cubicBezTo>
                <a:cubicBezTo>
                  <a:pt x="34455" y="17158"/>
                  <a:pt x="34330" y="17325"/>
                  <a:pt x="34267" y="17714"/>
                </a:cubicBezTo>
                <a:cubicBezTo>
                  <a:pt x="33955" y="17769"/>
                  <a:pt x="33799" y="18602"/>
                  <a:pt x="33518" y="18713"/>
                </a:cubicBezTo>
                <a:cubicBezTo>
                  <a:pt x="33830" y="18269"/>
                  <a:pt x="33799" y="17602"/>
                  <a:pt x="33830" y="16992"/>
                </a:cubicBezTo>
                <a:cubicBezTo>
                  <a:pt x="34111" y="16825"/>
                  <a:pt x="34267" y="16270"/>
                  <a:pt x="34517" y="15992"/>
                </a:cubicBezTo>
                <a:cubicBezTo>
                  <a:pt x="34704" y="16048"/>
                  <a:pt x="34704" y="15326"/>
                  <a:pt x="34923" y="15603"/>
                </a:cubicBezTo>
                <a:cubicBezTo>
                  <a:pt x="35048" y="15437"/>
                  <a:pt x="35141" y="15104"/>
                  <a:pt x="35266" y="14993"/>
                </a:cubicBezTo>
                <a:cubicBezTo>
                  <a:pt x="35516" y="14715"/>
                  <a:pt x="35797" y="14437"/>
                  <a:pt x="36015" y="13993"/>
                </a:cubicBezTo>
                <a:cubicBezTo>
                  <a:pt x="36265" y="13771"/>
                  <a:pt x="36514" y="13382"/>
                  <a:pt x="36764" y="12993"/>
                </a:cubicBezTo>
                <a:cubicBezTo>
                  <a:pt x="37045" y="12938"/>
                  <a:pt x="37232" y="12383"/>
                  <a:pt x="37482" y="12161"/>
                </a:cubicBezTo>
                <a:cubicBezTo>
                  <a:pt x="37763" y="11994"/>
                  <a:pt x="37981" y="11605"/>
                  <a:pt x="38231" y="11217"/>
                </a:cubicBezTo>
                <a:cubicBezTo>
                  <a:pt x="38793" y="10883"/>
                  <a:pt x="39292" y="10217"/>
                  <a:pt x="39760" y="9440"/>
                </a:cubicBezTo>
                <a:cubicBezTo>
                  <a:pt x="40041" y="9606"/>
                  <a:pt x="40166" y="9162"/>
                  <a:pt x="40384" y="9051"/>
                </a:cubicBezTo>
                <a:cubicBezTo>
                  <a:pt x="40447" y="8884"/>
                  <a:pt x="40572" y="8940"/>
                  <a:pt x="40634" y="8773"/>
                </a:cubicBezTo>
                <a:cubicBezTo>
                  <a:pt x="40821" y="8940"/>
                  <a:pt x="40853" y="8385"/>
                  <a:pt x="41009" y="8496"/>
                </a:cubicBezTo>
                <a:cubicBezTo>
                  <a:pt x="41414" y="7996"/>
                  <a:pt x="41851" y="7774"/>
                  <a:pt x="42226" y="7218"/>
                </a:cubicBezTo>
                <a:cubicBezTo>
                  <a:pt x="42507" y="7496"/>
                  <a:pt x="42631" y="6941"/>
                  <a:pt x="42881" y="7052"/>
                </a:cubicBezTo>
                <a:cubicBezTo>
                  <a:pt x="43100" y="6885"/>
                  <a:pt x="43287" y="6608"/>
                  <a:pt x="43568" y="6719"/>
                </a:cubicBezTo>
                <a:cubicBezTo>
                  <a:pt x="43630" y="6441"/>
                  <a:pt x="43724" y="6385"/>
                  <a:pt x="43849" y="6385"/>
                </a:cubicBezTo>
                <a:cubicBezTo>
                  <a:pt x="43973" y="6496"/>
                  <a:pt x="44005" y="6052"/>
                  <a:pt x="44161" y="6274"/>
                </a:cubicBezTo>
                <a:cubicBezTo>
                  <a:pt x="44223" y="6108"/>
                  <a:pt x="44348" y="6163"/>
                  <a:pt x="44442" y="5997"/>
                </a:cubicBezTo>
                <a:cubicBezTo>
                  <a:pt x="44535" y="5719"/>
                  <a:pt x="44754" y="6108"/>
                  <a:pt x="44785" y="5775"/>
                </a:cubicBezTo>
                <a:cubicBezTo>
                  <a:pt x="45659" y="5219"/>
                  <a:pt x="46470" y="4608"/>
                  <a:pt x="47313" y="4109"/>
                </a:cubicBezTo>
                <a:cubicBezTo>
                  <a:pt x="47500" y="3887"/>
                  <a:pt x="47687" y="3720"/>
                  <a:pt x="47906" y="3720"/>
                </a:cubicBezTo>
                <a:cubicBezTo>
                  <a:pt x="48093" y="3331"/>
                  <a:pt x="48343" y="3331"/>
                  <a:pt x="48561" y="3165"/>
                </a:cubicBezTo>
                <a:cubicBezTo>
                  <a:pt x="48749" y="2998"/>
                  <a:pt x="48998" y="3054"/>
                  <a:pt x="49154" y="2776"/>
                </a:cubicBezTo>
                <a:cubicBezTo>
                  <a:pt x="49342" y="2443"/>
                  <a:pt x="49622" y="2498"/>
                  <a:pt x="49778" y="2221"/>
                </a:cubicBezTo>
                <a:cubicBezTo>
                  <a:pt x="50184" y="1832"/>
                  <a:pt x="50590" y="1443"/>
                  <a:pt x="50933" y="832"/>
                </a:cubicBezTo>
                <a:cubicBezTo>
                  <a:pt x="51183" y="832"/>
                  <a:pt x="51339" y="388"/>
                  <a:pt x="51526" y="111"/>
                </a:cubicBezTo>
                <a:cubicBezTo>
                  <a:pt x="51589" y="111"/>
                  <a:pt x="51620" y="111"/>
                  <a:pt x="51651" y="55"/>
                </a:cubicBezTo>
                <a:cubicBezTo>
                  <a:pt x="51183" y="55"/>
                  <a:pt x="51183" y="55"/>
                  <a:pt x="51183" y="55"/>
                </a:cubicBezTo>
                <a:cubicBezTo>
                  <a:pt x="51089" y="166"/>
                  <a:pt x="51027" y="333"/>
                  <a:pt x="50902" y="277"/>
                </a:cubicBezTo>
                <a:cubicBezTo>
                  <a:pt x="50559" y="999"/>
                  <a:pt x="50059" y="1055"/>
                  <a:pt x="49716" y="1776"/>
                </a:cubicBezTo>
                <a:cubicBezTo>
                  <a:pt x="49248" y="1888"/>
                  <a:pt x="48873" y="2387"/>
                  <a:pt x="48436" y="2498"/>
                </a:cubicBezTo>
                <a:cubicBezTo>
                  <a:pt x="48280" y="2832"/>
                  <a:pt x="48031" y="2832"/>
                  <a:pt x="47812" y="2887"/>
                </a:cubicBezTo>
                <a:cubicBezTo>
                  <a:pt x="47656" y="3387"/>
                  <a:pt x="47344" y="3054"/>
                  <a:pt x="47188" y="3442"/>
                </a:cubicBezTo>
                <a:cubicBezTo>
                  <a:pt x="46970" y="3498"/>
                  <a:pt x="46751" y="3609"/>
                  <a:pt x="46595" y="3831"/>
                </a:cubicBezTo>
                <a:cubicBezTo>
                  <a:pt x="46501" y="4053"/>
                  <a:pt x="46377" y="3887"/>
                  <a:pt x="46252" y="3942"/>
                </a:cubicBezTo>
                <a:cubicBezTo>
                  <a:pt x="46252" y="4497"/>
                  <a:pt x="45971" y="3831"/>
                  <a:pt x="45940" y="4386"/>
                </a:cubicBezTo>
                <a:cubicBezTo>
                  <a:pt x="45690" y="4331"/>
                  <a:pt x="45534" y="4553"/>
                  <a:pt x="45315" y="4553"/>
                </a:cubicBezTo>
                <a:cubicBezTo>
                  <a:pt x="45191" y="5219"/>
                  <a:pt x="44847" y="4720"/>
                  <a:pt x="44660" y="5108"/>
                </a:cubicBezTo>
                <a:cubicBezTo>
                  <a:pt x="43880" y="5886"/>
                  <a:pt x="42944" y="5997"/>
                  <a:pt x="42163" y="6774"/>
                </a:cubicBezTo>
                <a:cubicBezTo>
                  <a:pt x="41882" y="6663"/>
                  <a:pt x="41758" y="7052"/>
                  <a:pt x="41539" y="7163"/>
                </a:cubicBezTo>
                <a:cubicBezTo>
                  <a:pt x="41321" y="7218"/>
                  <a:pt x="41133" y="7552"/>
                  <a:pt x="40915" y="7718"/>
                </a:cubicBezTo>
                <a:cubicBezTo>
                  <a:pt x="40821" y="7885"/>
                  <a:pt x="40728" y="7996"/>
                  <a:pt x="40634" y="8051"/>
                </a:cubicBezTo>
                <a:cubicBezTo>
                  <a:pt x="40478" y="7940"/>
                  <a:pt x="40447" y="8440"/>
                  <a:pt x="40260" y="8273"/>
                </a:cubicBezTo>
                <a:cubicBezTo>
                  <a:pt x="40072" y="8440"/>
                  <a:pt x="39885" y="8829"/>
                  <a:pt x="39635" y="8829"/>
                </a:cubicBezTo>
                <a:cubicBezTo>
                  <a:pt x="39573" y="9051"/>
                  <a:pt x="39479" y="9106"/>
                  <a:pt x="39355" y="9106"/>
                </a:cubicBezTo>
                <a:cubicBezTo>
                  <a:pt x="39292" y="9495"/>
                  <a:pt x="39198" y="9662"/>
                  <a:pt x="39042" y="9551"/>
                </a:cubicBezTo>
                <a:cubicBezTo>
                  <a:pt x="39011" y="9995"/>
                  <a:pt x="38793" y="9717"/>
                  <a:pt x="38730" y="9995"/>
                </a:cubicBezTo>
                <a:cubicBezTo>
                  <a:pt x="38637" y="10217"/>
                  <a:pt x="38449" y="9939"/>
                  <a:pt x="38418" y="10495"/>
                </a:cubicBezTo>
                <a:cubicBezTo>
                  <a:pt x="38169" y="10495"/>
                  <a:pt x="37950" y="10717"/>
                  <a:pt x="37763" y="10994"/>
                </a:cubicBezTo>
                <a:cubicBezTo>
                  <a:pt x="37576" y="11439"/>
                  <a:pt x="37295" y="11383"/>
                  <a:pt x="37139" y="11938"/>
                </a:cubicBezTo>
                <a:cubicBezTo>
                  <a:pt x="36671" y="12161"/>
                  <a:pt x="36296" y="12882"/>
                  <a:pt x="35890" y="13382"/>
                </a:cubicBezTo>
                <a:cubicBezTo>
                  <a:pt x="35672" y="13604"/>
                  <a:pt x="35453" y="13882"/>
                  <a:pt x="35235" y="14271"/>
                </a:cubicBezTo>
                <a:cubicBezTo>
                  <a:pt x="34985" y="14326"/>
                  <a:pt x="34860" y="15048"/>
                  <a:pt x="34579" y="14937"/>
                </a:cubicBezTo>
                <a:cubicBezTo>
                  <a:pt x="34829" y="14715"/>
                  <a:pt x="34923" y="13826"/>
                  <a:pt x="35204" y="13715"/>
                </a:cubicBezTo>
                <a:cubicBezTo>
                  <a:pt x="35360" y="13049"/>
                  <a:pt x="35641" y="12993"/>
                  <a:pt x="35765" y="12216"/>
                </a:cubicBezTo>
                <a:cubicBezTo>
                  <a:pt x="36171" y="12216"/>
                  <a:pt x="36358" y="11050"/>
                  <a:pt x="36764" y="11050"/>
                </a:cubicBezTo>
                <a:cubicBezTo>
                  <a:pt x="36827" y="10939"/>
                  <a:pt x="36858" y="10661"/>
                  <a:pt x="36951" y="10717"/>
                </a:cubicBezTo>
                <a:cubicBezTo>
                  <a:pt x="37107" y="10828"/>
                  <a:pt x="37107" y="10328"/>
                  <a:pt x="37232" y="10384"/>
                </a:cubicBezTo>
                <a:cubicBezTo>
                  <a:pt x="37295" y="10217"/>
                  <a:pt x="37357" y="10050"/>
                  <a:pt x="37482" y="10217"/>
                </a:cubicBezTo>
                <a:cubicBezTo>
                  <a:pt x="37544" y="9995"/>
                  <a:pt x="37607" y="9773"/>
                  <a:pt x="37700" y="9717"/>
                </a:cubicBezTo>
                <a:cubicBezTo>
                  <a:pt x="38044" y="9384"/>
                  <a:pt x="38387" y="9106"/>
                  <a:pt x="38699" y="8551"/>
                </a:cubicBezTo>
                <a:cubicBezTo>
                  <a:pt x="38949" y="8718"/>
                  <a:pt x="39011" y="8107"/>
                  <a:pt x="39230" y="8107"/>
                </a:cubicBezTo>
                <a:cubicBezTo>
                  <a:pt x="39355" y="7829"/>
                  <a:pt x="39573" y="7774"/>
                  <a:pt x="39729" y="7663"/>
                </a:cubicBezTo>
                <a:cubicBezTo>
                  <a:pt x="40041" y="7218"/>
                  <a:pt x="40384" y="6774"/>
                  <a:pt x="40759" y="6719"/>
                </a:cubicBezTo>
                <a:cubicBezTo>
                  <a:pt x="40884" y="6219"/>
                  <a:pt x="41165" y="6663"/>
                  <a:pt x="41289" y="6274"/>
                </a:cubicBezTo>
                <a:cubicBezTo>
                  <a:pt x="41508" y="6274"/>
                  <a:pt x="41633" y="5941"/>
                  <a:pt x="41820" y="5775"/>
                </a:cubicBezTo>
                <a:cubicBezTo>
                  <a:pt x="42039" y="5941"/>
                  <a:pt x="42163" y="5497"/>
                  <a:pt x="42382" y="5552"/>
                </a:cubicBezTo>
                <a:cubicBezTo>
                  <a:pt x="42507" y="5275"/>
                  <a:pt x="42756" y="5386"/>
                  <a:pt x="42881" y="5108"/>
                </a:cubicBezTo>
                <a:cubicBezTo>
                  <a:pt x="43318" y="5108"/>
                  <a:pt x="43630" y="4497"/>
                  <a:pt x="44036" y="4442"/>
                </a:cubicBezTo>
                <a:cubicBezTo>
                  <a:pt x="44192" y="4164"/>
                  <a:pt x="44410" y="4275"/>
                  <a:pt x="44566" y="3998"/>
                </a:cubicBezTo>
                <a:cubicBezTo>
                  <a:pt x="44847" y="4331"/>
                  <a:pt x="44879" y="3553"/>
                  <a:pt x="45128" y="3720"/>
                </a:cubicBezTo>
                <a:cubicBezTo>
                  <a:pt x="45191" y="3553"/>
                  <a:pt x="45315" y="3720"/>
                  <a:pt x="45378" y="3553"/>
                </a:cubicBezTo>
                <a:cubicBezTo>
                  <a:pt x="45440" y="3331"/>
                  <a:pt x="45596" y="3609"/>
                  <a:pt x="45628" y="3276"/>
                </a:cubicBezTo>
                <a:cubicBezTo>
                  <a:pt x="45846" y="3220"/>
                  <a:pt x="46065" y="3276"/>
                  <a:pt x="46189" y="2998"/>
                </a:cubicBezTo>
                <a:cubicBezTo>
                  <a:pt x="46314" y="3109"/>
                  <a:pt x="46408" y="3109"/>
                  <a:pt x="46501" y="3054"/>
                </a:cubicBezTo>
                <a:cubicBezTo>
                  <a:pt x="46533" y="2776"/>
                  <a:pt x="46689" y="2887"/>
                  <a:pt x="46782" y="2776"/>
                </a:cubicBezTo>
                <a:cubicBezTo>
                  <a:pt x="46814" y="2609"/>
                  <a:pt x="46907" y="2609"/>
                  <a:pt x="47001" y="2609"/>
                </a:cubicBezTo>
                <a:cubicBezTo>
                  <a:pt x="47126" y="2665"/>
                  <a:pt x="47157" y="2276"/>
                  <a:pt x="47344" y="2498"/>
                </a:cubicBezTo>
                <a:cubicBezTo>
                  <a:pt x="47625" y="1832"/>
                  <a:pt x="48062" y="1888"/>
                  <a:pt x="48436" y="1665"/>
                </a:cubicBezTo>
                <a:cubicBezTo>
                  <a:pt x="48592" y="1332"/>
                  <a:pt x="48811" y="1499"/>
                  <a:pt x="48967" y="1166"/>
                </a:cubicBezTo>
                <a:cubicBezTo>
                  <a:pt x="49061" y="1221"/>
                  <a:pt x="49123" y="1110"/>
                  <a:pt x="49217" y="999"/>
                </a:cubicBezTo>
                <a:cubicBezTo>
                  <a:pt x="49279" y="777"/>
                  <a:pt x="49435" y="1055"/>
                  <a:pt x="49466" y="721"/>
                </a:cubicBezTo>
                <a:cubicBezTo>
                  <a:pt x="49685" y="666"/>
                  <a:pt x="49872" y="666"/>
                  <a:pt x="49997" y="277"/>
                </a:cubicBezTo>
                <a:cubicBezTo>
                  <a:pt x="50153" y="222"/>
                  <a:pt x="50278" y="222"/>
                  <a:pt x="50403" y="55"/>
                </a:cubicBezTo>
                <a:cubicBezTo>
                  <a:pt x="49654" y="55"/>
                  <a:pt x="49654" y="55"/>
                  <a:pt x="49654" y="55"/>
                </a:cubicBezTo>
                <a:cubicBezTo>
                  <a:pt x="49560" y="111"/>
                  <a:pt x="49466" y="222"/>
                  <a:pt x="49404" y="277"/>
                </a:cubicBezTo>
                <a:cubicBezTo>
                  <a:pt x="49185" y="0"/>
                  <a:pt x="49154" y="444"/>
                  <a:pt x="49029" y="555"/>
                </a:cubicBezTo>
                <a:cubicBezTo>
                  <a:pt x="48905" y="610"/>
                  <a:pt x="48780" y="666"/>
                  <a:pt x="48686" y="777"/>
                </a:cubicBezTo>
                <a:cubicBezTo>
                  <a:pt x="48187" y="944"/>
                  <a:pt x="47781" y="1499"/>
                  <a:pt x="47313" y="1776"/>
                </a:cubicBezTo>
                <a:cubicBezTo>
                  <a:pt x="47032" y="1888"/>
                  <a:pt x="46751" y="1832"/>
                  <a:pt x="46501" y="2221"/>
                </a:cubicBezTo>
                <a:cubicBezTo>
                  <a:pt x="46189" y="2165"/>
                  <a:pt x="45940" y="2554"/>
                  <a:pt x="45659" y="2776"/>
                </a:cubicBezTo>
                <a:cubicBezTo>
                  <a:pt x="45440" y="2387"/>
                  <a:pt x="45440" y="3165"/>
                  <a:pt x="45222" y="2943"/>
                </a:cubicBezTo>
                <a:cubicBezTo>
                  <a:pt x="45066" y="2832"/>
                  <a:pt x="44972" y="3165"/>
                  <a:pt x="44785" y="3109"/>
                </a:cubicBezTo>
                <a:cubicBezTo>
                  <a:pt x="44754" y="3609"/>
                  <a:pt x="44473" y="3054"/>
                  <a:pt x="44379" y="3498"/>
                </a:cubicBezTo>
                <a:cubicBezTo>
                  <a:pt x="44254" y="3609"/>
                  <a:pt x="44098" y="3609"/>
                  <a:pt x="43942" y="3664"/>
                </a:cubicBezTo>
                <a:cubicBezTo>
                  <a:pt x="43693" y="3942"/>
                  <a:pt x="43412" y="4109"/>
                  <a:pt x="43100" y="4220"/>
                </a:cubicBezTo>
                <a:cubicBezTo>
                  <a:pt x="43037" y="4608"/>
                  <a:pt x="42756" y="4053"/>
                  <a:pt x="42725" y="4608"/>
                </a:cubicBezTo>
                <a:cubicBezTo>
                  <a:pt x="42538" y="4497"/>
                  <a:pt x="42444" y="4831"/>
                  <a:pt x="42257" y="4775"/>
                </a:cubicBezTo>
                <a:cubicBezTo>
                  <a:pt x="42163" y="5053"/>
                  <a:pt x="42007" y="4997"/>
                  <a:pt x="41882" y="5164"/>
                </a:cubicBezTo>
                <a:cubicBezTo>
                  <a:pt x="41664" y="4942"/>
                  <a:pt x="41664" y="5664"/>
                  <a:pt x="41446" y="5330"/>
                </a:cubicBezTo>
                <a:cubicBezTo>
                  <a:pt x="41165" y="5608"/>
                  <a:pt x="40884" y="5775"/>
                  <a:pt x="40603" y="5886"/>
                </a:cubicBezTo>
                <a:cubicBezTo>
                  <a:pt x="40322" y="6274"/>
                  <a:pt x="40010" y="6496"/>
                  <a:pt x="39667" y="6719"/>
                </a:cubicBezTo>
                <a:cubicBezTo>
                  <a:pt x="39542" y="6941"/>
                  <a:pt x="39355" y="6996"/>
                  <a:pt x="39230" y="7274"/>
                </a:cubicBezTo>
                <a:cubicBezTo>
                  <a:pt x="39167" y="7385"/>
                  <a:pt x="39105" y="7385"/>
                  <a:pt x="39011" y="7385"/>
                </a:cubicBezTo>
                <a:cubicBezTo>
                  <a:pt x="38949" y="7552"/>
                  <a:pt x="38762" y="7663"/>
                  <a:pt x="38793" y="7440"/>
                </a:cubicBezTo>
                <a:cubicBezTo>
                  <a:pt x="38949" y="7385"/>
                  <a:pt x="39042" y="7052"/>
                  <a:pt x="39167" y="6830"/>
                </a:cubicBezTo>
                <a:cubicBezTo>
                  <a:pt x="39323" y="6830"/>
                  <a:pt x="39448" y="6441"/>
                  <a:pt x="39573" y="6274"/>
                </a:cubicBezTo>
                <a:cubicBezTo>
                  <a:pt x="39916" y="6108"/>
                  <a:pt x="40135" y="5441"/>
                  <a:pt x="40509" y="5441"/>
                </a:cubicBezTo>
                <a:cubicBezTo>
                  <a:pt x="40572" y="4942"/>
                  <a:pt x="40790" y="5330"/>
                  <a:pt x="40853" y="4831"/>
                </a:cubicBezTo>
                <a:cubicBezTo>
                  <a:pt x="41071" y="4997"/>
                  <a:pt x="41165" y="4608"/>
                  <a:pt x="41321" y="4553"/>
                </a:cubicBezTo>
                <a:cubicBezTo>
                  <a:pt x="41508" y="4497"/>
                  <a:pt x="41633" y="4164"/>
                  <a:pt x="41758" y="3998"/>
                </a:cubicBezTo>
                <a:cubicBezTo>
                  <a:pt x="41945" y="3998"/>
                  <a:pt x="42101" y="3887"/>
                  <a:pt x="42257" y="3664"/>
                </a:cubicBezTo>
                <a:cubicBezTo>
                  <a:pt x="43412" y="2387"/>
                  <a:pt x="44660" y="1554"/>
                  <a:pt x="45971" y="832"/>
                </a:cubicBezTo>
                <a:cubicBezTo>
                  <a:pt x="46127" y="277"/>
                  <a:pt x="46470" y="499"/>
                  <a:pt x="46657" y="55"/>
                </a:cubicBezTo>
                <a:cubicBezTo>
                  <a:pt x="45971" y="55"/>
                  <a:pt x="45971" y="55"/>
                  <a:pt x="45971" y="55"/>
                </a:cubicBezTo>
                <a:cubicBezTo>
                  <a:pt x="45908" y="166"/>
                  <a:pt x="45815" y="166"/>
                  <a:pt x="45752" y="166"/>
                </a:cubicBezTo>
                <a:cubicBezTo>
                  <a:pt x="45628" y="55"/>
                  <a:pt x="45596" y="499"/>
                  <a:pt x="45409" y="222"/>
                </a:cubicBezTo>
                <a:cubicBezTo>
                  <a:pt x="45315" y="777"/>
                  <a:pt x="45035" y="499"/>
                  <a:pt x="44879" y="832"/>
                </a:cubicBezTo>
                <a:cubicBezTo>
                  <a:pt x="44473" y="1166"/>
                  <a:pt x="44067" y="1332"/>
                  <a:pt x="43661" y="1665"/>
                </a:cubicBezTo>
                <a:cubicBezTo>
                  <a:pt x="43537" y="1610"/>
                  <a:pt x="43505" y="1888"/>
                  <a:pt x="43381" y="1943"/>
                </a:cubicBezTo>
                <a:cubicBezTo>
                  <a:pt x="43287" y="1943"/>
                  <a:pt x="43162" y="1999"/>
                  <a:pt x="43100" y="2276"/>
                </a:cubicBezTo>
                <a:cubicBezTo>
                  <a:pt x="42819" y="1888"/>
                  <a:pt x="42756" y="2665"/>
                  <a:pt x="42507" y="2665"/>
                </a:cubicBezTo>
                <a:cubicBezTo>
                  <a:pt x="42195" y="3276"/>
                  <a:pt x="41695" y="3165"/>
                  <a:pt x="41414" y="3887"/>
                </a:cubicBezTo>
                <a:cubicBezTo>
                  <a:pt x="41196" y="3609"/>
                  <a:pt x="41165" y="4053"/>
                  <a:pt x="41009" y="3887"/>
                </a:cubicBezTo>
                <a:cubicBezTo>
                  <a:pt x="40946" y="4442"/>
                  <a:pt x="40759" y="3998"/>
                  <a:pt x="40728" y="3831"/>
                </a:cubicBezTo>
                <a:cubicBezTo>
                  <a:pt x="40697" y="4331"/>
                  <a:pt x="40603" y="4553"/>
                  <a:pt x="40322" y="4608"/>
                </a:cubicBezTo>
                <a:cubicBezTo>
                  <a:pt x="40166" y="5053"/>
                  <a:pt x="39947" y="5164"/>
                  <a:pt x="39729" y="5330"/>
                </a:cubicBezTo>
                <a:cubicBezTo>
                  <a:pt x="39355" y="5886"/>
                  <a:pt x="38980" y="6385"/>
                  <a:pt x="38574" y="6719"/>
                </a:cubicBezTo>
                <a:cubicBezTo>
                  <a:pt x="38481" y="6941"/>
                  <a:pt x="38387" y="7274"/>
                  <a:pt x="38231" y="7329"/>
                </a:cubicBezTo>
                <a:cubicBezTo>
                  <a:pt x="38106" y="7552"/>
                  <a:pt x="38044" y="7885"/>
                  <a:pt x="37888" y="7885"/>
                </a:cubicBezTo>
                <a:cubicBezTo>
                  <a:pt x="37576" y="8051"/>
                  <a:pt x="37420" y="8718"/>
                  <a:pt x="37139" y="8884"/>
                </a:cubicBezTo>
                <a:cubicBezTo>
                  <a:pt x="36920" y="9495"/>
                  <a:pt x="36639" y="9606"/>
                  <a:pt x="36421" y="10106"/>
                </a:cubicBezTo>
                <a:cubicBezTo>
                  <a:pt x="36078" y="10106"/>
                  <a:pt x="35921" y="10994"/>
                  <a:pt x="35578" y="10994"/>
                </a:cubicBezTo>
                <a:cubicBezTo>
                  <a:pt x="35765" y="10828"/>
                  <a:pt x="35890" y="10217"/>
                  <a:pt x="36046" y="9939"/>
                </a:cubicBezTo>
                <a:cubicBezTo>
                  <a:pt x="36265" y="9939"/>
                  <a:pt x="36327" y="9106"/>
                  <a:pt x="36577" y="9162"/>
                </a:cubicBezTo>
                <a:cubicBezTo>
                  <a:pt x="36764" y="8218"/>
                  <a:pt x="37076" y="7885"/>
                  <a:pt x="37326" y="7274"/>
                </a:cubicBezTo>
                <a:cubicBezTo>
                  <a:pt x="37576" y="6552"/>
                  <a:pt x="37919" y="6330"/>
                  <a:pt x="38169" y="5664"/>
                </a:cubicBezTo>
                <a:cubicBezTo>
                  <a:pt x="38356" y="5775"/>
                  <a:pt x="38387" y="4997"/>
                  <a:pt x="38637" y="5330"/>
                </a:cubicBezTo>
                <a:cubicBezTo>
                  <a:pt x="38762" y="4886"/>
                  <a:pt x="38918" y="4720"/>
                  <a:pt x="39074" y="4442"/>
                </a:cubicBezTo>
                <a:cubicBezTo>
                  <a:pt x="39230" y="4275"/>
                  <a:pt x="39448" y="4275"/>
                  <a:pt x="39542" y="3776"/>
                </a:cubicBezTo>
                <a:cubicBezTo>
                  <a:pt x="39760" y="3831"/>
                  <a:pt x="39854" y="3387"/>
                  <a:pt x="40010" y="3109"/>
                </a:cubicBezTo>
                <a:cubicBezTo>
                  <a:pt x="40197" y="2998"/>
                  <a:pt x="40416" y="3054"/>
                  <a:pt x="40540" y="2609"/>
                </a:cubicBezTo>
                <a:cubicBezTo>
                  <a:pt x="40665" y="2720"/>
                  <a:pt x="40697" y="2332"/>
                  <a:pt x="40853" y="2554"/>
                </a:cubicBezTo>
                <a:cubicBezTo>
                  <a:pt x="40915" y="2276"/>
                  <a:pt x="40977" y="2110"/>
                  <a:pt x="41071" y="1999"/>
                </a:cubicBezTo>
                <a:cubicBezTo>
                  <a:pt x="41477" y="1832"/>
                  <a:pt x="41789" y="1166"/>
                  <a:pt x="42163" y="944"/>
                </a:cubicBezTo>
                <a:cubicBezTo>
                  <a:pt x="42257" y="999"/>
                  <a:pt x="42319" y="777"/>
                  <a:pt x="42351" y="555"/>
                </a:cubicBezTo>
                <a:cubicBezTo>
                  <a:pt x="42475" y="610"/>
                  <a:pt x="42569" y="499"/>
                  <a:pt x="42631" y="277"/>
                </a:cubicBezTo>
                <a:cubicBezTo>
                  <a:pt x="42788" y="277"/>
                  <a:pt x="42912" y="166"/>
                  <a:pt x="43037" y="55"/>
                </a:cubicBezTo>
                <a:cubicBezTo>
                  <a:pt x="42226" y="55"/>
                  <a:pt x="42226" y="55"/>
                  <a:pt x="42226" y="55"/>
                </a:cubicBezTo>
                <a:cubicBezTo>
                  <a:pt x="42163" y="444"/>
                  <a:pt x="41976" y="222"/>
                  <a:pt x="41914" y="388"/>
                </a:cubicBezTo>
                <a:cubicBezTo>
                  <a:pt x="41758" y="277"/>
                  <a:pt x="41726" y="832"/>
                  <a:pt x="41602" y="832"/>
                </a:cubicBezTo>
                <a:cubicBezTo>
                  <a:pt x="41446" y="832"/>
                  <a:pt x="41352" y="999"/>
                  <a:pt x="41258" y="1277"/>
                </a:cubicBezTo>
                <a:cubicBezTo>
                  <a:pt x="41040" y="832"/>
                  <a:pt x="41102" y="1721"/>
                  <a:pt x="40915" y="1554"/>
                </a:cubicBezTo>
                <a:cubicBezTo>
                  <a:pt x="40509" y="2110"/>
                  <a:pt x="40010" y="2276"/>
                  <a:pt x="39635" y="2998"/>
                </a:cubicBezTo>
                <a:cubicBezTo>
                  <a:pt x="39386" y="2998"/>
                  <a:pt x="39261" y="3720"/>
                  <a:pt x="38980" y="3664"/>
                </a:cubicBezTo>
                <a:cubicBezTo>
                  <a:pt x="38918" y="3998"/>
                  <a:pt x="38824" y="4220"/>
                  <a:pt x="38668" y="4109"/>
                </a:cubicBezTo>
                <a:cubicBezTo>
                  <a:pt x="38668" y="4386"/>
                  <a:pt x="38325" y="4608"/>
                  <a:pt x="38418" y="4275"/>
                </a:cubicBezTo>
                <a:cubicBezTo>
                  <a:pt x="38512" y="3831"/>
                  <a:pt x="38730" y="3831"/>
                  <a:pt x="38886" y="3609"/>
                </a:cubicBezTo>
                <a:cubicBezTo>
                  <a:pt x="39011" y="3165"/>
                  <a:pt x="39198" y="3165"/>
                  <a:pt x="39355" y="2943"/>
                </a:cubicBezTo>
                <a:cubicBezTo>
                  <a:pt x="39479" y="2498"/>
                  <a:pt x="39698" y="2609"/>
                  <a:pt x="39823" y="2221"/>
                </a:cubicBezTo>
                <a:cubicBezTo>
                  <a:pt x="40072" y="2332"/>
                  <a:pt x="40166" y="1665"/>
                  <a:pt x="40353" y="1443"/>
                </a:cubicBezTo>
                <a:cubicBezTo>
                  <a:pt x="40728" y="1221"/>
                  <a:pt x="41009" y="666"/>
                  <a:pt x="41383" y="499"/>
                </a:cubicBezTo>
                <a:cubicBezTo>
                  <a:pt x="41446" y="333"/>
                  <a:pt x="41508" y="166"/>
                  <a:pt x="41570" y="55"/>
                </a:cubicBezTo>
                <a:cubicBezTo>
                  <a:pt x="40915" y="55"/>
                  <a:pt x="40915" y="55"/>
                  <a:pt x="40915" y="55"/>
                </a:cubicBezTo>
                <a:cubicBezTo>
                  <a:pt x="40915" y="55"/>
                  <a:pt x="40884" y="55"/>
                  <a:pt x="40884" y="111"/>
                </a:cubicBezTo>
                <a:cubicBezTo>
                  <a:pt x="40728" y="388"/>
                  <a:pt x="40540" y="444"/>
                  <a:pt x="40353" y="555"/>
                </a:cubicBezTo>
                <a:cubicBezTo>
                  <a:pt x="40291" y="777"/>
                  <a:pt x="40260" y="1055"/>
                  <a:pt x="40104" y="832"/>
                </a:cubicBezTo>
                <a:cubicBezTo>
                  <a:pt x="40041" y="1110"/>
                  <a:pt x="39947" y="1277"/>
                  <a:pt x="39854" y="1388"/>
                </a:cubicBezTo>
                <a:cubicBezTo>
                  <a:pt x="39729" y="1721"/>
                  <a:pt x="39448" y="1443"/>
                  <a:pt x="39386" y="2054"/>
                </a:cubicBezTo>
                <a:cubicBezTo>
                  <a:pt x="39167" y="2110"/>
                  <a:pt x="39042" y="2554"/>
                  <a:pt x="38824" y="2665"/>
                </a:cubicBezTo>
                <a:cubicBezTo>
                  <a:pt x="38699" y="3165"/>
                  <a:pt x="38418" y="2943"/>
                  <a:pt x="38325" y="3498"/>
                </a:cubicBezTo>
                <a:cubicBezTo>
                  <a:pt x="38106" y="3609"/>
                  <a:pt x="38044" y="4386"/>
                  <a:pt x="37763" y="4109"/>
                </a:cubicBezTo>
                <a:cubicBezTo>
                  <a:pt x="38106" y="3776"/>
                  <a:pt x="38013" y="2943"/>
                  <a:pt x="38106" y="2443"/>
                </a:cubicBezTo>
                <a:cubicBezTo>
                  <a:pt x="38481" y="2443"/>
                  <a:pt x="38637" y="1332"/>
                  <a:pt x="39011" y="1221"/>
                </a:cubicBezTo>
                <a:cubicBezTo>
                  <a:pt x="38793" y="832"/>
                  <a:pt x="39230" y="777"/>
                  <a:pt x="39230" y="333"/>
                </a:cubicBezTo>
                <a:cubicBezTo>
                  <a:pt x="39355" y="333"/>
                  <a:pt x="39448" y="111"/>
                  <a:pt x="39542" y="55"/>
                </a:cubicBezTo>
                <a:cubicBezTo>
                  <a:pt x="38169" y="55"/>
                  <a:pt x="38169" y="55"/>
                  <a:pt x="38169" y="55"/>
                </a:cubicBezTo>
                <a:cubicBezTo>
                  <a:pt x="38169" y="333"/>
                  <a:pt x="38106" y="610"/>
                  <a:pt x="37950" y="721"/>
                </a:cubicBezTo>
                <a:cubicBezTo>
                  <a:pt x="37981" y="499"/>
                  <a:pt x="38013" y="277"/>
                  <a:pt x="38044" y="55"/>
                </a:cubicBezTo>
                <a:cubicBezTo>
                  <a:pt x="37638" y="55"/>
                  <a:pt x="37638" y="55"/>
                  <a:pt x="37638" y="55"/>
                </a:cubicBezTo>
                <a:cubicBezTo>
                  <a:pt x="37607" y="333"/>
                  <a:pt x="37638" y="610"/>
                  <a:pt x="37576" y="944"/>
                </a:cubicBezTo>
                <a:cubicBezTo>
                  <a:pt x="37388" y="1943"/>
                  <a:pt x="37451" y="2776"/>
                  <a:pt x="37263" y="3720"/>
                </a:cubicBezTo>
                <a:cubicBezTo>
                  <a:pt x="37045" y="3887"/>
                  <a:pt x="36983" y="4942"/>
                  <a:pt x="36671" y="4831"/>
                </a:cubicBezTo>
                <a:cubicBezTo>
                  <a:pt x="36889" y="3887"/>
                  <a:pt x="36733" y="3165"/>
                  <a:pt x="37076" y="2110"/>
                </a:cubicBezTo>
                <a:cubicBezTo>
                  <a:pt x="36983" y="1776"/>
                  <a:pt x="37139" y="1277"/>
                  <a:pt x="37107" y="888"/>
                </a:cubicBezTo>
                <a:cubicBezTo>
                  <a:pt x="37170" y="555"/>
                  <a:pt x="37139" y="333"/>
                  <a:pt x="37139" y="55"/>
                </a:cubicBezTo>
                <a:cubicBezTo>
                  <a:pt x="36795" y="55"/>
                  <a:pt x="36795" y="55"/>
                  <a:pt x="36795" y="55"/>
                </a:cubicBezTo>
                <a:cubicBezTo>
                  <a:pt x="36795" y="166"/>
                  <a:pt x="36795" y="333"/>
                  <a:pt x="36795" y="499"/>
                </a:cubicBezTo>
                <a:cubicBezTo>
                  <a:pt x="36577" y="1221"/>
                  <a:pt x="36639" y="1832"/>
                  <a:pt x="36608" y="2443"/>
                </a:cubicBezTo>
                <a:cubicBezTo>
                  <a:pt x="36358" y="3220"/>
                  <a:pt x="36421" y="3776"/>
                  <a:pt x="36390" y="4386"/>
                </a:cubicBezTo>
                <a:cubicBezTo>
                  <a:pt x="36202" y="5775"/>
                  <a:pt x="35921" y="7218"/>
                  <a:pt x="35703" y="8607"/>
                </a:cubicBezTo>
                <a:cubicBezTo>
                  <a:pt x="35609" y="8995"/>
                  <a:pt x="35547" y="9329"/>
                  <a:pt x="35391" y="9440"/>
                </a:cubicBezTo>
                <a:cubicBezTo>
                  <a:pt x="35204" y="9717"/>
                  <a:pt x="35453" y="10328"/>
                  <a:pt x="35172" y="10328"/>
                </a:cubicBezTo>
                <a:cubicBezTo>
                  <a:pt x="35422" y="8218"/>
                  <a:pt x="35672" y="6163"/>
                  <a:pt x="35859" y="4164"/>
                </a:cubicBezTo>
                <a:cubicBezTo>
                  <a:pt x="35921" y="3887"/>
                  <a:pt x="35890" y="3720"/>
                  <a:pt x="35797" y="3553"/>
                </a:cubicBezTo>
                <a:cubicBezTo>
                  <a:pt x="35828" y="3331"/>
                  <a:pt x="36109" y="2887"/>
                  <a:pt x="35921" y="2776"/>
                </a:cubicBezTo>
                <a:cubicBezTo>
                  <a:pt x="36109" y="2165"/>
                  <a:pt x="35890" y="1832"/>
                  <a:pt x="36140" y="1166"/>
                </a:cubicBezTo>
                <a:cubicBezTo>
                  <a:pt x="36046" y="832"/>
                  <a:pt x="36140" y="444"/>
                  <a:pt x="36171" y="55"/>
                </a:cubicBezTo>
                <a:cubicBezTo>
                  <a:pt x="35797" y="55"/>
                  <a:pt x="35797" y="55"/>
                  <a:pt x="35797" y="55"/>
                </a:cubicBezTo>
                <a:cubicBezTo>
                  <a:pt x="35734" y="666"/>
                  <a:pt x="35765" y="1277"/>
                  <a:pt x="35609" y="1999"/>
                </a:cubicBezTo>
                <a:cubicBezTo>
                  <a:pt x="35609" y="2776"/>
                  <a:pt x="35453" y="3664"/>
                  <a:pt x="35391" y="4442"/>
                </a:cubicBezTo>
                <a:cubicBezTo>
                  <a:pt x="35485" y="4553"/>
                  <a:pt x="35422" y="4775"/>
                  <a:pt x="35360" y="4942"/>
                </a:cubicBezTo>
                <a:cubicBezTo>
                  <a:pt x="35328" y="5164"/>
                  <a:pt x="35391" y="5330"/>
                  <a:pt x="35297" y="5608"/>
                </a:cubicBezTo>
                <a:cubicBezTo>
                  <a:pt x="35266" y="5886"/>
                  <a:pt x="35391" y="6663"/>
                  <a:pt x="35110" y="6719"/>
                </a:cubicBezTo>
                <a:cubicBezTo>
                  <a:pt x="35297" y="5552"/>
                  <a:pt x="35110" y="4608"/>
                  <a:pt x="35235" y="3442"/>
                </a:cubicBezTo>
                <a:cubicBezTo>
                  <a:pt x="35110" y="3331"/>
                  <a:pt x="35328" y="2943"/>
                  <a:pt x="35235" y="2720"/>
                </a:cubicBezTo>
                <a:cubicBezTo>
                  <a:pt x="35079" y="2554"/>
                  <a:pt x="35297" y="2110"/>
                  <a:pt x="35141" y="1943"/>
                </a:cubicBezTo>
                <a:cubicBezTo>
                  <a:pt x="35235" y="1388"/>
                  <a:pt x="35204" y="832"/>
                  <a:pt x="35141" y="388"/>
                </a:cubicBezTo>
                <a:cubicBezTo>
                  <a:pt x="35172" y="222"/>
                  <a:pt x="35204" y="111"/>
                  <a:pt x="35235" y="55"/>
                </a:cubicBezTo>
                <a:cubicBezTo>
                  <a:pt x="34860" y="55"/>
                  <a:pt x="34860" y="55"/>
                  <a:pt x="34860" y="55"/>
                </a:cubicBezTo>
                <a:cubicBezTo>
                  <a:pt x="34736" y="944"/>
                  <a:pt x="34860" y="1665"/>
                  <a:pt x="34767" y="2554"/>
                </a:cubicBezTo>
                <a:cubicBezTo>
                  <a:pt x="34923" y="3387"/>
                  <a:pt x="34798" y="4386"/>
                  <a:pt x="34860" y="5275"/>
                </a:cubicBezTo>
                <a:cubicBezTo>
                  <a:pt x="34736" y="5830"/>
                  <a:pt x="34954" y="6108"/>
                  <a:pt x="34829" y="6663"/>
                </a:cubicBezTo>
                <a:cubicBezTo>
                  <a:pt x="34892" y="7107"/>
                  <a:pt x="34673" y="7718"/>
                  <a:pt x="34860" y="8107"/>
                </a:cubicBezTo>
                <a:cubicBezTo>
                  <a:pt x="34579" y="8273"/>
                  <a:pt x="34829" y="8829"/>
                  <a:pt x="34611" y="9329"/>
                </a:cubicBezTo>
                <a:cubicBezTo>
                  <a:pt x="34767" y="9495"/>
                  <a:pt x="34548" y="9884"/>
                  <a:pt x="34642" y="10050"/>
                </a:cubicBezTo>
                <a:cubicBezTo>
                  <a:pt x="34642" y="10328"/>
                  <a:pt x="34673" y="10495"/>
                  <a:pt x="34642" y="10772"/>
                </a:cubicBezTo>
                <a:cubicBezTo>
                  <a:pt x="34579" y="11050"/>
                  <a:pt x="34548" y="11217"/>
                  <a:pt x="34579" y="11439"/>
                </a:cubicBezTo>
                <a:cubicBezTo>
                  <a:pt x="34579" y="11661"/>
                  <a:pt x="34299" y="12105"/>
                  <a:pt x="34486" y="12216"/>
                </a:cubicBezTo>
                <a:cubicBezTo>
                  <a:pt x="34423" y="12494"/>
                  <a:pt x="34361" y="12716"/>
                  <a:pt x="34299" y="12938"/>
                </a:cubicBezTo>
                <a:cubicBezTo>
                  <a:pt x="34143" y="13160"/>
                  <a:pt x="34423" y="13660"/>
                  <a:pt x="34143" y="13549"/>
                </a:cubicBezTo>
                <a:cubicBezTo>
                  <a:pt x="34205" y="12494"/>
                  <a:pt x="34267" y="11439"/>
                  <a:pt x="34236" y="10439"/>
                </a:cubicBezTo>
                <a:cubicBezTo>
                  <a:pt x="34236" y="9384"/>
                  <a:pt x="34299" y="8273"/>
                  <a:pt x="34143" y="7329"/>
                </a:cubicBezTo>
                <a:cubicBezTo>
                  <a:pt x="34205" y="6274"/>
                  <a:pt x="34080" y="5275"/>
                  <a:pt x="34049" y="4275"/>
                </a:cubicBezTo>
                <a:cubicBezTo>
                  <a:pt x="34049" y="3220"/>
                  <a:pt x="33893" y="2221"/>
                  <a:pt x="33830" y="1221"/>
                </a:cubicBezTo>
                <a:cubicBezTo>
                  <a:pt x="33862" y="832"/>
                  <a:pt x="33862" y="444"/>
                  <a:pt x="33830" y="55"/>
                </a:cubicBezTo>
                <a:cubicBezTo>
                  <a:pt x="33456" y="55"/>
                  <a:pt x="33456" y="55"/>
                  <a:pt x="33456" y="55"/>
                </a:cubicBezTo>
                <a:cubicBezTo>
                  <a:pt x="33456" y="222"/>
                  <a:pt x="33456" y="333"/>
                  <a:pt x="33518" y="444"/>
                </a:cubicBezTo>
                <a:cubicBezTo>
                  <a:pt x="33394" y="1055"/>
                  <a:pt x="33612" y="1388"/>
                  <a:pt x="33550" y="1888"/>
                </a:cubicBezTo>
                <a:cubicBezTo>
                  <a:pt x="33612" y="2332"/>
                  <a:pt x="33550" y="2776"/>
                  <a:pt x="33612" y="3220"/>
                </a:cubicBezTo>
                <a:cubicBezTo>
                  <a:pt x="33768" y="4053"/>
                  <a:pt x="33768" y="5053"/>
                  <a:pt x="33799" y="5997"/>
                </a:cubicBezTo>
                <a:cubicBezTo>
                  <a:pt x="34049" y="6052"/>
                  <a:pt x="33550" y="6663"/>
                  <a:pt x="33799" y="6719"/>
                </a:cubicBezTo>
                <a:cubicBezTo>
                  <a:pt x="33799" y="6996"/>
                  <a:pt x="33830" y="7163"/>
                  <a:pt x="33830" y="7440"/>
                </a:cubicBezTo>
                <a:cubicBezTo>
                  <a:pt x="33924" y="7829"/>
                  <a:pt x="33862" y="8329"/>
                  <a:pt x="33893" y="8718"/>
                </a:cubicBezTo>
                <a:cubicBezTo>
                  <a:pt x="33986" y="9162"/>
                  <a:pt x="33830" y="9773"/>
                  <a:pt x="33924" y="10161"/>
                </a:cubicBezTo>
                <a:cubicBezTo>
                  <a:pt x="34049" y="10717"/>
                  <a:pt x="33706" y="10883"/>
                  <a:pt x="33924" y="11272"/>
                </a:cubicBezTo>
                <a:cubicBezTo>
                  <a:pt x="33830" y="11827"/>
                  <a:pt x="33862" y="12272"/>
                  <a:pt x="33830" y="12771"/>
                </a:cubicBezTo>
                <a:cubicBezTo>
                  <a:pt x="33674" y="13105"/>
                  <a:pt x="33862" y="13216"/>
                  <a:pt x="33737" y="13549"/>
                </a:cubicBezTo>
                <a:cubicBezTo>
                  <a:pt x="33862" y="13715"/>
                  <a:pt x="33643" y="14049"/>
                  <a:pt x="33799" y="14160"/>
                </a:cubicBezTo>
                <a:cubicBezTo>
                  <a:pt x="33581" y="14604"/>
                  <a:pt x="33737" y="15048"/>
                  <a:pt x="33518" y="15159"/>
                </a:cubicBezTo>
                <a:cubicBezTo>
                  <a:pt x="33518" y="15714"/>
                  <a:pt x="33581" y="16270"/>
                  <a:pt x="33487" y="16881"/>
                </a:cubicBezTo>
                <a:cubicBezTo>
                  <a:pt x="33269" y="16603"/>
                  <a:pt x="33362" y="16103"/>
                  <a:pt x="33425" y="15603"/>
                </a:cubicBezTo>
                <a:cubicBezTo>
                  <a:pt x="33394" y="15437"/>
                  <a:pt x="33269" y="15270"/>
                  <a:pt x="33362" y="15048"/>
                </a:cubicBezTo>
                <a:cubicBezTo>
                  <a:pt x="33237" y="14881"/>
                  <a:pt x="33456" y="14548"/>
                  <a:pt x="33300" y="14437"/>
                </a:cubicBezTo>
                <a:cubicBezTo>
                  <a:pt x="33394" y="13604"/>
                  <a:pt x="33269" y="12882"/>
                  <a:pt x="33331" y="11994"/>
                </a:cubicBezTo>
                <a:cubicBezTo>
                  <a:pt x="33237" y="11661"/>
                  <a:pt x="33237" y="11161"/>
                  <a:pt x="33144" y="10772"/>
                </a:cubicBezTo>
                <a:cubicBezTo>
                  <a:pt x="33300" y="10273"/>
                  <a:pt x="33050" y="10050"/>
                  <a:pt x="33175" y="9551"/>
                </a:cubicBezTo>
                <a:cubicBezTo>
                  <a:pt x="32988" y="8829"/>
                  <a:pt x="33081" y="7940"/>
                  <a:pt x="32894" y="7218"/>
                </a:cubicBezTo>
                <a:cubicBezTo>
                  <a:pt x="32925" y="6774"/>
                  <a:pt x="32832" y="6330"/>
                  <a:pt x="32832" y="5886"/>
                </a:cubicBezTo>
                <a:cubicBezTo>
                  <a:pt x="32832" y="5830"/>
                  <a:pt x="32925" y="5664"/>
                  <a:pt x="32894" y="5608"/>
                </a:cubicBezTo>
                <a:cubicBezTo>
                  <a:pt x="32832" y="5386"/>
                  <a:pt x="32738" y="5164"/>
                  <a:pt x="32832" y="4664"/>
                </a:cubicBezTo>
                <a:cubicBezTo>
                  <a:pt x="32644" y="4386"/>
                  <a:pt x="32988" y="3776"/>
                  <a:pt x="32738" y="3553"/>
                </a:cubicBezTo>
                <a:cubicBezTo>
                  <a:pt x="32832" y="3054"/>
                  <a:pt x="32738" y="2720"/>
                  <a:pt x="32738" y="2332"/>
                </a:cubicBezTo>
                <a:cubicBezTo>
                  <a:pt x="32769" y="1554"/>
                  <a:pt x="32769" y="777"/>
                  <a:pt x="32769" y="55"/>
                </a:cubicBezTo>
                <a:cubicBezTo>
                  <a:pt x="32520" y="55"/>
                  <a:pt x="32520" y="55"/>
                  <a:pt x="32520" y="55"/>
                </a:cubicBezTo>
                <a:cubicBezTo>
                  <a:pt x="32457" y="1999"/>
                  <a:pt x="32520" y="3942"/>
                  <a:pt x="32520" y="5886"/>
                </a:cubicBezTo>
                <a:cubicBezTo>
                  <a:pt x="32613" y="6330"/>
                  <a:pt x="32551" y="6885"/>
                  <a:pt x="32644" y="7385"/>
                </a:cubicBezTo>
                <a:cubicBezTo>
                  <a:pt x="32582" y="7996"/>
                  <a:pt x="32769" y="8385"/>
                  <a:pt x="32707" y="8995"/>
                </a:cubicBezTo>
                <a:cubicBezTo>
                  <a:pt x="32863" y="9217"/>
                  <a:pt x="32582" y="9662"/>
                  <a:pt x="32801" y="9828"/>
                </a:cubicBezTo>
                <a:cubicBezTo>
                  <a:pt x="32769" y="10106"/>
                  <a:pt x="32894" y="10328"/>
                  <a:pt x="32801" y="10661"/>
                </a:cubicBezTo>
                <a:cubicBezTo>
                  <a:pt x="32863" y="11161"/>
                  <a:pt x="32863" y="11772"/>
                  <a:pt x="32988" y="12216"/>
                </a:cubicBezTo>
                <a:cubicBezTo>
                  <a:pt x="33019" y="12771"/>
                  <a:pt x="32957" y="13382"/>
                  <a:pt x="33050" y="13882"/>
                </a:cubicBezTo>
                <a:cubicBezTo>
                  <a:pt x="32863" y="14326"/>
                  <a:pt x="33081" y="14437"/>
                  <a:pt x="33019" y="14770"/>
                </a:cubicBezTo>
                <a:cubicBezTo>
                  <a:pt x="32925" y="15104"/>
                  <a:pt x="32925" y="15381"/>
                  <a:pt x="33019" y="15603"/>
                </a:cubicBezTo>
                <a:cubicBezTo>
                  <a:pt x="32988" y="16770"/>
                  <a:pt x="32957" y="17936"/>
                  <a:pt x="32925" y="19102"/>
                </a:cubicBezTo>
                <a:cubicBezTo>
                  <a:pt x="32738" y="19435"/>
                  <a:pt x="32925" y="19546"/>
                  <a:pt x="32801" y="19879"/>
                </a:cubicBezTo>
                <a:cubicBezTo>
                  <a:pt x="32707" y="20101"/>
                  <a:pt x="32676" y="20823"/>
                  <a:pt x="32488" y="20712"/>
                </a:cubicBezTo>
                <a:cubicBezTo>
                  <a:pt x="32613" y="19713"/>
                  <a:pt x="32488" y="18880"/>
                  <a:pt x="32520" y="17880"/>
                </a:cubicBezTo>
                <a:cubicBezTo>
                  <a:pt x="32488" y="16992"/>
                  <a:pt x="32520" y="16048"/>
                  <a:pt x="32426" y="15159"/>
                </a:cubicBezTo>
                <a:cubicBezTo>
                  <a:pt x="32364" y="14271"/>
                  <a:pt x="32332" y="13382"/>
                  <a:pt x="32208" y="12494"/>
                </a:cubicBezTo>
                <a:cubicBezTo>
                  <a:pt x="32301" y="12272"/>
                  <a:pt x="32239" y="12105"/>
                  <a:pt x="32176" y="11938"/>
                </a:cubicBezTo>
                <a:cubicBezTo>
                  <a:pt x="32083" y="11772"/>
                  <a:pt x="32301" y="11383"/>
                  <a:pt x="32145" y="11217"/>
                </a:cubicBezTo>
                <a:cubicBezTo>
                  <a:pt x="32114" y="10772"/>
                  <a:pt x="32145" y="10217"/>
                  <a:pt x="31989" y="9828"/>
                </a:cubicBezTo>
                <a:cubicBezTo>
                  <a:pt x="32083" y="9329"/>
                  <a:pt x="31989" y="8940"/>
                  <a:pt x="31927" y="8551"/>
                </a:cubicBezTo>
                <a:cubicBezTo>
                  <a:pt x="31833" y="8162"/>
                  <a:pt x="31927" y="7607"/>
                  <a:pt x="31802" y="7218"/>
                </a:cubicBezTo>
                <a:cubicBezTo>
                  <a:pt x="31802" y="6774"/>
                  <a:pt x="31646" y="6441"/>
                  <a:pt x="31739" y="5886"/>
                </a:cubicBezTo>
                <a:cubicBezTo>
                  <a:pt x="31521" y="5775"/>
                  <a:pt x="31739" y="5386"/>
                  <a:pt x="31583" y="5275"/>
                </a:cubicBezTo>
                <a:cubicBezTo>
                  <a:pt x="31427" y="5108"/>
                  <a:pt x="31646" y="4720"/>
                  <a:pt x="31459" y="4608"/>
                </a:cubicBezTo>
                <a:cubicBezTo>
                  <a:pt x="31521" y="4386"/>
                  <a:pt x="31490" y="4220"/>
                  <a:pt x="31396" y="4053"/>
                </a:cubicBezTo>
                <a:cubicBezTo>
                  <a:pt x="31646" y="3664"/>
                  <a:pt x="31178" y="3720"/>
                  <a:pt x="31396" y="3331"/>
                </a:cubicBezTo>
                <a:cubicBezTo>
                  <a:pt x="31209" y="2943"/>
                  <a:pt x="31334" y="2387"/>
                  <a:pt x="31115" y="2054"/>
                </a:cubicBezTo>
                <a:cubicBezTo>
                  <a:pt x="31209" y="1277"/>
                  <a:pt x="31084" y="666"/>
                  <a:pt x="30959" y="55"/>
                </a:cubicBezTo>
                <a:cubicBezTo>
                  <a:pt x="30803" y="55"/>
                  <a:pt x="30803" y="55"/>
                  <a:pt x="30803" y="55"/>
                </a:cubicBezTo>
                <a:cubicBezTo>
                  <a:pt x="30834" y="222"/>
                  <a:pt x="30928" y="388"/>
                  <a:pt x="30897" y="610"/>
                </a:cubicBezTo>
                <a:cubicBezTo>
                  <a:pt x="30803" y="1110"/>
                  <a:pt x="31084" y="1388"/>
                  <a:pt x="30959" y="1943"/>
                </a:cubicBezTo>
                <a:cubicBezTo>
                  <a:pt x="31146" y="2720"/>
                  <a:pt x="31146" y="3664"/>
                  <a:pt x="31302" y="4497"/>
                </a:cubicBezTo>
                <a:cubicBezTo>
                  <a:pt x="31365" y="4886"/>
                  <a:pt x="31302" y="5386"/>
                  <a:pt x="31490" y="5719"/>
                </a:cubicBezTo>
                <a:cubicBezTo>
                  <a:pt x="31271" y="6330"/>
                  <a:pt x="31615" y="6608"/>
                  <a:pt x="31521" y="7163"/>
                </a:cubicBezTo>
                <a:cubicBezTo>
                  <a:pt x="31521" y="8051"/>
                  <a:pt x="31677" y="8884"/>
                  <a:pt x="31708" y="9773"/>
                </a:cubicBezTo>
                <a:cubicBezTo>
                  <a:pt x="31864" y="10606"/>
                  <a:pt x="31771" y="11605"/>
                  <a:pt x="31927" y="12438"/>
                </a:cubicBezTo>
                <a:cubicBezTo>
                  <a:pt x="31989" y="12882"/>
                  <a:pt x="31989" y="13271"/>
                  <a:pt x="31989" y="13771"/>
                </a:cubicBezTo>
                <a:cubicBezTo>
                  <a:pt x="31895" y="14271"/>
                  <a:pt x="32239" y="14548"/>
                  <a:pt x="32020" y="15159"/>
                </a:cubicBezTo>
                <a:cubicBezTo>
                  <a:pt x="32145" y="15548"/>
                  <a:pt x="32239" y="15937"/>
                  <a:pt x="32083" y="16492"/>
                </a:cubicBezTo>
                <a:cubicBezTo>
                  <a:pt x="32270" y="16825"/>
                  <a:pt x="32052" y="17491"/>
                  <a:pt x="32239" y="17825"/>
                </a:cubicBezTo>
                <a:cubicBezTo>
                  <a:pt x="32114" y="18824"/>
                  <a:pt x="32208" y="19713"/>
                  <a:pt x="32208" y="20657"/>
                </a:cubicBezTo>
                <a:cubicBezTo>
                  <a:pt x="32083" y="21267"/>
                  <a:pt x="32083" y="21878"/>
                  <a:pt x="32052" y="22434"/>
                </a:cubicBezTo>
                <a:cubicBezTo>
                  <a:pt x="32083" y="22711"/>
                  <a:pt x="31989" y="23044"/>
                  <a:pt x="32020" y="23322"/>
                </a:cubicBezTo>
                <a:cubicBezTo>
                  <a:pt x="32052" y="23433"/>
                  <a:pt x="32020" y="24155"/>
                  <a:pt x="31833" y="24044"/>
                </a:cubicBezTo>
                <a:cubicBezTo>
                  <a:pt x="31864" y="23544"/>
                  <a:pt x="31833" y="23100"/>
                  <a:pt x="31927" y="22545"/>
                </a:cubicBezTo>
                <a:cubicBezTo>
                  <a:pt x="31739" y="22156"/>
                  <a:pt x="31864" y="21601"/>
                  <a:pt x="31895" y="21101"/>
                </a:cubicBezTo>
                <a:cubicBezTo>
                  <a:pt x="31739" y="20934"/>
                  <a:pt x="31989" y="20546"/>
                  <a:pt x="31895" y="20379"/>
                </a:cubicBezTo>
                <a:cubicBezTo>
                  <a:pt x="31739" y="20212"/>
                  <a:pt x="31958" y="19824"/>
                  <a:pt x="31864" y="19657"/>
                </a:cubicBezTo>
                <a:cubicBezTo>
                  <a:pt x="31927" y="19157"/>
                  <a:pt x="31802" y="18713"/>
                  <a:pt x="31958" y="18158"/>
                </a:cubicBezTo>
                <a:cubicBezTo>
                  <a:pt x="31677" y="17325"/>
                  <a:pt x="31771" y="16270"/>
                  <a:pt x="31708" y="15270"/>
                </a:cubicBezTo>
                <a:cubicBezTo>
                  <a:pt x="31646" y="14770"/>
                  <a:pt x="31615" y="14271"/>
                  <a:pt x="31583" y="13771"/>
                </a:cubicBezTo>
                <a:cubicBezTo>
                  <a:pt x="31459" y="13604"/>
                  <a:pt x="31677" y="13216"/>
                  <a:pt x="31583" y="13049"/>
                </a:cubicBezTo>
                <a:cubicBezTo>
                  <a:pt x="31552" y="12771"/>
                  <a:pt x="31552" y="12494"/>
                  <a:pt x="31490" y="12272"/>
                </a:cubicBezTo>
                <a:cubicBezTo>
                  <a:pt x="31583" y="11938"/>
                  <a:pt x="31552" y="11716"/>
                  <a:pt x="31365" y="11605"/>
                </a:cubicBezTo>
                <a:cubicBezTo>
                  <a:pt x="31459" y="11272"/>
                  <a:pt x="31552" y="10939"/>
                  <a:pt x="31365" y="10772"/>
                </a:cubicBezTo>
                <a:cubicBezTo>
                  <a:pt x="31271" y="10273"/>
                  <a:pt x="31396" y="9717"/>
                  <a:pt x="31271" y="9273"/>
                </a:cubicBezTo>
                <a:cubicBezTo>
                  <a:pt x="31146" y="8273"/>
                  <a:pt x="30990" y="7329"/>
                  <a:pt x="30928" y="6330"/>
                </a:cubicBezTo>
                <a:cubicBezTo>
                  <a:pt x="30772" y="5330"/>
                  <a:pt x="30772" y="4331"/>
                  <a:pt x="30585" y="3387"/>
                </a:cubicBezTo>
                <a:cubicBezTo>
                  <a:pt x="30803" y="2720"/>
                  <a:pt x="30397" y="2443"/>
                  <a:pt x="30585" y="1776"/>
                </a:cubicBezTo>
                <a:cubicBezTo>
                  <a:pt x="30460" y="1388"/>
                  <a:pt x="30616" y="721"/>
                  <a:pt x="30491" y="277"/>
                </a:cubicBezTo>
                <a:cubicBezTo>
                  <a:pt x="30491" y="222"/>
                  <a:pt x="30522" y="111"/>
                  <a:pt x="30553" y="55"/>
                </a:cubicBezTo>
                <a:cubicBezTo>
                  <a:pt x="30273" y="55"/>
                  <a:pt x="30273" y="55"/>
                  <a:pt x="30273" y="55"/>
                </a:cubicBezTo>
                <a:cubicBezTo>
                  <a:pt x="30273" y="111"/>
                  <a:pt x="30304" y="111"/>
                  <a:pt x="30335" y="166"/>
                </a:cubicBezTo>
                <a:cubicBezTo>
                  <a:pt x="30241" y="444"/>
                  <a:pt x="30335" y="555"/>
                  <a:pt x="30241" y="832"/>
                </a:cubicBezTo>
                <a:cubicBezTo>
                  <a:pt x="30241" y="1166"/>
                  <a:pt x="30241" y="1776"/>
                  <a:pt x="30085" y="1888"/>
                </a:cubicBezTo>
                <a:cubicBezTo>
                  <a:pt x="30210" y="1999"/>
                  <a:pt x="30023" y="2332"/>
                  <a:pt x="30117" y="2498"/>
                </a:cubicBezTo>
                <a:cubicBezTo>
                  <a:pt x="30023" y="2720"/>
                  <a:pt x="30117" y="2887"/>
                  <a:pt x="30054" y="3109"/>
                </a:cubicBezTo>
                <a:cubicBezTo>
                  <a:pt x="29898" y="3664"/>
                  <a:pt x="30023" y="3942"/>
                  <a:pt x="29929" y="4442"/>
                </a:cubicBezTo>
                <a:cubicBezTo>
                  <a:pt x="30023" y="4553"/>
                  <a:pt x="29898" y="4831"/>
                  <a:pt x="29836" y="5108"/>
                </a:cubicBezTo>
                <a:cubicBezTo>
                  <a:pt x="29960" y="5219"/>
                  <a:pt x="29836" y="5497"/>
                  <a:pt x="29773" y="5719"/>
                </a:cubicBezTo>
                <a:cubicBezTo>
                  <a:pt x="29898" y="6052"/>
                  <a:pt x="29711" y="6608"/>
                  <a:pt x="29773" y="6941"/>
                </a:cubicBezTo>
                <a:cubicBezTo>
                  <a:pt x="29711" y="7663"/>
                  <a:pt x="29680" y="8273"/>
                  <a:pt x="29680" y="8829"/>
                </a:cubicBezTo>
                <a:cubicBezTo>
                  <a:pt x="29680" y="8940"/>
                  <a:pt x="29711" y="9106"/>
                  <a:pt x="29680" y="9217"/>
                </a:cubicBezTo>
                <a:cubicBezTo>
                  <a:pt x="29648" y="9384"/>
                  <a:pt x="29711" y="10217"/>
                  <a:pt x="29711" y="10273"/>
                </a:cubicBezTo>
                <a:cubicBezTo>
                  <a:pt x="29742" y="10495"/>
                  <a:pt x="29742" y="10661"/>
                  <a:pt x="29742" y="10828"/>
                </a:cubicBezTo>
                <a:cubicBezTo>
                  <a:pt x="29773" y="11217"/>
                  <a:pt x="29867" y="11550"/>
                  <a:pt x="29773" y="11938"/>
                </a:cubicBezTo>
                <a:cubicBezTo>
                  <a:pt x="29929" y="12272"/>
                  <a:pt x="29742" y="12771"/>
                  <a:pt x="29867" y="13105"/>
                </a:cubicBezTo>
                <a:cubicBezTo>
                  <a:pt x="29836" y="13549"/>
                  <a:pt x="29929" y="13882"/>
                  <a:pt x="29867" y="14326"/>
                </a:cubicBezTo>
                <a:cubicBezTo>
                  <a:pt x="29898" y="15104"/>
                  <a:pt x="29867" y="15937"/>
                  <a:pt x="29960" y="16658"/>
                </a:cubicBezTo>
                <a:cubicBezTo>
                  <a:pt x="29960" y="17103"/>
                  <a:pt x="29960" y="17491"/>
                  <a:pt x="30054" y="17825"/>
                </a:cubicBezTo>
                <a:cubicBezTo>
                  <a:pt x="29960" y="18102"/>
                  <a:pt x="30054" y="18213"/>
                  <a:pt x="29992" y="18491"/>
                </a:cubicBezTo>
                <a:cubicBezTo>
                  <a:pt x="30117" y="18602"/>
                  <a:pt x="29929" y="18935"/>
                  <a:pt x="30023" y="19046"/>
                </a:cubicBezTo>
                <a:cubicBezTo>
                  <a:pt x="30054" y="19879"/>
                  <a:pt x="30148" y="20657"/>
                  <a:pt x="30210" y="21490"/>
                </a:cubicBezTo>
                <a:cubicBezTo>
                  <a:pt x="30429" y="22156"/>
                  <a:pt x="30241" y="23100"/>
                  <a:pt x="30397" y="23766"/>
                </a:cubicBezTo>
                <a:cubicBezTo>
                  <a:pt x="30273" y="24266"/>
                  <a:pt x="30553" y="24488"/>
                  <a:pt x="30397" y="24988"/>
                </a:cubicBezTo>
                <a:cubicBezTo>
                  <a:pt x="30522" y="25321"/>
                  <a:pt x="30429" y="25821"/>
                  <a:pt x="30491" y="26154"/>
                </a:cubicBezTo>
                <a:cubicBezTo>
                  <a:pt x="30397" y="26432"/>
                  <a:pt x="30522" y="26543"/>
                  <a:pt x="30553" y="26709"/>
                </a:cubicBezTo>
                <a:cubicBezTo>
                  <a:pt x="30491" y="26987"/>
                  <a:pt x="30460" y="27209"/>
                  <a:pt x="30491" y="27376"/>
                </a:cubicBezTo>
                <a:cubicBezTo>
                  <a:pt x="30585" y="27709"/>
                  <a:pt x="30491" y="28153"/>
                  <a:pt x="30460" y="28597"/>
                </a:cubicBezTo>
                <a:cubicBezTo>
                  <a:pt x="30522" y="28986"/>
                  <a:pt x="30585" y="29319"/>
                  <a:pt x="30460" y="29819"/>
                </a:cubicBezTo>
                <a:cubicBezTo>
                  <a:pt x="30553" y="29986"/>
                  <a:pt x="30460" y="30208"/>
                  <a:pt x="30491" y="30430"/>
                </a:cubicBezTo>
                <a:cubicBezTo>
                  <a:pt x="30429" y="30708"/>
                  <a:pt x="30678" y="30763"/>
                  <a:pt x="30522" y="31096"/>
                </a:cubicBezTo>
                <a:cubicBezTo>
                  <a:pt x="30553" y="31485"/>
                  <a:pt x="30273" y="32096"/>
                  <a:pt x="30366" y="32429"/>
                </a:cubicBezTo>
                <a:cubicBezTo>
                  <a:pt x="30304" y="32651"/>
                  <a:pt x="30241" y="32929"/>
                  <a:pt x="30179" y="33151"/>
                </a:cubicBezTo>
                <a:cubicBezTo>
                  <a:pt x="30179" y="33262"/>
                  <a:pt x="30241" y="33873"/>
                  <a:pt x="30023" y="33762"/>
                </a:cubicBezTo>
                <a:cubicBezTo>
                  <a:pt x="30085" y="32873"/>
                  <a:pt x="29960" y="32096"/>
                  <a:pt x="30117" y="31152"/>
                </a:cubicBezTo>
                <a:cubicBezTo>
                  <a:pt x="29960" y="30374"/>
                  <a:pt x="30054" y="29375"/>
                  <a:pt x="29992" y="28542"/>
                </a:cubicBezTo>
                <a:cubicBezTo>
                  <a:pt x="29773" y="28264"/>
                  <a:pt x="30117" y="27653"/>
                  <a:pt x="29867" y="27431"/>
                </a:cubicBezTo>
                <a:cubicBezTo>
                  <a:pt x="29929" y="26931"/>
                  <a:pt x="29960" y="26487"/>
                  <a:pt x="29804" y="26099"/>
                </a:cubicBezTo>
                <a:cubicBezTo>
                  <a:pt x="29836" y="25210"/>
                  <a:pt x="29680" y="24433"/>
                  <a:pt x="29555" y="23600"/>
                </a:cubicBezTo>
                <a:cubicBezTo>
                  <a:pt x="29648" y="23211"/>
                  <a:pt x="29555" y="22878"/>
                  <a:pt x="29648" y="22434"/>
                </a:cubicBezTo>
                <a:cubicBezTo>
                  <a:pt x="29430" y="22322"/>
                  <a:pt x="29524" y="21989"/>
                  <a:pt x="29555" y="21656"/>
                </a:cubicBezTo>
                <a:cubicBezTo>
                  <a:pt x="29399" y="21490"/>
                  <a:pt x="29492" y="21156"/>
                  <a:pt x="29461" y="20879"/>
                </a:cubicBezTo>
                <a:cubicBezTo>
                  <a:pt x="29368" y="20657"/>
                  <a:pt x="29274" y="20434"/>
                  <a:pt x="29368" y="20101"/>
                </a:cubicBezTo>
                <a:cubicBezTo>
                  <a:pt x="29274" y="19824"/>
                  <a:pt x="29274" y="19490"/>
                  <a:pt x="29180" y="19268"/>
                </a:cubicBezTo>
                <a:cubicBezTo>
                  <a:pt x="29305" y="18546"/>
                  <a:pt x="29024" y="18158"/>
                  <a:pt x="29149" y="17436"/>
                </a:cubicBezTo>
                <a:cubicBezTo>
                  <a:pt x="28993" y="16936"/>
                  <a:pt x="29024" y="16325"/>
                  <a:pt x="28993" y="15714"/>
                </a:cubicBezTo>
                <a:cubicBezTo>
                  <a:pt x="29024" y="14548"/>
                  <a:pt x="28743" y="13549"/>
                  <a:pt x="29024" y="12216"/>
                </a:cubicBezTo>
                <a:cubicBezTo>
                  <a:pt x="28775" y="12049"/>
                  <a:pt x="29087" y="11605"/>
                  <a:pt x="28931" y="11383"/>
                </a:cubicBezTo>
                <a:cubicBezTo>
                  <a:pt x="29149" y="10939"/>
                  <a:pt x="28806" y="10828"/>
                  <a:pt x="28993" y="10384"/>
                </a:cubicBezTo>
                <a:cubicBezTo>
                  <a:pt x="28899" y="9828"/>
                  <a:pt x="29118" y="9106"/>
                  <a:pt x="28931" y="8607"/>
                </a:cubicBezTo>
                <a:cubicBezTo>
                  <a:pt x="29055" y="8273"/>
                  <a:pt x="29087" y="8051"/>
                  <a:pt x="29055" y="7774"/>
                </a:cubicBezTo>
                <a:cubicBezTo>
                  <a:pt x="28962" y="7607"/>
                  <a:pt x="29180" y="7218"/>
                  <a:pt x="29024" y="7107"/>
                </a:cubicBezTo>
                <a:cubicBezTo>
                  <a:pt x="29149" y="6496"/>
                  <a:pt x="29149" y="6052"/>
                  <a:pt x="28993" y="5664"/>
                </a:cubicBezTo>
                <a:cubicBezTo>
                  <a:pt x="28993" y="5775"/>
                  <a:pt x="28931" y="5941"/>
                  <a:pt x="29024" y="5997"/>
                </a:cubicBezTo>
                <a:cubicBezTo>
                  <a:pt x="28962" y="6219"/>
                  <a:pt x="29055" y="6274"/>
                  <a:pt x="28993" y="6496"/>
                </a:cubicBezTo>
                <a:cubicBezTo>
                  <a:pt x="28837" y="6941"/>
                  <a:pt x="28962" y="7163"/>
                  <a:pt x="28931" y="7496"/>
                </a:cubicBezTo>
                <a:cubicBezTo>
                  <a:pt x="28650" y="7496"/>
                  <a:pt x="28868" y="8107"/>
                  <a:pt x="28806" y="8329"/>
                </a:cubicBezTo>
                <a:cubicBezTo>
                  <a:pt x="28837" y="8773"/>
                  <a:pt x="28743" y="8607"/>
                  <a:pt x="28712" y="9106"/>
                </a:cubicBezTo>
                <a:cubicBezTo>
                  <a:pt x="28806" y="9384"/>
                  <a:pt x="28775" y="9717"/>
                  <a:pt x="28650" y="10106"/>
                </a:cubicBezTo>
                <a:cubicBezTo>
                  <a:pt x="28806" y="10661"/>
                  <a:pt x="28618" y="11439"/>
                  <a:pt x="28650" y="12049"/>
                </a:cubicBezTo>
                <a:cubicBezTo>
                  <a:pt x="28618" y="12771"/>
                  <a:pt x="28650" y="13438"/>
                  <a:pt x="28494" y="14271"/>
                </a:cubicBezTo>
                <a:cubicBezTo>
                  <a:pt x="28618" y="14826"/>
                  <a:pt x="28369" y="15603"/>
                  <a:pt x="28369" y="16270"/>
                </a:cubicBezTo>
                <a:cubicBezTo>
                  <a:pt x="28494" y="16492"/>
                  <a:pt x="28244" y="16992"/>
                  <a:pt x="28431" y="17214"/>
                </a:cubicBezTo>
                <a:cubicBezTo>
                  <a:pt x="28244" y="17714"/>
                  <a:pt x="28462" y="17936"/>
                  <a:pt x="28338" y="18380"/>
                </a:cubicBezTo>
                <a:cubicBezTo>
                  <a:pt x="28431" y="18602"/>
                  <a:pt x="28400" y="18991"/>
                  <a:pt x="28275" y="19379"/>
                </a:cubicBezTo>
                <a:cubicBezTo>
                  <a:pt x="28400" y="19602"/>
                  <a:pt x="28369" y="19935"/>
                  <a:pt x="28306" y="20323"/>
                </a:cubicBezTo>
                <a:cubicBezTo>
                  <a:pt x="28275" y="21045"/>
                  <a:pt x="28494" y="21601"/>
                  <a:pt x="28275" y="22378"/>
                </a:cubicBezTo>
                <a:cubicBezTo>
                  <a:pt x="28431" y="22933"/>
                  <a:pt x="28369" y="23600"/>
                  <a:pt x="28525" y="24211"/>
                </a:cubicBezTo>
                <a:cubicBezTo>
                  <a:pt x="28338" y="24599"/>
                  <a:pt x="28462" y="24766"/>
                  <a:pt x="28369" y="25155"/>
                </a:cubicBezTo>
                <a:cubicBezTo>
                  <a:pt x="28494" y="25210"/>
                  <a:pt x="28369" y="25377"/>
                  <a:pt x="28369" y="25488"/>
                </a:cubicBezTo>
                <a:cubicBezTo>
                  <a:pt x="28400" y="25654"/>
                  <a:pt x="28618" y="25654"/>
                  <a:pt x="28462" y="25932"/>
                </a:cubicBezTo>
                <a:cubicBezTo>
                  <a:pt x="28431" y="26210"/>
                  <a:pt x="28525" y="26432"/>
                  <a:pt x="28556" y="26709"/>
                </a:cubicBezTo>
                <a:cubicBezTo>
                  <a:pt x="28556" y="27265"/>
                  <a:pt x="28743" y="27709"/>
                  <a:pt x="28650" y="28375"/>
                </a:cubicBezTo>
                <a:cubicBezTo>
                  <a:pt x="28712" y="28597"/>
                  <a:pt x="28712" y="28875"/>
                  <a:pt x="28743" y="29153"/>
                </a:cubicBezTo>
                <a:cubicBezTo>
                  <a:pt x="28681" y="29430"/>
                  <a:pt x="28899" y="29597"/>
                  <a:pt x="28712" y="29986"/>
                </a:cubicBezTo>
                <a:cubicBezTo>
                  <a:pt x="28931" y="30485"/>
                  <a:pt x="28899" y="31096"/>
                  <a:pt x="28993" y="31652"/>
                </a:cubicBezTo>
                <a:cubicBezTo>
                  <a:pt x="28899" y="32262"/>
                  <a:pt x="29118" y="32596"/>
                  <a:pt x="28962" y="33206"/>
                </a:cubicBezTo>
                <a:cubicBezTo>
                  <a:pt x="29055" y="33484"/>
                  <a:pt x="29180" y="33651"/>
                  <a:pt x="29055" y="34039"/>
                </a:cubicBezTo>
                <a:cubicBezTo>
                  <a:pt x="29149" y="34261"/>
                  <a:pt x="29243" y="34484"/>
                  <a:pt x="29274" y="34706"/>
                </a:cubicBezTo>
                <a:cubicBezTo>
                  <a:pt x="29305" y="35094"/>
                  <a:pt x="29274" y="35483"/>
                  <a:pt x="29430" y="35705"/>
                </a:cubicBezTo>
                <a:cubicBezTo>
                  <a:pt x="29243" y="36205"/>
                  <a:pt x="29305" y="36538"/>
                  <a:pt x="29461" y="36816"/>
                </a:cubicBezTo>
                <a:cubicBezTo>
                  <a:pt x="29399" y="37204"/>
                  <a:pt x="29399" y="37593"/>
                  <a:pt x="29461" y="37871"/>
                </a:cubicBezTo>
                <a:cubicBezTo>
                  <a:pt x="29461" y="38149"/>
                  <a:pt x="29492" y="38204"/>
                  <a:pt x="29368" y="38315"/>
                </a:cubicBezTo>
                <a:cubicBezTo>
                  <a:pt x="29430" y="38482"/>
                  <a:pt x="29492" y="38648"/>
                  <a:pt x="29524" y="38815"/>
                </a:cubicBezTo>
                <a:cubicBezTo>
                  <a:pt x="29211" y="39981"/>
                  <a:pt x="29399" y="40203"/>
                  <a:pt x="29118" y="41147"/>
                </a:cubicBezTo>
                <a:cubicBezTo>
                  <a:pt x="28899" y="40148"/>
                  <a:pt x="28962" y="38981"/>
                  <a:pt x="28618" y="38093"/>
                </a:cubicBezTo>
                <a:cubicBezTo>
                  <a:pt x="28743" y="37704"/>
                  <a:pt x="28618" y="37538"/>
                  <a:pt x="28525" y="37316"/>
                </a:cubicBezTo>
                <a:cubicBezTo>
                  <a:pt x="28462" y="37038"/>
                  <a:pt x="28462" y="36760"/>
                  <a:pt x="28431" y="36483"/>
                </a:cubicBezTo>
                <a:cubicBezTo>
                  <a:pt x="28244" y="36038"/>
                  <a:pt x="28431" y="35316"/>
                  <a:pt x="28150" y="34872"/>
                </a:cubicBezTo>
                <a:cubicBezTo>
                  <a:pt x="28338" y="34484"/>
                  <a:pt x="27932" y="34428"/>
                  <a:pt x="28057" y="34095"/>
                </a:cubicBezTo>
                <a:cubicBezTo>
                  <a:pt x="28119" y="33762"/>
                  <a:pt x="27901" y="33595"/>
                  <a:pt x="27963" y="33317"/>
                </a:cubicBezTo>
                <a:cubicBezTo>
                  <a:pt x="27682" y="32873"/>
                  <a:pt x="27963" y="32096"/>
                  <a:pt x="27682" y="31652"/>
                </a:cubicBezTo>
                <a:cubicBezTo>
                  <a:pt x="27526" y="31485"/>
                  <a:pt x="27745" y="31041"/>
                  <a:pt x="27589" y="30874"/>
                </a:cubicBezTo>
                <a:cubicBezTo>
                  <a:pt x="27651" y="30541"/>
                  <a:pt x="27433" y="30374"/>
                  <a:pt x="27495" y="30097"/>
                </a:cubicBezTo>
                <a:cubicBezTo>
                  <a:pt x="27370" y="29541"/>
                  <a:pt x="27495" y="28875"/>
                  <a:pt x="27339" y="28375"/>
                </a:cubicBezTo>
                <a:cubicBezTo>
                  <a:pt x="27339" y="28209"/>
                  <a:pt x="27401" y="28098"/>
                  <a:pt x="27339" y="27987"/>
                </a:cubicBezTo>
                <a:cubicBezTo>
                  <a:pt x="27214" y="27931"/>
                  <a:pt x="27339" y="27709"/>
                  <a:pt x="27245" y="27598"/>
                </a:cubicBezTo>
                <a:cubicBezTo>
                  <a:pt x="27339" y="27209"/>
                  <a:pt x="27245" y="27043"/>
                  <a:pt x="27276" y="26709"/>
                </a:cubicBezTo>
                <a:cubicBezTo>
                  <a:pt x="27152" y="26154"/>
                  <a:pt x="27276" y="25488"/>
                  <a:pt x="27120" y="24988"/>
                </a:cubicBezTo>
                <a:cubicBezTo>
                  <a:pt x="27152" y="24433"/>
                  <a:pt x="27152" y="23822"/>
                  <a:pt x="27027" y="23322"/>
                </a:cubicBezTo>
                <a:cubicBezTo>
                  <a:pt x="27214" y="22933"/>
                  <a:pt x="26996" y="22767"/>
                  <a:pt x="27183" y="22378"/>
                </a:cubicBezTo>
                <a:cubicBezTo>
                  <a:pt x="26933" y="22267"/>
                  <a:pt x="27152" y="21767"/>
                  <a:pt x="27120" y="21434"/>
                </a:cubicBezTo>
                <a:cubicBezTo>
                  <a:pt x="26933" y="21045"/>
                  <a:pt x="27308" y="20212"/>
                  <a:pt x="27058" y="19824"/>
                </a:cubicBezTo>
                <a:cubicBezTo>
                  <a:pt x="27214" y="19435"/>
                  <a:pt x="27027" y="19268"/>
                  <a:pt x="27183" y="18880"/>
                </a:cubicBezTo>
                <a:cubicBezTo>
                  <a:pt x="27027" y="18658"/>
                  <a:pt x="27276" y="18158"/>
                  <a:pt x="27152" y="17936"/>
                </a:cubicBezTo>
                <a:cubicBezTo>
                  <a:pt x="27339" y="17214"/>
                  <a:pt x="27120" y="16825"/>
                  <a:pt x="27308" y="16103"/>
                </a:cubicBezTo>
                <a:cubicBezTo>
                  <a:pt x="27339" y="15826"/>
                  <a:pt x="27433" y="15492"/>
                  <a:pt x="27339" y="15270"/>
                </a:cubicBezTo>
                <a:cubicBezTo>
                  <a:pt x="27433" y="14881"/>
                  <a:pt x="27464" y="14493"/>
                  <a:pt x="27401" y="14215"/>
                </a:cubicBezTo>
                <a:cubicBezTo>
                  <a:pt x="26933" y="16270"/>
                  <a:pt x="26902" y="18047"/>
                  <a:pt x="26840" y="19824"/>
                </a:cubicBezTo>
                <a:cubicBezTo>
                  <a:pt x="26808" y="20768"/>
                  <a:pt x="26840" y="21601"/>
                  <a:pt x="26746" y="22545"/>
                </a:cubicBezTo>
                <a:cubicBezTo>
                  <a:pt x="26840" y="22933"/>
                  <a:pt x="26777" y="23433"/>
                  <a:pt x="26808" y="23877"/>
                </a:cubicBezTo>
                <a:cubicBezTo>
                  <a:pt x="26996" y="24211"/>
                  <a:pt x="26715" y="24821"/>
                  <a:pt x="26871" y="25155"/>
                </a:cubicBezTo>
                <a:cubicBezTo>
                  <a:pt x="26777" y="25654"/>
                  <a:pt x="26964" y="25987"/>
                  <a:pt x="26933" y="26432"/>
                </a:cubicBezTo>
                <a:cubicBezTo>
                  <a:pt x="27089" y="26543"/>
                  <a:pt x="26871" y="26876"/>
                  <a:pt x="26996" y="27043"/>
                </a:cubicBezTo>
                <a:cubicBezTo>
                  <a:pt x="26840" y="27376"/>
                  <a:pt x="27089" y="27431"/>
                  <a:pt x="26996" y="27709"/>
                </a:cubicBezTo>
                <a:cubicBezTo>
                  <a:pt x="27058" y="28153"/>
                  <a:pt x="27089" y="28597"/>
                  <a:pt x="27058" y="29042"/>
                </a:cubicBezTo>
                <a:cubicBezTo>
                  <a:pt x="26996" y="29153"/>
                  <a:pt x="27089" y="29153"/>
                  <a:pt x="27120" y="29264"/>
                </a:cubicBezTo>
                <a:cubicBezTo>
                  <a:pt x="27214" y="29597"/>
                  <a:pt x="27058" y="30041"/>
                  <a:pt x="27152" y="30319"/>
                </a:cubicBezTo>
                <a:cubicBezTo>
                  <a:pt x="27276" y="30652"/>
                  <a:pt x="27245" y="31152"/>
                  <a:pt x="27308" y="31540"/>
                </a:cubicBezTo>
                <a:cubicBezTo>
                  <a:pt x="27214" y="31818"/>
                  <a:pt x="27370" y="31929"/>
                  <a:pt x="27370" y="32096"/>
                </a:cubicBezTo>
                <a:cubicBezTo>
                  <a:pt x="27464" y="32318"/>
                  <a:pt x="27433" y="32540"/>
                  <a:pt x="27401" y="32818"/>
                </a:cubicBezTo>
                <a:cubicBezTo>
                  <a:pt x="27651" y="33095"/>
                  <a:pt x="27433" y="33706"/>
                  <a:pt x="27682" y="33984"/>
                </a:cubicBezTo>
                <a:cubicBezTo>
                  <a:pt x="27682" y="34428"/>
                  <a:pt x="27901" y="34706"/>
                  <a:pt x="27869" y="35150"/>
                </a:cubicBezTo>
                <a:cubicBezTo>
                  <a:pt x="28026" y="36594"/>
                  <a:pt x="28150" y="37982"/>
                  <a:pt x="28525" y="39259"/>
                </a:cubicBezTo>
                <a:cubicBezTo>
                  <a:pt x="28431" y="39648"/>
                  <a:pt x="28556" y="39925"/>
                  <a:pt x="28650" y="40259"/>
                </a:cubicBezTo>
                <a:cubicBezTo>
                  <a:pt x="28431" y="40758"/>
                  <a:pt x="28743" y="40925"/>
                  <a:pt x="28681" y="41314"/>
                </a:cubicBezTo>
                <a:cubicBezTo>
                  <a:pt x="28775" y="41647"/>
                  <a:pt x="28650" y="42091"/>
                  <a:pt x="28712" y="42424"/>
                </a:cubicBezTo>
                <a:cubicBezTo>
                  <a:pt x="28775" y="42757"/>
                  <a:pt x="28806" y="43146"/>
                  <a:pt x="28681" y="43646"/>
                </a:cubicBezTo>
                <a:cubicBezTo>
                  <a:pt x="28587" y="43424"/>
                  <a:pt x="28494" y="43202"/>
                  <a:pt x="28587" y="42813"/>
                </a:cubicBezTo>
                <a:cubicBezTo>
                  <a:pt x="28306" y="42757"/>
                  <a:pt x="28618" y="42258"/>
                  <a:pt x="28369" y="42147"/>
                </a:cubicBezTo>
                <a:cubicBezTo>
                  <a:pt x="28306" y="41647"/>
                  <a:pt x="28275" y="41092"/>
                  <a:pt x="28182" y="40536"/>
                </a:cubicBezTo>
                <a:cubicBezTo>
                  <a:pt x="28119" y="40481"/>
                  <a:pt x="28119" y="40370"/>
                  <a:pt x="28182" y="40203"/>
                </a:cubicBezTo>
                <a:cubicBezTo>
                  <a:pt x="28088" y="40092"/>
                  <a:pt x="27994" y="39981"/>
                  <a:pt x="28088" y="39759"/>
                </a:cubicBezTo>
                <a:cubicBezTo>
                  <a:pt x="27932" y="39592"/>
                  <a:pt x="28026" y="39259"/>
                  <a:pt x="27869" y="39093"/>
                </a:cubicBezTo>
                <a:cubicBezTo>
                  <a:pt x="27682" y="38593"/>
                  <a:pt x="27682" y="37982"/>
                  <a:pt x="27464" y="37482"/>
                </a:cubicBezTo>
                <a:cubicBezTo>
                  <a:pt x="27401" y="37316"/>
                  <a:pt x="27620" y="36927"/>
                  <a:pt x="27464" y="36760"/>
                </a:cubicBezTo>
                <a:cubicBezTo>
                  <a:pt x="27308" y="36594"/>
                  <a:pt x="27401" y="36260"/>
                  <a:pt x="27245" y="36094"/>
                </a:cubicBezTo>
                <a:cubicBezTo>
                  <a:pt x="27245" y="35539"/>
                  <a:pt x="27027" y="35150"/>
                  <a:pt x="27027" y="34650"/>
                </a:cubicBezTo>
                <a:cubicBezTo>
                  <a:pt x="26808" y="33762"/>
                  <a:pt x="26777" y="32707"/>
                  <a:pt x="26559" y="31818"/>
                </a:cubicBezTo>
                <a:cubicBezTo>
                  <a:pt x="26652" y="31540"/>
                  <a:pt x="26559" y="31263"/>
                  <a:pt x="26559" y="31096"/>
                </a:cubicBezTo>
                <a:cubicBezTo>
                  <a:pt x="26527" y="30819"/>
                  <a:pt x="26496" y="30541"/>
                  <a:pt x="26434" y="30319"/>
                </a:cubicBezTo>
                <a:cubicBezTo>
                  <a:pt x="26465" y="29763"/>
                  <a:pt x="26465" y="29208"/>
                  <a:pt x="26340" y="28764"/>
                </a:cubicBezTo>
                <a:cubicBezTo>
                  <a:pt x="26403" y="28209"/>
                  <a:pt x="26340" y="27709"/>
                  <a:pt x="26215" y="27265"/>
                </a:cubicBezTo>
                <a:cubicBezTo>
                  <a:pt x="26403" y="26876"/>
                  <a:pt x="26215" y="26709"/>
                  <a:pt x="26247" y="26432"/>
                </a:cubicBezTo>
                <a:cubicBezTo>
                  <a:pt x="26247" y="26265"/>
                  <a:pt x="26215" y="26210"/>
                  <a:pt x="26122" y="26154"/>
                </a:cubicBezTo>
                <a:cubicBezTo>
                  <a:pt x="26153" y="25932"/>
                  <a:pt x="26247" y="25710"/>
                  <a:pt x="26153" y="25654"/>
                </a:cubicBezTo>
                <a:cubicBezTo>
                  <a:pt x="25872" y="26432"/>
                  <a:pt x="26122" y="26876"/>
                  <a:pt x="26059" y="27487"/>
                </a:cubicBezTo>
                <a:cubicBezTo>
                  <a:pt x="25997" y="27875"/>
                  <a:pt x="25997" y="28209"/>
                  <a:pt x="26122" y="28431"/>
                </a:cubicBezTo>
                <a:cubicBezTo>
                  <a:pt x="25997" y="28819"/>
                  <a:pt x="25966" y="29208"/>
                  <a:pt x="26059" y="29430"/>
                </a:cubicBezTo>
                <a:cubicBezTo>
                  <a:pt x="25903" y="30152"/>
                  <a:pt x="26184" y="30596"/>
                  <a:pt x="25966" y="31318"/>
                </a:cubicBezTo>
                <a:cubicBezTo>
                  <a:pt x="26091" y="31596"/>
                  <a:pt x="25997" y="31985"/>
                  <a:pt x="26028" y="32262"/>
                </a:cubicBezTo>
                <a:cubicBezTo>
                  <a:pt x="26247" y="32429"/>
                  <a:pt x="26091" y="32873"/>
                  <a:pt x="25966" y="33262"/>
                </a:cubicBezTo>
                <a:cubicBezTo>
                  <a:pt x="26153" y="33540"/>
                  <a:pt x="26122" y="33928"/>
                  <a:pt x="26122" y="34261"/>
                </a:cubicBezTo>
                <a:cubicBezTo>
                  <a:pt x="26059" y="34706"/>
                  <a:pt x="26371" y="34928"/>
                  <a:pt x="26215" y="35428"/>
                </a:cubicBezTo>
                <a:cubicBezTo>
                  <a:pt x="26278" y="35705"/>
                  <a:pt x="26153" y="36094"/>
                  <a:pt x="26028" y="36538"/>
                </a:cubicBezTo>
                <a:cubicBezTo>
                  <a:pt x="26122" y="36927"/>
                  <a:pt x="26215" y="37316"/>
                  <a:pt x="25997" y="37871"/>
                </a:cubicBezTo>
                <a:cubicBezTo>
                  <a:pt x="26184" y="38204"/>
                  <a:pt x="25997" y="38759"/>
                  <a:pt x="25934" y="39259"/>
                </a:cubicBezTo>
                <a:cubicBezTo>
                  <a:pt x="26184" y="39870"/>
                  <a:pt x="25903" y="40814"/>
                  <a:pt x="26059" y="41480"/>
                </a:cubicBezTo>
                <a:cubicBezTo>
                  <a:pt x="25934" y="42369"/>
                  <a:pt x="26153" y="43035"/>
                  <a:pt x="26153" y="43868"/>
                </a:cubicBezTo>
                <a:cubicBezTo>
                  <a:pt x="26122" y="44257"/>
                  <a:pt x="26215" y="44534"/>
                  <a:pt x="26278" y="44868"/>
                </a:cubicBezTo>
                <a:cubicBezTo>
                  <a:pt x="26278" y="45256"/>
                  <a:pt x="26309" y="45645"/>
                  <a:pt x="26371" y="45978"/>
                </a:cubicBezTo>
                <a:cubicBezTo>
                  <a:pt x="26496" y="46756"/>
                  <a:pt x="26621" y="47478"/>
                  <a:pt x="26590" y="48310"/>
                </a:cubicBezTo>
                <a:cubicBezTo>
                  <a:pt x="26871" y="48866"/>
                  <a:pt x="26652" y="49810"/>
                  <a:pt x="26964" y="50365"/>
                </a:cubicBezTo>
                <a:cubicBezTo>
                  <a:pt x="26902" y="50809"/>
                  <a:pt x="27058" y="51087"/>
                  <a:pt x="27058" y="51531"/>
                </a:cubicBezTo>
                <a:cubicBezTo>
                  <a:pt x="26902" y="52031"/>
                  <a:pt x="27214" y="52198"/>
                  <a:pt x="27152" y="52642"/>
                </a:cubicBezTo>
                <a:cubicBezTo>
                  <a:pt x="27183" y="53031"/>
                  <a:pt x="27245" y="53419"/>
                  <a:pt x="27401" y="53697"/>
                </a:cubicBezTo>
                <a:cubicBezTo>
                  <a:pt x="27464" y="54086"/>
                  <a:pt x="27401" y="54530"/>
                  <a:pt x="27495" y="54863"/>
                </a:cubicBezTo>
                <a:cubicBezTo>
                  <a:pt x="27526" y="55252"/>
                  <a:pt x="27557" y="55640"/>
                  <a:pt x="27589" y="56029"/>
                </a:cubicBezTo>
                <a:cubicBezTo>
                  <a:pt x="27713" y="56140"/>
                  <a:pt x="27682" y="56362"/>
                  <a:pt x="27776" y="56529"/>
                </a:cubicBezTo>
                <a:cubicBezTo>
                  <a:pt x="27651" y="56751"/>
                  <a:pt x="27776" y="56973"/>
                  <a:pt x="27651" y="56918"/>
                </a:cubicBezTo>
                <a:cubicBezTo>
                  <a:pt x="27214" y="55751"/>
                  <a:pt x="26590" y="54752"/>
                  <a:pt x="25654" y="53919"/>
                </a:cubicBezTo>
                <a:cubicBezTo>
                  <a:pt x="25685" y="53641"/>
                  <a:pt x="25498" y="53586"/>
                  <a:pt x="25342" y="53475"/>
                </a:cubicBezTo>
                <a:cubicBezTo>
                  <a:pt x="25342" y="53253"/>
                  <a:pt x="25248" y="53086"/>
                  <a:pt x="25092" y="52919"/>
                </a:cubicBezTo>
                <a:cubicBezTo>
                  <a:pt x="24998" y="52475"/>
                  <a:pt x="24592" y="52364"/>
                  <a:pt x="24436" y="52753"/>
                </a:cubicBezTo>
                <a:cubicBezTo>
                  <a:pt x="24561" y="53142"/>
                  <a:pt x="24967" y="53308"/>
                  <a:pt x="25123" y="53641"/>
                </a:cubicBezTo>
                <a:close/>
                <a:moveTo>
                  <a:pt x="38231" y="4664"/>
                </a:moveTo>
                <a:cubicBezTo>
                  <a:pt x="38356" y="4386"/>
                  <a:pt x="38293" y="4886"/>
                  <a:pt x="38169" y="4775"/>
                </a:cubicBezTo>
                <a:cubicBezTo>
                  <a:pt x="38137" y="5053"/>
                  <a:pt x="38013" y="4997"/>
                  <a:pt x="37950" y="5330"/>
                </a:cubicBezTo>
                <a:cubicBezTo>
                  <a:pt x="37669" y="5497"/>
                  <a:pt x="38106" y="4720"/>
                  <a:pt x="38231" y="4664"/>
                </a:cubicBezTo>
                <a:close/>
                <a:moveTo>
                  <a:pt x="37326" y="4997"/>
                </a:moveTo>
                <a:cubicBezTo>
                  <a:pt x="37513" y="5441"/>
                  <a:pt x="37014" y="5386"/>
                  <a:pt x="36983" y="5941"/>
                </a:cubicBezTo>
                <a:cubicBezTo>
                  <a:pt x="36827" y="5552"/>
                  <a:pt x="37201" y="5053"/>
                  <a:pt x="37326" y="4997"/>
                </a:cubicBezTo>
                <a:close/>
                <a:moveTo>
                  <a:pt x="30304" y="2943"/>
                </a:moveTo>
                <a:cubicBezTo>
                  <a:pt x="30335" y="3165"/>
                  <a:pt x="30335" y="3331"/>
                  <a:pt x="30335" y="3553"/>
                </a:cubicBezTo>
                <a:cubicBezTo>
                  <a:pt x="30210" y="3887"/>
                  <a:pt x="30241" y="3165"/>
                  <a:pt x="30304" y="2943"/>
                </a:cubicBezTo>
                <a:close/>
                <a:moveTo>
                  <a:pt x="30491" y="20323"/>
                </a:moveTo>
                <a:cubicBezTo>
                  <a:pt x="30366" y="20157"/>
                  <a:pt x="30397" y="19935"/>
                  <a:pt x="30491" y="19602"/>
                </a:cubicBezTo>
                <a:cubicBezTo>
                  <a:pt x="30304" y="19213"/>
                  <a:pt x="30429" y="18602"/>
                  <a:pt x="30397" y="18102"/>
                </a:cubicBezTo>
                <a:cubicBezTo>
                  <a:pt x="30429" y="17547"/>
                  <a:pt x="30241" y="17158"/>
                  <a:pt x="30273" y="16603"/>
                </a:cubicBezTo>
                <a:cubicBezTo>
                  <a:pt x="30179" y="16381"/>
                  <a:pt x="30460" y="15881"/>
                  <a:pt x="30179" y="15826"/>
                </a:cubicBezTo>
                <a:cubicBezTo>
                  <a:pt x="30273" y="15437"/>
                  <a:pt x="30148" y="15270"/>
                  <a:pt x="30335" y="14881"/>
                </a:cubicBezTo>
                <a:cubicBezTo>
                  <a:pt x="30085" y="14715"/>
                  <a:pt x="30397" y="14271"/>
                  <a:pt x="30210" y="14049"/>
                </a:cubicBezTo>
                <a:cubicBezTo>
                  <a:pt x="30241" y="13826"/>
                  <a:pt x="30210" y="13604"/>
                  <a:pt x="30210" y="13327"/>
                </a:cubicBezTo>
                <a:cubicBezTo>
                  <a:pt x="30148" y="12327"/>
                  <a:pt x="30179" y="11272"/>
                  <a:pt x="29992" y="10328"/>
                </a:cubicBezTo>
                <a:cubicBezTo>
                  <a:pt x="30054" y="9773"/>
                  <a:pt x="29929" y="9329"/>
                  <a:pt x="29992" y="8773"/>
                </a:cubicBezTo>
                <a:cubicBezTo>
                  <a:pt x="29960" y="8273"/>
                  <a:pt x="30054" y="7663"/>
                  <a:pt x="30023" y="7163"/>
                </a:cubicBezTo>
                <a:cubicBezTo>
                  <a:pt x="30117" y="6052"/>
                  <a:pt x="30117" y="4997"/>
                  <a:pt x="30273" y="3831"/>
                </a:cubicBezTo>
                <a:cubicBezTo>
                  <a:pt x="30366" y="4053"/>
                  <a:pt x="30460" y="4275"/>
                  <a:pt x="30366" y="4608"/>
                </a:cubicBezTo>
                <a:cubicBezTo>
                  <a:pt x="30460" y="4720"/>
                  <a:pt x="30335" y="4942"/>
                  <a:pt x="30460" y="5053"/>
                </a:cubicBezTo>
                <a:cubicBezTo>
                  <a:pt x="30522" y="5108"/>
                  <a:pt x="30460" y="5275"/>
                  <a:pt x="30460" y="5386"/>
                </a:cubicBezTo>
                <a:cubicBezTo>
                  <a:pt x="30491" y="5664"/>
                  <a:pt x="30616" y="5886"/>
                  <a:pt x="30553" y="6219"/>
                </a:cubicBezTo>
                <a:cubicBezTo>
                  <a:pt x="30553" y="6441"/>
                  <a:pt x="30585" y="6663"/>
                  <a:pt x="30678" y="6830"/>
                </a:cubicBezTo>
                <a:cubicBezTo>
                  <a:pt x="30772" y="7274"/>
                  <a:pt x="30553" y="7052"/>
                  <a:pt x="30616" y="7496"/>
                </a:cubicBezTo>
                <a:cubicBezTo>
                  <a:pt x="30772" y="7663"/>
                  <a:pt x="30678" y="7996"/>
                  <a:pt x="30834" y="8218"/>
                </a:cubicBezTo>
                <a:cubicBezTo>
                  <a:pt x="30772" y="8773"/>
                  <a:pt x="30897" y="9217"/>
                  <a:pt x="30959" y="9717"/>
                </a:cubicBezTo>
                <a:cubicBezTo>
                  <a:pt x="30928" y="10273"/>
                  <a:pt x="31022" y="10772"/>
                  <a:pt x="31022" y="11328"/>
                </a:cubicBezTo>
                <a:cubicBezTo>
                  <a:pt x="31053" y="11883"/>
                  <a:pt x="31209" y="12272"/>
                  <a:pt x="31146" y="12882"/>
                </a:cubicBezTo>
                <a:cubicBezTo>
                  <a:pt x="31365" y="12993"/>
                  <a:pt x="31053" y="13493"/>
                  <a:pt x="31240" y="13660"/>
                </a:cubicBezTo>
                <a:cubicBezTo>
                  <a:pt x="31209" y="13882"/>
                  <a:pt x="31240" y="14104"/>
                  <a:pt x="31240" y="14382"/>
                </a:cubicBezTo>
                <a:cubicBezTo>
                  <a:pt x="31302" y="14881"/>
                  <a:pt x="31178" y="15492"/>
                  <a:pt x="31365" y="15881"/>
                </a:cubicBezTo>
                <a:cubicBezTo>
                  <a:pt x="31178" y="16547"/>
                  <a:pt x="31552" y="16881"/>
                  <a:pt x="31427" y="17547"/>
                </a:cubicBezTo>
                <a:cubicBezTo>
                  <a:pt x="31490" y="17991"/>
                  <a:pt x="31521" y="18546"/>
                  <a:pt x="31521" y="19046"/>
                </a:cubicBezTo>
                <a:cubicBezTo>
                  <a:pt x="31427" y="19379"/>
                  <a:pt x="31552" y="19602"/>
                  <a:pt x="31521" y="19879"/>
                </a:cubicBezTo>
                <a:cubicBezTo>
                  <a:pt x="31615" y="20101"/>
                  <a:pt x="31365" y="20490"/>
                  <a:pt x="31521" y="20601"/>
                </a:cubicBezTo>
                <a:cubicBezTo>
                  <a:pt x="31490" y="20934"/>
                  <a:pt x="31396" y="21267"/>
                  <a:pt x="31490" y="21490"/>
                </a:cubicBezTo>
                <a:cubicBezTo>
                  <a:pt x="31583" y="21656"/>
                  <a:pt x="31365" y="22045"/>
                  <a:pt x="31521" y="22211"/>
                </a:cubicBezTo>
                <a:cubicBezTo>
                  <a:pt x="31365" y="22878"/>
                  <a:pt x="31459" y="23378"/>
                  <a:pt x="31334" y="23988"/>
                </a:cubicBezTo>
                <a:cubicBezTo>
                  <a:pt x="31521" y="24433"/>
                  <a:pt x="31178" y="25155"/>
                  <a:pt x="31334" y="25599"/>
                </a:cubicBezTo>
                <a:cubicBezTo>
                  <a:pt x="31209" y="26210"/>
                  <a:pt x="31178" y="26765"/>
                  <a:pt x="31209" y="27265"/>
                </a:cubicBezTo>
                <a:cubicBezTo>
                  <a:pt x="31084" y="27875"/>
                  <a:pt x="30959" y="28486"/>
                  <a:pt x="30959" y="28986"/>
                </a:cubicBezTo>
                <a:cubicBezTo>
                  <a:pt x="30897" y="29153"/>
                  <a:pt x="30866" y="29042"/>
                  <a:pt x="30866" y="28931"/>
                </a:cubicBezTo>
                <a:cubicBezTo>
                  <a:pt x="30834" y="28375"/>
                  <a:pt x="30959" y="27764"/>
                  <a:pt x="30803" y="27265"/>
                </a:cubicBezTo>
                <a:cubicBezTo>
                  <a:pt x="31084" y="26598"/>
                  <a:pt x="30710" y="26265"/>
                  <a:pt x="30803" y="25710"/>
                </a:cubicBezTo>
                <a:cubicBezTo>
                  <a:pt x="30928" y="25321"/>
                  <a:pt x="30803" y="25155"/>
                  <a:pt x="30710" y="24932"/>
                </a:cubicBezTo>
                <a:cubicBezTo>
                  <a:pt x="30834" y="24599"/>
                  <a:pt x="30834" y="24377"/>
                  <a:pt x="30710" y="24211"/>
                </a:cubicBezTo>
                <a:cubicBezTo>
                  <a:pt x="30772" y="23600"/>
                  <a:pt x="30647" y="23211"/>
                  <a:pt x="30710" y="22600"/>
                </a:cubicBezTo>
                <a:cubicBezTo>
                  <a:pt x="30616" y="22156"/>
                  <a:pt x="30710" y="21545"/>
                  <a:pt x="30616" y="21101"/>
                </a:cubicBezTo>
                <a:cubicBezTo>
                  <a:pt x="30429" y="20934"/>
                  <a:pt x="30678" y="20490"/>
                  <a:pt x="30491" y="20323"/>
                </a:cubicBezTo>
                <a:close/>
                <a:moveTo>
                  <a:pt x="32863" y="41369"/>
                </a:moveTo>
                <a:cubicBezTo>
                  <a:pt x="32769" y="41647"/>
                  <a:pt x="32707" y="41925"/>
                  <a:pt x="32644" y="42258"/>
                </a:cubicBezTo>
                <a:cubicBezTo>
                  <a:pt x="32395" y="42202"/>
                  <a:pt x="32301" y="42924"/>
                  <a:pt x="32114" y="43035"/>
                </a:cubicBezTo>
                <a:cubicBezTo>
                  <a:pt x="31895" y="43091"/>
                  <a:pt x="31771" y="43535"/>
                  <a:pt x="31615" y="43868"/>
                </a:cubicBezTo>
                <a:cubicBezTo>
                  <a:pt x="31427" y="44146"/>
                  <a:pt x="31334" y="44701"/>
                  <a:pt x="31146" y="44923"/>
                </a:cubicBezTo>
                <a:cubicBezTo>
                  <a:pt x="31084" y="45256"/>
                  <a:pt x="30990" y="45256"/>
                  <a:pt x="30897" y="45423"/>
                </a:cubicBezTo>
                <a:cubicBezTo>
                  <a:pt x="30866" y="45645"/>
                  <a:pt x="30803" y="45867"/>
                  <a:pt x="30710" y="45812"/>
                </a:cubicBezTo>
                <a:cubicBezTo>
                  <a:pt x="30522" y="46534"/>
                  <a:pt x="29992" y="47144"/>
                  <a:pt x="29992" y="47866"/>
                </a:cubicBezTo>
                <a:cubicBezTo>
                  <a:pt x="29867" y="47811"/>
                  <a:pt x="29836" y="48199"/>
                  <a:pt x="29742" y="48366"/>
                </a:cubicBezTo>
                <a:cubicBezTo>
                  <a:pt x="29711" y="48644"/>
                  <a:pt x="29586" y="48588"/>
                  <a:pt x="29524" y="48921"/>
                </a:cubicBezTo>
                <a:cubicBezTo>
                  <a:pt x="29336" y="49088"/>
                  <a:pt x="29305" y="49865"/>
                  <a:pt x="29055" y="49588"/>
                </a:cubicBezTo>
                <a:cubicBezTo>
                  <a:pt x="29555" y="47255"/>
                  <a:pt x="30366" y="46311"/>
                  <a:pt x="30959" y="44423"/>
                </a:cubicBezTo>
                <a:cubicBezTo>
                  <a:pt x="31178" y="44257"/>
                  <a:pt x="31365" y="44090"/>
                  <a:pt x="31490" y="43590"/>
                </a:cubicBezTo>
                <a:cubicBezTo>
                  <a:pt x="31677" y="43590"/>
                  <a:pt x="31771" y="43035"/>
                  <a:pt x="31958" y="42924"/>
                </a:cubicBezTo>
                <a:cubicBezTo>
                  <a:pt x="32114" y="42702"/>
                  <a:pt x="32239" y="42313"/>
                  <a:pt x="32395" y="42036"/>
                </a:cubicBezTo>
                <a:cubicBezTo>
                  <a:pt x="32582" y="41980"/>
                  <a:pt x="32676" y="41425"/>
                  <a:pt x="32863" y="41369"/>
                </a:cubicBezTo>
                <a:cubicBezTo>
                  <a:pt x="32925" y="40703"/>
                  <a:pt x="33113" y="41536"/>
                  <a:pt x="32863" y="41369"/>
                </a:cubicBezTo>
                <a:close/>
                <a:moveTo>
                  <a:pt x="35422" y="37260"/>
                </a:moveTo>
                <a:cubicBezTo>
                  <a:pt x="35391" y="37427"/>
                  <a:pt x="35328" y="37482"/>
                  <a:pt x="35235" y="37482"/>
                </a:cubicBezTo>
                <a:cubicBezTo>
                  <a:pt x="35204" y="37815"/>
                  <a:pt x="35016" y="37649"/>
                  <a:pt x="34985" y="38149"/>
                </a:cubicBezTo>
                <a:cubicBezTo>
                  <a:pt x="34736" y="37982"/>
                  <a:pt x="34673" y="38648"/>
                  <a:pt x="34455" y="38593"/>
                </a:cubicBezTo>
                <a:cubicBezTo>
                  <a:pt x="34579" y="38260"/>
                  <a:pt x="34704" y="38037"/>
                  <a:pt x="34892" y="38037"/>
                </a:cubicBezTo>
                <a:cubicBezTo>
                  <a:pt x="35048" y="37482"/>
                  <a:pt x="35266" y="37260"/>
                  <a:pt x="35485" y="36927"/>
                </a:cubicBezTo>
                <a:cubicBezTo>
                  <a:pt x="35578" y="37093"/>
                  <a:pt x="35453" y="37038"/>
                  <a:pt x="35422" y="37260"/>
                </a:cubicBezTo>
                <a:close/>
                <a:moveTo>
                  <a:pt x="35797" y="36483"/>
                </a:moveTo>
                <a:cubicBezTo>
                  <a:pt x="35828" y="36260"/>
                  <a:pt x="35890" y="36372"/>
                  <a:pt x="35953" y="36260"/>
                </a:cubicBezTo>
                <a:cubicBezTo>
                  <a:pt x="36202" y="35872"/>
                  <a:pt x="35734" y="37149"/>
                  <a:pt x="35797" y="36483"/>
                </a:cubicBezTo>
                <a:close/>
                <a:moveTo>
                  <a:pt x="38106" y="29875"/>
                </a:moveTo>
                <a:cubicBezTo>
                  <a:pt x="38262" y="30152"/>
                  <a:pt x="37981" y="29986"/>
                  <a:pt x="37919" y="30263"/>
                </a:cubicBezTo>
                <a:cubicBezTo>
                  <a:pt x="37794" y="30652"/>
                  <a:pt x="37763" y="29986"/>
                  <a:pt x="38106" y="29875"/>
                </a:cubicBezTo>
                <a:close/>
                <a:moveTo>
                  <a:pt x="30210" y="41147"/>
                </a:moveTo>
                <a:cubicBezTo>
                  <a:pt x="30397" y="40981"/>
                  <a:pt x="30522" y="40370"/>
                  <a:pt x="30678" y="40092"/>
                </a:cubicBezTo>
                <a:cubicBezTo>
                  <a:pt x="30897" y="39981"/>
                  <a:pt x="30990" y="39426"/>
                  <a:pt x="31209" y="39315"/>
                </a:cubicBezTo>
                <a:cubicBezTo>
                  <a:pt x="31271" y="39037"/>
                  <a:pt x="31365" y="38981"/>
                  <a:pt x="31459" y="38981"/>
                </a:cubicBezTo>
                <a:cubicBezTo>
                  <a:pt x="31427" y="38704"/>
                  <a:pt x="31490" y="38759"/>
                  <a:pt x="31583" y="38537"/>
                </a:cubicBezTo>
                <a:cubicBezTo>
                  <a:pt x="31895" y="37815"/>
                  <a:pt x="32301" y="37427"/>
                  <a:pt x="32644" y="36760"/>
                </a:cubicBezTo>
                <a:cubicBezTo>
                  <a:pt x="32832" y="36594"/>
                  <a:pt x="32988" y="36260"/>
                  <a:pt x="33206" y="36149"/>
                </a:cubicBezTo>
                <a:cubicBezTo>
                  <a:pt x="33331" y="35650"/>
                  <a:pt x="33550" y="35705"/>
                  <a:pt x="33768" y="35539"/>
                </a:cubicBezTo>
                <a:cubicBezTo>
                  <a:pt x="34299" y="34428"/>
                  <a:pt x="34923" y="33651"/>
                  <a:pt x="35516" y="32929"/>
                </a:cubicBezTo>
                <a:cubicBezTo>
                  <a:pt x="35859" y="32707"/>
                  <a:pt x="36109" y="32040"/>
                  <a:pt x="36483" y="31929"/>
                </a:cubicBezTo>
                <a:cubicBezTo>
                  <a:pt x="36702" y="31152"/>
                  <a:pt x="37107" y="31263"/>
                  <a:pt x="37388" y="30708"/>
                </a:cubicBezTo>
                <a:cubicBezTo>
                  <a:pt x="37576" y="30930"/>
                  <a:pt x="37201" y="31041"/>
                  <a:pt x="37139" y="31207"/>
                </a:cubicBezTo>
                <a:cubicBezTo>
                  <a:pt x="37014" y="31374"/>
                  <a:pt x="36920" y="31540"/>
                  <a:pt x="36764" y="31596"/>
                </a:cubicBezTo>
                <a:cubicBezTo>
                  <a:pt x="36546" y="31985"/>
                  <a:pt x="36327" y="32373"/>
                  <a:pt x="36046" y="32429"/>
                </a:cubicBezTo>
                <a:cubicBezTo>
                  <a:pt x="35828" y="32929"/>
                  <a:pt x="35578" y="33262"/>
                  <a:pt x="35328" y="33651"/>
                </a:cubicBezTo>
                <a:cubicBezTo>
                  <a:pt x="35172" y="33651"/>
                  <a:pt x="35110" y="34039"/>
                  <a:pt x="34985" y="34261"/>
                </a:cubicBezTo>
                <a:cubicBezTo>
                  <a:pt x="34798" y="34039"/>
                  <a:pt x="34798" y="34595"/>
                  <a:pt x="34611" y="34484"/>
                </a:cubicBezTo>
                <a:cubicBezTo>
                  <a:pt x="34455" y="34983"/>
                  <a:pt x="34267" y="35428"/>
                  <a:pt x="34049" y="35594"/>
                </a:cubicBezTo>
                <a:cubicBezTo>
                  <a:pt x="33955" y="35761"/>
                  <a:pt x="33830" y="35872"/>
                  <a:pt x="33737" y="36038"/>
                </a:cubicBezTo>
                <a:cubicBezTo>
                  <a:pt x="33581" y="36038"/>
                  <a:pt x="33581" y="36594"/>
                  <a:pt x="33425" y="36483"/>
                </a:cubicBezTo>
                <a:cubicBezTo>
                  <a:pt x="33019" y="37149"/>
                  <a:pt x="32582" y="37593"/>
                  <a:pt x="32239" y="38371"/>
                </a:cubicBezTo>
                <a:cubicBezTo>
                  <a:pt x="31365" y="39315"/>
                  <a:pt x="30741" y="41480"/>
                  <a:pt x="29867" y="42480"/>
                </a:cubicBezTo>
                <a:cubicBezTo>
                  <a:pt x="29742" y="42091"/>
                  <a:pt x="30117" y="41425"/>
                  <a:pt x="30210" y="41147"/>
                </a:cubicBezTo>
                <a:close/>
                <a:moveTo>
                  <a:pt x="29492" y="33484"/>
                </a:moveTo>
                <a:cubicBezTo>
                  <a:pt x="29461" y="33151"/>
                  <a:pt x="29399" y="32818"/>
                  <a:pt x="29368" y="32484"/>
                </a:cubicBezTo>
                <a:cubicBezTo>
                  <a:pt x="29399" y="31763"/>
                  <a:pt x="29211" y="31207"/>
                  <a:pt x="29274" y="30485"/>
                </a:cubicBezTo>
                <a:cubicBezTo>
                  <a:pt x="29211" y="30152"/>
                  <a:pt x="29180" y="29819"/>
                  <a:pt x="29149" y="29486"/>
                </a:cubicBezTo>
                <a:cubicBezTo>
                  <a:pt x="29118" y="29153"/>
                  <a:pt x="29180" y="28819"/>
                  <a:pt x="29087" y="28542"/>
                </a:cubicBezTo>
                <a:cubicBezTo>
                  <a:pt x="28962" y="27931"/>
                  <a:pt x="28962" y="27265"/>
                  <a:pt x="28899" y="26598"/>
                </a:cubicBezTo>
                <a:cubicBezTo>
                  <a:pt x="28868" y="25266"/>
                  <a:pt x="28618" y="24044"/>
                  <a:pt x="28743" y="22600"/>
                </a:cubicBezTo>
                <a:cubicBezTo>
                  <a:pt x="28681" y="22267"/>
                  <a:pt x="28556" y="21989"/>
                  <a:pt x="28712" y="21490"/>
                </a:cubicBezTo>
                <a:cubicBezTo>
                  <a:pt x="28431" y="21378"/>
                  <a:pt x="28806" y="20768"/>
                  <a:pt x="28650" y="20601"/>
                </a:cubicBezTo>
                <a:cubicBezTo>
                  <a:pt x="28618" y="19879"/>
                  <a:pt x="28681" y="19157"/>
                  <a:pt x="28556" y="18546"/>
                </a:cubicBezTo>
                <a:cubicBezTo>
                  <a:pt x="28650" y="18158"/>
                  <a:pt x="28712" y="17825"/>
                  <a:pt x="28618" y="17547"/>
                </a:cubicBezTo>
                <a:cubicBezTo>
                  <a:pt x="28712" y="17380"/>
                  <a:pt x="28712" y="17602"/>
                  <a:pt x="28806" y="17714"/>
                </a:cubicBezTo>
                <a:cubicBezTo>
                  <a:pt x="28806" y="17825"/>
                  <a:pt x="28806" y="17991"/>
                  <a:pt x="28775" y="18213"/>
                </a:cubicBezTo>
                <a:cubicBezTo>
                  <a:pt x="29055" y="18324"/>
                  <a:pt x="28618" y="18935"/>
                  <a:pt x="28931" y="19046"/>
                </a:cubicBezTo>
                <a:cubicBezTo>
                  <a:pt x="28806" y="19768"/>
                  <a:pt x="29087" y="20157"/>
                  <a:pt x="28993" y="20823"/>
                </a:cubicBezTo>
                <a:cubicBezTo>
                  <a:pt x="28962" y="21045"/>
                  <a:pt x="29118" y="21101"/>
                  <a:pt x="29055" y="21267"/>
                </a:cubicBezTo>
                <a:cubicBezTo>
                  <a:pt x="28962" y="21490"/>
                  <a:pt x="29055" y="21601"/>
                  <a:pt x="29149" y="21712"/>
                </a:cubicBezTo>
                <a:cubicBezTo>
                  <a:pt x="28993" y="22100"/>
                  <a:pt x="29305" y="22156"/>
                  <a:pt x="29118" y="22545"/>
                </a:cubicBezTo>
                <a:cubicBezTo>
                  <a:pt x="29305" y="23044"/>
                  <a:pt x="29274" y="23711"/>
                  <a:pt x="29274" y="24266"/>
                </a:cubicBezTo>
                <a:cubicBezTo>
                  <a:pt x="29461" y="24821"/>
                  <a:pt x="29399" y="25488"/>
                  <a:pt x="29399" y="26154"/>
                </a:cubicBezTo>
                <a:cubicBezTo>
                  <a:pt x="29586" y="26654"/>
                  <a:pt x="29555" y="27265"/>
                  <a:pt x="29555" y="27875"/>
                </a:cubicBezTo>
                <a:cubicBezTo>
                  <a:pt x="29617" y="28153"/>
                  <a:pt x="29555" y="28542"/>
                  <a:pt x="29617" y="28819"/>
                </a:cubicBezTo>
                <a:cubicBezTo>
                  <a:pt x="29586" y="29097"/>
                  <a:pt x="29773" y="29264"/>
                  <a:pt x="29586" y="29652"/>
                </a:cubicBezTo>
                <a:cubicBezTo>
                  <a:pt x="29711" y="30208"/>
                  <a:pt x="29586" y="30874"/>
                  <a:pt x="29742" y="31374"/>
                </a:cubicBezTo>
                <a:cubicBezTo>
                  <a:pt x="29711" y="31540"/>
                  <a:pt x="29680" y="31652"/>
                  <a:pt x="29648" y="31818"/>
                </a:cubicBezTo>
                <a:cubicBezTo>
                  <a:pt x="29648" y="32207"/>
                  <a:pt x="29648" y="32596"/>
                  <a:pt x="29742" y="32984"/>
                </a:cubicBezTo>
                <a:cubicBezTo>
                  <a:pt x="29711" y="33373"/>
                  <a:pt x="29617" y="33873"/>
                  <a:pt x="29711" y="34206"/>
                </a:cubicBezTo>
                <a:cubicBezTo>
                  <a:pt x="29430" y="34595"/>
                  <a:pt x="29648" y="33595"/>
                  <a:pt x="29492" y="33484"/>
                </a:cubicBezTo>
                <a:close/>
                <a:moveTo>
                  <a:pt x="29617" y="42757"/>
                </a:moveTo>
                <a:cubicBezTo>
                  <a:pt x="29773" y="43146"/>
                  <a:pt x="29399" y="43535"/>
                  <a:pt x="29336" y="43813"/>
                </a:cubicBezTo>
                <a:cubicBezTo>
                  <a:pt x="29149" y="43424"/>
                  <a:pt x="29524" y="43035"/>
                  <a:pt x="29617" y="42757"/>
                </a:cubicBezTo>
                <a:close/>
                <a:moveTo>
                  <a:pt x="29024" y="46534"/>
                </a:moveTo>
                <a:cubicBezTo>
                  <a:pt x="29180" y="45978"/>
                  <a:pt x="29336" y="45367"/>
                  <a:pt x="29492" y="44812"/>
                </a:cubicBezTo>
                <a:cubicBezTo>
                  <a:pt x="29617" y="44312"/>
                  <a:pt x="29804" y="44201"/>
                  <a:pt x="29898" y="43535"/>
                </a:cubicBezTo>
                <a:cubicBezTo>
                  <a:pt x="30054" y="43479"/>
                  <a:pt x="30179" y="43202"/>
                  <a:pt x="30304" y="42813"/>
                </a:cubicBezTo>
                <a:cubicBezTo>
                  <a:pt x="30429" y="42535"/>
                  <a:pt x="30616" y="42535"/>
                  <a:pt x="30678" y="42036"/>
                </a:cubicBezTo>
                <a:cubicBezTo>
                  <a:pt x="30959" y="41591"/>
                  <a:pt x="31240" y="41314"/>
                  <a:pt x="31427" y="40370"/>
                </a:cubicBezTo>
                <a:cubicBezTo>
                  <a:pt x="31739" y="40203"/>
                  <a:pt x="31989" y="39592"/>
                  <a:pt x="32239" y="39093"/>
                </a:cubicBezTo>
                <a:cubicBezTo>
                  <a:pt x="32457" y="39204"/>
                  <a:pt x="32488" y="38537"/>
                  <a:pt x="32676" y="38537"/>
                </a:cubicBezTo>
                <a:cubicBezTo>
                  <a:pt x="32801" y="38315"/>
                  <a:pt x="32957" y="38315"/>
                  <a:pt x="33019" y="37982"/>
                </a:cubicBezTo>
                <a:cubicBezTo>
                  <a:pt x="33331" y="37760"/>
                  <a:pt x="33518" y="37038"/>
                  <a:pt x="33830" y="36816"/>
                </a:cubicBezTo>
                <a:cubicBezTo>
                  <a:pt x="33862" y="36427"/>
                  <a:pt x="34018" y="36649"/>
                  <a:pt x="34143" y="36372"/>
                </a:cubicBezTo>
                <a:cubicBezTo>
                  <a:pt x="34174" y="36316"/>
                  <a:pt x="34174" y="36149"/>
                  <a:pt x="34205" y="36094"/>
                </a:cubicBezTo>
                <a:cubicBezTo>
                  <a:pt x="34267" y="35983"/>
                  <a:pt x="34392" y="35983"/>
                  <a:pt x="34455" y="35927"/>
                </a:cubicBezTo>
                <a:cubicBezTo>
                  <a:pt x="34517" y="35816"/>
                  <a:pt x="34517" y="35594"/>
                  <a:pt x="34611" y="35705"/>
                </a:cubicBezTo>
                <a:cubicBezTo>
                  <a:pt x="34860" y="35150"/>
                  <a:pt x="35110" y="34650"/>
                  <a:pt x="35422" y="34428"/>
                </a:cubicBezTo>
                <a:cubicBezTo>
                  <a:pt x="35672" y="33928"/>
                  <a:pt x="35921" y="33540"/>
                  <a:pt x="36234" y="33317"/>
                </a:cubicBezTo>
                <a:cubicBezTo>
                  <a:pt x="36452" y="32762"/>
                  <a:pt x="36733" y="32484"/>
                  <a:pt x="37014" y="32151"/>
                </a:cubicBezTo>
                <a:cubicBezTo>
                  <a:pt x="37263" y="31818"/>
                  <a:pt x="37544" y="31485"/>
                  <a:pt x="37856" y="31263"/>
                </a:cubicBezTo>
                <a:cubicBezTo>
                  <a:pt x="38356" y="30374"/>
                  <a:pt x="38949" y="29763"/>
                  <a:pt x="39511" y="29042"/>
                </a:cubicBezTo>
                <a:cubicBezTo>
                  <a:pt x="40041" y="28375"/>
                  <a:pt x="40634" y="27931"/>
                  <a:pt x="41196" y="27431"/>
                </a:cubicBezTo>
                <a:cubicBezTo>
                  <a:pt x="41508" y="27043"/>
                  <a:pt x="41882" y="27098"/>
                  <a:pt x="42132" y="26598"/>
                </a:cubicBezTo>
                <a:cubicBezTo>
                  <a:pt x="42319" y="26598"/>
                  <a:pt x="42413" y="26154"/>
                  <a:pt x="42600" y="26265"/>
                </a:cubicBezTo>
                <a:cubicBezTo>
                  <a:pt x="42663" y="25765"/>
                  <a:pt x="42912" y="26154"/>
                  <a:pt x="42944" y="25654"/>
                </a:cubicBezTo>
                <a:cubicBezTo>
                  <a:pt x="43037" y="25821"/>
                  <a:pt x="42975" y="26043"/>
                  <a:pt x="42881" y="25987"/>
                </a:cubicBezTo>
                <a:cubicBezTo>
                  <a:pt x="42850" y="26210"/>
                  <a:pt x="42725" y="26154"/>
                  <a:pt x="42694" y="26321"/>
                </a:cubicBezTo>
                <a:cubicBezTo>
                  <a:pt x="42600" y="26321"/>
                  <a:pt x="42569" y="26598"/>
                  <a:pt x="42444" y="26487"/>
                </a:cubicBezTo>
                <a:cubicBezTo>
                  <a:pt x="42413" y="26598"/>
                  <a:pt x="42319" y="26598"/>
                  <a:pt x="42288" y="26709"/>
                </a:cubicBezTo>
                <a:cubicBezTo>
                  <a:pt x="42195" y="26654"/>
                  <a:pt x="42163" y="26931"/>
                  <a:pt x="42101" y="27098"/>
                </a:cubicBezTo>
                <a:cubicBezTo>
                  <a:pt x="42007" y="27098"/>
                  <a:pt x="41914" y="27098"/>
                  <a:pt x="41851" y="27265"/>
                </a:cubicBezTo>
                <a:cubicBezTo>
                  <a:pt x="41726" y="27376"/>
                  <a:pt x="41602" y="27598"/>
                  <a:pt x="41446" y="27653"/>
                </a:cubicBezTo>
                <a:cubicBezTo>
                  <a:pt x="41352" y="27987"/>
                  <a:pt x="41165" y="28042"/>
                  <a:pt x="41009" y="28153"/>
                </a:cubicBezTo>
                <a:cubicBezTo>
                  <a:pt x="40884" y="28320"/>
                  <a:pt x="40759" y="28708"/>
                  <a:pt x="40603" y="28708"/>
                </a:cubicBezTo>
                <a:cubicBezTo>
                  <a:pt x="40353" y="29264"/>
                  <a:pt x="40041" y="29264"/>
                  <a:pt x="39791" y="29819"/>
                </a:cubicBezTo>
                <a:cubicBezTo>
                  <a:pt x="39511" y="30041"/>
                  <a:pt x="39261" y="30541"/>
                  <a:pt x="38980" y="30763"/>
                </a:cubicBezTo>
                <a:cubicBezTo>
                  <a:pt x="38730" y="31207"/>
                  <a:pt x="38449" y="31596"/>
                  <a:pt x="38169" y="31874"/>
                </a:cubicBezTo>
                <a:cubicBezTo>
                  <a:pt x="37950" y="32484"/>
                  <a:pt x="37607" y="32540"/>
                  <a:pt x="37357" y="33151"/>
                </a:cubicBezTo>
                <a:cubicBezTo>
                  <a:pt x="37170" y="33151"/>
                  <a:pt x="37076" y="33540"/>
                  <a:pt x="36920" y="33706"/>
                </a:cubicBezTo>
                <a:cubicBezTo>
                  <a:pt x="36827" y="33928"/>
                  <a:pt x="36608" y="33762"/>
                  <a:pt x="36577" y="34261"/>
                </a:cubicBezTo>
                <a:cubicBezTo>
                  <a:pt x="36296" y="34539"/>
                  <a:pt x="36078" y="35205"/>
                  <a:pt x="35765" y="35428"/>
                </a:cubicBezTo>
                <a:cubicBezTo>
                  <a:pt x="35703" y="35927"/>
                  <a:pt x="35516" y="35872"/>
                  <a:pt x="35391" y="36149"/>
                </a:cubicBezTo>
                <a:cubicBezTo>
                  <a:pt x="35266" y="36372"/>
                  <a:pt x="35172" y="36705"/>
                  <a:pt x="35048" y="36760"/>
                </a:cubicBezTo>
                <a:cubicBezTo>
                  <a:pt x="34517" y="37593"/>
                  <a:pt x="33986" y="38426"/>
                  <a:pt x="33456" y="39370"/>
                </a:cubicBezTo>
                <a:cubicBezTo>
                  <a:pt x="33206" y="39814"/>
                  <a:pt x="32925" y="40148"/>
                  <a:pt x="32707" y="40703"/>
                </a:cubicBezTo>
                <a:cubicBezTo>
                  <a:pt x="32395" y="40758"/>
                  <a:pt x="32239" y="41758"/>
                  <a:pt x="31927" y="41869"/>
                </a:cubicBezTo>
                <a:cubicBezTo>
                  <a:pt x="31708" y="42480"/>
                  <a:pt x="31365" y="42591"/>
                  <a:pt x="31146" y="43313"/>
                </a:cubicBezTo>
                <a:cubicBezTo>
                  <a:pt x="31022" y="43590"/>
                  <a:pt x="30834" y="43590"/>
                  <a:pt x="30772" y="44090"/>
                </a:cubicBezTo>
                <a:cubicBezTo>
                  <a:pt x="30553" y="43813"/>
                  <a:pt x="30616" y="44923"/>
                  <a:pt x="30397" y="44645"/>
                </a:cubicBezTo>
                <a:cubicBezTo>
                  <a:pt x="29898" y="45534"/>
                  <a:pt x="29492" y="46811"/>
                  <a:pt x="29055" y="47977"/>
                </a:cubicBezTo>
                <a:cubicBezTo>
                  <a:pt x="28868" y="47644"/>
                  <a:pt x="29243" y="46922"/>
                  <a:pt x="29024" y="46534"/>
                </a:cubicBezTo>
                <a:close/>
                <a:moveTo>
                  <a:pt x="29087" y="56362"/>
                </a:moveTo>
                <a:cubicBezTo>
                  <a:pt x="28931" y="55863"/>
                  <a:pt x="29399" y="55696"/>
                  <a:pt x="29492" y="55252"/>
                </a:cubicBezTo>
                <a:cubicBezTo>
                  <a:pt x="29617" y="55640"/>
                  <a:pt x="29211" y="56085"/>
                  <a:pt x="29087" y="56362"/>
                </a:cubicBezTo>
                <a:close/>
                <a:moveTo>
                  <a:pt x="37263" y="42480"/>
                </a:moveTo>
                <a:cubicBezTo>
                  <a:pt x="37357" y="42591"/>
                  <a:pt x="37201" y="42591"/>
                  <a:pt x="37170" y="42757"/>
                </a:cubicBezTo>
                <a:cubicBezTo>
                  <a:pt x="37139" y="42869"/>
                  <a:pt x="37107" y="43035"/>
                  <a:pt x="37076" y="43202"/>
                </a:cubicBezTo>
                <a:cubicBezTo>
                  <a:pt x="36889" y="43424"/>
                  <a:pt x="36795" y="44035"/>
                  <a:pt x="36608" y="44201"/>
                </a:cubicBezTo>
                <a:cubicBezTo>
                  <a:pt x="36421" y="44423"/>
                  <a:pt x="36358" y="45090"/>
                  <a:pt x="36171" y="45090"/>
                </a:cubicBezTo>
                <a:cubicBezTo>
                  <a:pt x="36046" y="45534"/>
                  <a:pt x="35859" y="45590"/>
                  <a:pt x="35734" y="45978"/>
                </a:cubicBezTo>
                <a:cubicBezTo>
                  <a:pt x="35672" y="46645"/>
                  <a:pt x="35391" y="46256"/>
                  <a:pt x="35297" y="46922"/>
                </a:cubicBezTo>
                <a:cubicBezTo>
                  <a:pt x="35172" y="46811"/>
                  <a:pt x="35172" y="47311"/>
                  <a:pt x="35048" y="47200"/>
                </a:cubicBezTo>
                <a:cubicBezTo>
                  <a:pt x="34954" y="47255"/>
                  <a:pt x="34892" y="47366"/>
                  <a:pt x="34829" y="47589"/>
                </a:cubicBezTo>
                <a:cubicBezTo>
                  <a:pt x="34642" y="47644"/>
                  <a:pt x="34548" y="48144"/>
                  <a:pt x="34361" y="48255"/>
                </a:cubicBezTo>
                <a:cubicBezTo>
                  <a:pt x="34049" y="48755"/>
                  <a:pt x="33737" y="49143"/>
                  <a:pt x="33456" y="49810"/>
                </a:cubicBezTo>
                <a:cubicBezTo>
                  <a:pt x="32707" y="50476"/>
                  <a:pt x="32083" y="51753"/>
                  <a:pt x="31334" y="52309"/>
                </a:cubicBezTo>
                <a:cubicBezTo>
                  <a:pt x="31115" y="52975"/>
                  <a:pt x="30803" y="53253"/>
                  <a:pt x="30553" y="53808"/>
                </a:cubicBezTo>
                <a:cubicBezTo>
                  <a:pt x="30273" y="54252"/>
                  <a:pt x="30054" y="54863"/>
                  <a:pt x="29711" y="55085"/>
                </a:cubicBezTo>
                <a:cubicBezTo>
                  <a:pt x="29555" y="54696"/>
                  <a:pt x="29960" y="54363"/>
                  <a:pt x="30054" y="54141"/>
                </a:cubicBezTo>
                <a:cubicBezTo>
                  <a:pt x="30241" y="53919"/>
                  <a:pt x="30397" y="53586"/>
                  <a:pt x="30585" y="53308"/>
                </a:cubicBezTo>
                <a:cubicBezTo>
                  <a:pt x="30647" y="52531"/>
                  <a:pt x="30959" y="52919"/>
                  <a:pt x="31053" y="52253"/>
                </a:cubicBezTo>
                <a:cubicBezTo>
                  <a:pt x="31240" y="52086"/>
                  <a:pt x="31365" y="51587"/>
                  <a:pt x="31583" y="51642"/>
                </a:cubicBezTo>
                <a:cubicBezTo>
                  <a:pt x="31552" y="51365"/>
                  <a:pt x="31615" y="51420"/>
                  <a:pt x="31708" y="51198"/>
                </a:cubicBezTo>
                <a:cubicBezTo>
                  <a:pt x="31864" y="51254"/>
                  <a:pt x="31708" y="50920"/>
                  <a:pt x="31864" y="50976"/>
                </a:cubicBezTo>
                <a:cubicBezTo>
                  <a:pt x="32052" y="50754"/>
                  <a:pt x="32208" y="50365"/>
                  <a:pt x="32364" y="50198"/>
                </a:cubicBezTo>
                <a:cubicBezTo>
                  <a:pt x="32520" y="49810"/>
                  <a:pt x="32738" y="49699"/>
                  <a:pt x="32894" y="49366"/>
                </a:cubicBezTo>
                <a:cubicBezTo>
                  <a:pt x="33019" y="48977"/>
                  <a:pt x="33300" y="49143"/>
                  <a:pt x="33394" y="48533"/>
                </a:cubicBezTo>
                <a:cubicBezTo>
                  <a:pt x="33643" y="48644"/>
                  <a:pt x="33737" y="47922"/>
                  <a:pt x="33924" y="47700"/>
                </a:cubicBezTo>
                <a:cubicBezTo>
                  <a:pt x="34080" y="47478"/>
                  <a:pt x="34236" y="47144"/>
                  <a:pt x="34423" y="46867"/>
                </a:cubicBezTo>
                <a:cubicBezTo>
                  <a:pt x="34798" y="46478"/>
                  <a:pt x="35079" y="45701"/>
                  <a:pt x="35485" y="45423"/>
                </a:cubicBezTo>
                <a:cubicBezTo>
                  <a:pt x="36140" y="44257"/>
                  <a:pt x="36827" y="43146"/>
                  <a:pt x="37388" y="41480"/>
                </a:cubicBezTo>
                <a:cubicBezTo>
                  <a:pt x="37576" y="41702"/>
                  <a:pt x="37263" y="42147"/>
                  <a:pt x="37263" y="42480"/>
                </a:cubicBezTo>
                <a:close/>
                <a:moveTo>
                  <a:pt x="31739" y="47200"/>
                </a:moveTo>
                <a:cubicBezTo>
                  <a:pt x="31895" y="47144"/>
                  <a:pt x="31989" y="46811"/>
                  <a:pt x="32114" y="46589"/>
                </a:cubicBezTo>
                <a:cubicBezTo>
                  <a:pt x="32301" y="46089"/>
                  <a:pt x="32582" y="45978"/>
                  <a:pt x="32738" y="45312"/>
                </a:cubicBezTo>
                <a:cubicBezTo>
                  <a:pt x="32894" y="45312"/>
                  <a:pt x="32957" y="44923"/>
                  <a:pt x="33081" y="44701"/>
                </a:cubicBezTo>
                <a:cubicBezTo>
                  <a:pt x="33206" y="44590"/>
                  <a:pt x="33300" y="44257"/>
                  <a:pt x="33425" y="44146"/>
                </a:cubicBezTo>
                <a:cubicBezTo>
                  <a:pt x="33487" y="43646"/>
                  <a:pt x="33737" y="44035"/>
                  <a:pt x="33799" y="43535"/>
                </a:cubicBezTo>
                <a:cubicBezTo>
                  <a:pt x="33924" y="43535"/>
                  <a:pt x="33955" y="42980"/>
                  <a:pt x="34111" y="43091"/>
                </a:cubicBezTo>
                <a:cubicBezTo>
                  <a:pt x="34080" y="42646"/>
                  <a:pt x="34548" y="42869"/>
                  <a:pt x="34330" y="42535"/>
                </a:cubicBezTo>
                <a:cubicBezTo>
                  <a:pt x="34455" y="42313"/>
                  <a:pt x="34642" y="42480"/>
                  <a:pt x="34704" y="41980"/>
                </a:cubicBezTo>
                <a:cubicBezTo>
                  <a:pt x="34923" y="41591"/>
                  <a:pt x="35079" y="40925"/>
                  <a:pt x="35360" y="40925"/>
                </a:cubicBezTo>
                <a:cubicBezTo>
                  <a:pt x="35734" y="39759"/>
                  <a:pt x="36327" y="39648"/>
                  <a:pt x="36671" y="38482"/>
                </a:cubicBezTo>
                <a:cubicBezTo>
                  <a:pt x="36920" y="38260"/>
                  <a:pt x="37170" y="38149"/>
                  <a:pt x="37326" y="37538"/>
                </a:cubicBezTo>
                <a:cubicBezTo>
                  <a:pt x="37576" y="37649"/>
                  <a:pt x="37700" y="37038"/>
                  <a:pt x="37919" y="36816"/>
                </a:cubicBezTo>
                <a:cubicBezTo>
                  <a:pt x="38200" y="36927"/>
                  <a:pt x="38293" y="35983"/>
                  <a:pt x="38574" y="36094"/>
                </a:cubicBezTo>
                <a:cubicBezTo>
                  <a:pt x="38730" y="35594"/>
                  <a:pt x="38980" y="35650"/>
                  <a:pt x="39136" y="35150"/>
                </a:cubicBezTo>
                <a:cubicBezTo>
                  <a:pt x="39292" y="35372"/>
                  <a:pt x="38980" y="35872"/>
                  <a:pt x="38949" y="36205"/>
                </a:cubicBezTo>
                <a:cubicBezTo>
                  <a:pt x="38762" y="36483"/>
                  <a:pt x="38668" y="37204"/>
                  <a:pt x="38449" y="37427"/>
                </a:cubicBezTo>
                <a:cubicBezTo>
                  <a:pt x="38200" y="37982"/>
                  <a:pt x="37856" y="38260"/>
                  <a:pt x="37576" y="38815"/>
                </a:cubicBezTo>
                <a:cubicBezTo>
                  <a:pt x="37388" y="38926"/>
                  <a:pt x="37232" y="39148"/>
                  <a:pt x="37107" y="39481"/>
                </a:cubicBezTo>
                <a:cubicBezTo>
                  <a:pt x="36920" y="39426"/>
                  <a:pt x="36858" y="40092"/>
                  <a:pt x="36671" y="40037"/>
                </a:cubicBezTo>
                <a:cubicBezTo>
                  <a:pt x="36390" y="40592"/>
                  <a:pt x="36078" y="40869"/>
                  <a:pt x="35828" y="41480"/>
                </a:cubicBezTo>
                <a:cubicBezTo>
                  <a:pt x="35609" y="41425"/>
                  <a:pt x="35578" y="42091"/>
                  <a:pt x="35391" y="41980"/>
                </a:cubicBezTo>
                <a:cubicBezTo>
                  <a:pt x="35266" y="42313"/>
                  <a:pt x="35110" y="42424"/>
                  <a:pt x="35048" y="42924"/>
                </a:cubicBezTo>
                <a:cubicBezTo>
                  <a:pt x="34767" y="42702"/>
                  <a:pt x="34673" y="43202"/>
                  <a:pt x="34548" y="43646"/>
                </a:cubicBezTo>
                <a:cubicBezTo>
                  <a:pt x="34330" y="43368"/>
                  <a:pt x="34267" y="43979"/>
                  <a:pt x="34111" y="44146"/>
                </a:cubicBezTo>
                <a:cubicBezTo>
                  <a:pt x="33737" y="44090"/>
                  <a:pt x="33612" y="45256"/>
                  <a:pt x="33269" y="45201"/>
                </a:cubicBezTo>
                <a:cubicBezTo>
                  <a:pt x="33206" y="45923"/>
                  <a:pt x="32925" y="45645"/>
                  <a:pt x="32832" y="46089"/>
                </a:cubicBezTo>
                <a:cubicBezTo>
                  <a:pt x="32707" y="46367"/>
                  <a:pt x="32520" y="46422"/>
                  <a:pt x="32395" y="46645"/>
                </a:cubicBezTo>
                <a:cubicBezTo>
                  <a:pt x="32114" y="47033"/>
                  <a:pt x="31833" y="47422"/>
                  <a:pt x="31552" y="47922"/>
                </a:cubicBezTo>
                <a:cubicBezTo>
                  <a:pt x="31365" y="47589"/>
                  <a:pt x="31739" y="47478"/>
                  <a:pt x="31739" y="47200"/>
                </a:cubicBezTo>
                <a:close/>
                <a:moveTo>
                  <a:pt x="30085" y="50587"/>
                </a:moveTo>
                <a:cubicBezTo>
                  <a:pt x="30179" y="50254"/>
                  <a:pt x="30335" y="50143"/>
                  <a:pt x="30429" y="49643"/>
                </a:cubicBezTo>
                <a:cubicBezTo>
                  <a:pt x="30647" y="49754"/>
                  <a:pt x="30678" y="48977"/>
                  <a:pt x="30897" y="48977"/>
                </a:cubicBezTo>
                <a:cubicBezTo>
                  <a:pt x="30959" y="48422"/>
                  <a:pt x="31178" y="48477"/>
                  <a:pt x="31240" y="48033"/>
                </a:cubicBezTo>
                <a:cubicBezTo>
                  <a:pt x="31615" y="48255"/>
                  <a:pt x="31084" y="48644"/>
                  <a:pt x="31022" y="48866"/>
                </a:cubicBezTo>
                <a:cubicBezTo>
                  <a:pt x="30928" y="49366"/>
                  <a:pt x="30710" y="49366"/>
                  <a:pt x="30647" y="49976"/>
                </a:cubicBezTo>
                <a:cubicBezTo>
                  <a:pt x="30273" y="50087"/>
                  <a:pt x="30148" y="51087"/>
                  <a:pt x="29867" y="51476"/>
                </a:cubicBezTo>
                <a:cubicBezTo>
                  <a:pt x="29648" y="51142"/>
                  <a:pt x="30023" y="50865"/>
                  <a:pt x="30085" y="50587"/>
                </a:cubicBezTo>
                <a:close/>
                <a:moveTo>
                  <a:pt x="29243" y="54197"/>
                </a:moveTo>
                <a:cubicBezTo>
                  <a:pt x="29399" y="53419"/>
                  <a:pt x="29648" y="53253"/>
                  <a:pt x="29804" y="52475"/>
                </a:cubicBezTo>
                <a:cubicBezTo>
                  <a:pt x="29992" y="52420"/>
                  <a:pt x="30085" y="51920"/>
                  <a:pt x="30273" y="51809"/>
                </a:cubicBezTo>
                <a:cubicBezTo>
                  <a:pt x="30335" y="51309"/>
                  <a:pt x="30553" y="51420"/>
                  <a:pt x="30616" y="50865"/>
                </a:cubicBezTo>
                <a:cubicBezTo>
                  <a:pt x="30772" y="50754"/>
                  <a:pt x="30897" y="50476"/>
                  <a:pt x="30990" y="50087"/>
                </a:cubicBezTo>
                <a:cubicBezTo>
                  <a:pt x="31115" y="49810"/>
                  <a:pt x="31271" y="49643"/>
                  <a:pt x="31334" y="49143"/>
                </a:cubicBezTo>
                <a:cubicBezTo>
                  <a:pt x="31521" y="49143"/>
                  <a:pt x="31615" y="48755"/>
                  <a:pt x="31771" y="48644"/>
                </a:cubicBezTo>
                <a:cubicBezTo>
                  <a:pt x="31864" y="48144"/>
                  <a:pt x="32114" y="48477"/>
                  <a:pt x="32176" y="47866"/>
                </a:cubicBezTo>
                <a:cubicBezTo>
                  <a:pt x="32426" y="47311"/>
                  <a:pt x="32832" y="47478"/>
                  <a:pt x="32988" y="46589"/>
                </a:cubicBezTo>
                <a:cubicBezTo>
                  <a:pt x="33331" y="46478"/>
                  <a:pt x="33550" y="45756"/>
                  <a:pt x="33830" y="45312"/>
                </a:cubicBezTo>
                <a:cubicBezTo>
                  <a:pt x="34018" y="45367"/>
                  <a:pt x="34049" y="44701"/>
                  <a:pt x="34267" y="44812"/>
                </a:cubicBezTo>
                <a:cubicBezTo>
                  <a:pt x="34361" y="44534"/>
                  <a:pt x="34548" y="44701"/>
                  <a:pt x="34611" y="44201"/>
                </a:cubicBezTo>
                <a:cubicBezTo>
                  <a:pt x="34923" y="43924"/>
                  <a:pt x="35172" y="43424"/>
                  <a:pt x="35422" y="42924"/>
                </a:cubicBezTo>
                <a:cubicBezTo>
                  <a:pt x="35734" y="42646"/>
                  <a:pt x="35921" y="41980"/>
                  <a:pt x="36234" y="41813"/>
                </a:cubicBezTo>
                <a:cubicBezTo>
                  <a:pt x="36452" y="41092"/>
                  <a:pt x="36795" y="41092"/>
                  <a:pt x="37014" y="40314"/>
                </a:cubicBezTo>
                <a:cubicBezTo>
                  <a:pt x="37295" y="40037"/>
                  <a:pt x="37576" y="39759"/>
                  <a:pt x="37794" y="39204"/>
                </a:cubicBezTo>
                <a:cubicBezTo>
                  <a:pt x="37950" y="39759"/>
                  <a:pt x="37482" y="39981"/>
                  <a:pt x="37420" y="40647"/>
                </a:cubicBezTo>
                <a:cubicBezTo>
                  <a:pt x="37232" y="40481"/>
                  <a:pt x="37232" y="41147"/>
                  <a:pt x="37139" y="41314"/>
                </a:cubicBezTo>
                <a:cubicBezTo>
                  <a:pt x="37045" y="41369"/>
                  <a:pt x="36983" y="41591"/>
                  <a:pt x="36920" y="41813"/>
                </a:cubicBezTo>
                <a:cubicBezTo>
                  <a:pt x="36577" y="42480"/>
                  <a:pt x="36202" y="43035"/>
                  <a:pt x="35890" y="43813"/>
                </a:cubicBezTo>
                <a:cubicBezTo>
                  <a:pt x="35703" y="44035"/>
                  <a:pt x="35516" y="44257"/>
                  <a:pt x="35391" y="44645"/>
                </a:cubicBezTo>
                <a:cubicBezTo>
                  <a:pt x="35172" y="44701"/>
                  <a:pt x="35048" y="45145"/>
                  <a:pt x="34829" y="45256"/>
                </a:cubicBezTo>
                <a:cubicBezTo>
                  <a:pt x="34517" y="45978"/>
                  <a:pt x="34080" y="46256"/>
                  <a:pt x="33768" y="47033"/>
                </a:cubicBezTo>
                <a:cubicBezTo>
                  <a:pt x="33550" y="47089"/>
                  <a:pt x="33487" y="47811"/>
                  <a:pt x="33206" y="47644"/>
                </a:cubicBezTo>
                <a:cubicBezTo>
                  <a:pt x="33144" y="48310"/>
                  <a:pt x="32894" y="48255"/>
                  <a:pt x="32769" y="48699"/>
                </a:cubicBezTo>
                <a:cubicBezTo>
                  <a:pt x="32301" y="48810"/>
                  <a:pt x="32083" y="50087"/>
                  <a:pt x="31646" y="50310"/>
                </a:cubicBezTo>
                <a:cubicBezTo>
                  <a:pt x="31583" y="50976"/>
                  <a:pt x="31240" y="50532"/>
                  <a:pt x="31146" y="51087"/>
                </a:cubicBezTo>
                <a:cubicBezTo>
                  <a:pt x="30990" y="51476"/>
                  <a:pt x="30772" y="51587"/>
                  <a:pt x="30616" y="51920"/>
                </a:cubicBezTo>
                <a:cubicBezTo>
                  <a:pt x="30522" y="52586"/>
                  <a:pt x="30210" y="52364"/>
                  <a:pt x="30117" y="53142"/>
                </a:cubicBezTo>
                <a:cubicBezTo>
                  <a:pt x="29992" y="53031"/>
                  <a:pt x="29992" y="53530"/>
                  <a:pt x="29836" y="53419"/>
                </a:cubicBezTo>
                <a:cubicBezTo>
                  <a:pt x="29742" y="53475"/>
                  <a:pt x="29680" y="53697"/>
                  <a:pt x="29617" y="53919"/>
                </a:cubicBezTo>
                <a:cubicBezTo>
                  <a:pt x="29243" y="54363"/>
                  <a:pt x="28931" y="55363"/>
                  <a:pt x="28775" y="55696"/>
                </a:cubicBezTo>
                <a:cubicBezTo>
                  <a:pt x="28587" y="55585"/>
                  <a:pt x="28899" y="55085"/>
                  <a:pt x="28899" y="54752"/>
                </a:cubicBezTo>
                <a:cubicBezTo>
                  <a:pt x="29087" y="54863"/>
                  <a:pt x="29087" y="54141"/>
                  <a:pt x="29243" y="54197"/>
                </a:cubicBezTo>
                <a:close/>
                <a:moveTo>
                  <a:pt x="28681" y="53364"/>
                </a:moveTo>
                <a:cubicBezTo>
                  <a:pt x="28743" y="53419"/>
                  <a:pt x="28837" y="53475"/>
                  <a:pt x="28931" y="53530"/>
                </a:cubicBezTo>
                <a:cubicBezTo>
                  <a:pt x="28868" y="53752"/>
                  <a:pt x="28806" y="53919"/>
                  <a:pt x="28775" y="54141"/>
                </a:cubicBezTo>
                <a:cubicBezTo>
                  <a:pt x="28556" y="54030"/>
                  <a:pt x="28650" y="53641"/>
                  <a:pt x="28681" y="53364"/>
                </a:cubicBezTo>
                <a:close/>
                <a:moveTo>
                  <a:pt x="26247" y="32596"/>
                </a:moveTo>
                <a:cubicBezTo>
                  <a:pt x="26403" y="32207"/>
                  <a:pt x="26309" y="32929"/>
                  <a:pt x="26465" y="32929"/>
                </a:cubicBezTo>
                <a:cubicBezTo>
                  <a:pt x="26434" y="33151"/>
                  <a:pt x="26559" y="33317"/>
                  <a:pt x="26496" y="33540"/>
                </a:cubicBezTo>
                <a:cubicBezTo>
                  <a:pt x="26496" y="33984"/>
                  <a:pt x="26715" y="34261"/>
                  <a:pt x="26590" y="34817"/>
                </a:cubicBezTo>
                <a:cubicBezTo>
                  <a:pt x="26777" y="35483"/>
                  <a:pt x="26902" y="36149"/>
                  <a:pt x="27058" y="36816"/>
                </a:cubicBezTo>
                <a:cubicBezTo>
                  <a:pt x="27089" y="37204"/>
                  <a:pt x="27152" y="37538"/>
                  <a:pt x="27276" y="37871"/>
                </a:cubicBezTo>
                <a:cubicBezTo>
                  <a:pt x="27245" y="38260"/>
                  <a:pt x="27370" y="38537"/>
                  <a:pt x="27433" y="38870"/>
                </a:cubicBezTo>
                <a:cubicBezTo>
                  <a:pt x="27589" y="39148"/>
                  <a:pt x="27557" y="39592"/>
                  <a:pt x="27651" y="39925"/>
                </a:cubicBezTo>
                <a:cubicBezTo>
                  <a:pt x="27713" y="40259"/>
                  <a:pt x="27776" y="40592"/>
                  <a:pt x="27776" y="40925"/>
                </a:cubicBezTo>
                <a:cubicBezTo>
                  <a:pt x="27963" y="41591"/>
                  <a:pt x="27963" y="42313"/>
                  <a:pt x="28182" y="42869"/>
                </a:cubicBezTo>
                <a:cubicBezTo>
                  <a:pt x="28119" y="43868"/>
                  <a:pt x="28400" y="44645"/>
                  <a:pt x="28369" y="45645"/>
                </a:cubicBezTo>
                <a:cubicBezTo>
                  <a:pt x="28462" y="45867"/>
                  <a:pt x="28494" y="46034"/>
                  <a:pt x="28494" y="46311"/>
                </a:cubicBezTo>
                <a:cubicBezTo>
                  <a:pt x="28275" y="46700"/>
                  <a:pt x="28743" y="46645"/>
                  <a:pt x="28525" y="47033"/>
                </a:cubicBezTo>
                <a:cubicBezTo>
                  <a:pt x="28743" y="47311"/>
                  <a:pt x="28431" y="47977"/>
                  <a:pt x="28712" y="48255"/>
                </a:cubicBezTo>
                <a:cubicBezTo>
                  <a:pt x="28650" y="48422"/>
                  <a:pt x="28587" y="48644"/>
                  <a:pt x="28681" y="48755"/>
                </a:cubicBezTo>
                <a:cubicBezTo>
                  <a:pt x="28587" y="48810"/>
                  <a:pt x="28494" y="48921"/>
                  <a:pt x="28587" y="49032"/>
                </a:cubicBezTo>
                <a:cubicBezTo>
                  <a:pt x="28650" y="49310"/>
                  <a:pt x="28556" y="49643"/>
                  <a:pt x="28462" y="49976"/>
                </a:cubicBezTo>
                <a:cubicBezTo>
                  <a:pt x="28213" y="49643"/>
                  <a:pt x="28369" y="49088"/>
                  <a:pt x="28182" y="48699"/>
                </a:cubicBezTo>
                <a:cubicBezTo>
                  <a:pt x="28244" y="48144"/>
                  <a:pt x="28057" y="47811"/>
                  <a:pt x="28150" y="47255"/>
                </a:cubicBezTo>
                <a:cubicBezTo>
                  <a:pt x="28088" y="46922"/>
                  <a:pt x="27963" y="46645"/>
                  <a:pt x="28026" y="46256"/>
                </a:cubicBezTo>
                <a:cubicBezTo>
                  <a:pt x="27932" y="45978"/>
                  <a:pt x="27869" y="45701"/>
                  <a:pt x="27838" y="45423"/>
                </a:cubicBezTo>
                <a:cubicBezTo>
                  <a:pt x="27682" y="44868"/>
                  <a:pt x="27682" y="44201"/>
                  <a:pt x="27589" y="43646"/>
                </a:cubicBezTo>
                <a:cubicBezTo>
                  <a:pt x="27464" y="43035"/>
                  <a:pt x="27370" y="42369"/>
                  <a:pt x="27276" y="41758"/>
                </a:cubicBezTo>
                <a:cubicBezTo>
                  <a:pt x="27152" y="41203"/>
                  <a:pt x="27058" y="40647"/>
                  <a:pt x="27027" y="39981"/>
                </a:cubicBezTo>
                <a:cubicBezTo>
                  <a:pt x="27027" y="39814"/>
                  <a:pt x="26902" y="39648"/>
                  <a:pt x="26996" y="39426"/>
                </a:cubicBezTo>
                <a:cubicBezTo>
                  <a:pt x="26902" y="39315"/>
                  <a:pt x="26996" y="39093"/>
                  <a:pt x="26902" y="38981"/>
                </a:cubicBezTo>
                <a:cubicBezTo>
                  <a:pt x="26964" y="38593"/>
                  <a:pt x="26684" y="38482"/>
                  <a:pt x="26840" y="38037"/>
                </a:cubicBezTo>
                <a:cubicBezTo>
                  <a:pt x="26684" y="37482"/>
                  <a:pt x="26684" y="36871"/>
                  <a:pt x="26590" y="36260"/>
                </a:cubicBezTo>
                <a:cubicBezTo>
                  <a:pt x="26621" y="35594"/>
                  <a:pt x="26434" y="35094"/>
                  <a:pt x="26496" y="34372"/>
                </a:cubicBezTo>
                <a:cubicBezTo>
                  <a:pt x="26278" y="33873"/>
                  <a:pt x="26465" y="33095"/>
                  <a:pt x="26247" y="32596"/>
                </a:cubicBezTo>
                <a:close/>
                <a:moveTo>
                  <a:pt x="27495" y="51698"/>
                </a:moveTo>
                <a:cubicBezTo>
                  <a:pt x="27370" y="50920"/>
                  <a:pt x="27339" y="50087"/>
                  <a:pt x="27089" y="49421"/>
                </a:cubicBezTo>
                <a:cubicBezTo>
                  <a:pt x="27276" y="48866"/>
                  <a:pt x="26871" y="48699"/>
                  <a:pt x="27027" y="48144"/>
                </a:cubicBezTo>
                <a:cubicBezTo>
                  <a:pt x="26808" y="47866"/>
                  <a:pt x="26996" y="47311"/>
                  <a:pt x="26808" y="47033"/>
                </a:cubicBezTo>
                <a:cubicBezTo>
                  <a:pt x="26902" y="46089"/>
                  <a:pt x="26559" y="45423"/>
                  <a:pt x="26559" y="44534"/>
                </a:cubicBezTo>
                <a:cubicBezTo>
                  <a:pt x="26621" y="44035"/>
                  <a:pt x="26340" y="43813"/>
                  <a:pt x="26496" y="43257"/>
                </a:cubicBezTo>
                <a:cubicBezTo>
                  <a:pt x="26371" y="42924"/>
                  <a:pt x="26340" y="42535"/>
                  <a:pt x="26403" y="42091"/>
                </a:cubicBezTo>
                <a:cubicBezTo>
                  <a:pt x="26278" y="41369"/>
                  <a:pt x="26247" y="40481"/>
                  <a:pt x="26215" y="39648"/>
                </a:cubicBezTo>
                <a:cubicBezTo>
                  <a:pt x="26403" y="39093"/>
                  <a:pt x="26059" y="38870"/>
                  <a:pt x="26278" y="38315"/>
                </a:cubicBezTo>
                <a:cubicBezTo>
                  <a:pt x="26122" y="37982"/>
                  <a:pt x="26309" y="37482"/>
                  <a:pt x="26184" y="37149"/>
                </a:cubicBezTo>
                <a:cubicBezTo>
                  <a:pt x="26215" y="36982"/>
                  <a:pt x="26247" y="36871"/>
                  <a:pt x="26278" y="36705"/>
                </a:cubicBezTo>
                <a:cubicBezTo>
                  <a:pt x="26465" y="37371"/>
                  <a:pt x="26465" y="38149"/>
                  <a:pt x="26527" y="38870"/>
                </a:cubicBezTo>
                <a:cubicBezTo>
                  <a:pt x="26590" y="39592"/>
                  <a:pt x="26684" y="40314"/>
                  <a:pt x="26777" y="40981"/>
                </a:cubicBezTo>
                <a:cubicBezTo>
                  <a:pt x="26715" y="41425"/>
                  <a:pt x="26871" y="41758"/>
                  <a:pt x="26871" y="42147"/>
                </a:cubicBezTo>
                <a:cubicBezTo>
                  <a:pt x="26964" y="42313"/>
                  <a:pt x="26996" y="42480"/>
                  <a:pt x="26933" y="42702"/>
                </a:cubicBezTo>
                <a:cubicBezTo>
                  <a:pt x="27089" y="42757"/>
                  <a:pt x="27058" y="42980"/>
                  <a:pt x="27027" y="43146"/>
                </a:cubicBezTo>
                <a:cubicBezTo>
                  <a:pt x="27308" y="43313"/>
                  <a:pt x="27058" y="43868"/>
                  <a:pt x="27276" y="44090"/>
                </a:cubicBezTo>
                <a:cubicBezTo>
                  <a:pt x="27152" y="44368"/>
                  <a:pt x="27370" y="44423"/>
                  <a:pt x="27339" y="44645"/>
                </a:cubicBezTo>
                <a:cubicBezTo>
                  <a:pt x="27339" y="44812"/>
                  <a:pt x="27370" y="44979"/>
                  <a:pt x="27308" y="45145"/>
                </a:cubicBezTo>
                <a:cubicBezTo>
                  <a:pt x="27370" y="45534"/>
                  <a:pt x="27557" y="45812"/>
                  <a:pt x="27526" y="46200"/>
                </a:cubicBezTo>
                <a:cubicBezTo>
                  <a:pt x="27651" y="46478"/>
                  <a:pt x="27495" y="46978"/>
                  <a:pt x="27776" y="47144"/>
                </a:cubicBezTo>
                <a:cubicBezTo>
                  <a:pt x="27651" y="48033"/>
                  <a:pt x="27869" y="48699"/>
                  <a:pt x="27869" y="49532"/>
                </a:cubicBezTo>
                <a:cubicBezTo>
                  <a:pt x="28088" y="50143"/>
                  <a:pt x="27932" y="50976"/>
                  <a:pt x="28119" y="51642"/>
                </a:cubicBezTo>
                <a:cubicBezTo>
                  <a:pt x="27994" y="52531"/>
                  <a:pt x="28306" y="53086"/>
                  <a:pt x="28244" y="53863"/>
                </a:cubicBezTo>
                <a:cubicBezTo>
                  <a:pt x="28213" y="54696"/>
                  <a:pt x="28119" y="55474"/>
                  <a:pt x="28244" y="56196"/>
                </a:cubicBezTo>
                <a:cubicBezTo>
                  <a:pt x="28150" y="56529"/>
                  <a:pt x="27963" y="55974"/>
                  <a:pt x="28026" y="55863"/>
                </a:cubicBezTo>
                <a:cubicBezTo>
                  <a:pt x="27963" y="55696"/>
                  <a:pt x="27901" y="55529"/>
                  <a:pt x="27994" y="55252"/>
                </a:cubicBezTo>
                <a:cubicBezTo>
                  <a:pt x="27838" y="54919"/>
                  <a:pt x="27869" y="54474"/>
                  <a:pt x="27807" y="54030"/>
                </a:cubicBezTo>
                <a:cubicBezTo>
                  <a:pt x="27776" y="53197"/>
                  <a:pt x="27526" y="52531"/>
                  <a:pt x="27495" y="51698"/>
                </a:cubicBezTo>
                <a:close/>
                <a:moveTo>
                  <a:pt x="109576" y="1221"/>
                </a:moveTo>
                <a:cubicBezTo>
                  <a:pt x="109544" y="1499"/>
                  <a:pt x="109451" y="1888"/>
                  <a:pt x="109544" y="2110"/>
                </a:cubicBezTo>
                <a:cubicBezTo>
                  <a:pt x="109482" y="2387"/>
                  <a:pt x="109482" y="2609"/>
                  <a:pt x="109576" y="2832"/>
                </a:cubicBezTo>
                <a:cubicBezTo>
                  <a:pt x="109544" y="3109"/>
                  <a:pt x="109482" y="3442"/>
                  <a:pt x="109544" y="3664"/>
                </a:cubicBezTo>
                <a:cubicBezTo>
                  <a:pt x="109763" y="3054"/>
                  <a:pt x="109576" y="2665"/>
                  <a:pt x="109763" y="2054"/>
                </a:cubicBezTo>
                <a:cubicBezTo>
                  <a:pt x="109638" y="1665"/>
                  <a:pt x="109825" y="1055"/>
                  <a:pt x="109700" y="610"/>
                </a:cubicBezTo>
                <a:cubicBezTo>
                  <a:pt x="109763" y="444"/>
                  <a:pt x="109763" y="222"/>
                  <a:pt x="109763" y="55"/>
                </a:cubicBezTo>
                <a:cubicBezTo>
                  <a:pt x="109482" y="55"/>
                  <a:pt x="109482" y="55"/>
                  <a:pt x="109482" y="55"/>
                </a:cubicBezTo>
                <a:cubicBezTo>
                  <a:pt x="109482" y="222"/>
                  <a:pt x="109513" y="333"/>
                  <a:pt x="109544" y="499"/>
                </a:cubicBezTo>
                <a:cubicBezTo>
                  <a:pt x="109482" y="777"/>
                  <a:pt x="109482" y="1055"/>
                  <a:pt x="109576" y="1221"/>
                </a:cubicBezTo>
                <a:close/>
                <a:moveTo>
                  <a:pt x="102397" y="3609"/>
                </a:moveTo>
                <a:cubicBezTo>
                  <a:pt x="102522" y="3664"/>
                  <a:pt x="102460" y="3331"/>
                  <a:pt x="102366" y="3220"/>
                </a:cubicBezTo>
                <a:cubicBezTo>
                  <a:pt x="102553" y="2887"/>
                  <a:pt x="102335" y="2776"/>
                  <a:pt x="102460" y="2443"/>
                </a:cubicBezTo>
                <a:cubicBezTo>
                  <a:pt x="102335" y="2054"/>
                  <a:pt x="102491" y="1443"/>
                  <a:pt x="102429" y="999"/>
                </a:cubicBezTo>
                <a:cubicBezTo>
                  <a:pt x="102460" y="666"/>
                  <a:pt x="102522" y="333"/>
                  <a:pt x="102553" y="55"/>
                </a:cubicBezTo>
                <a:cubicBezTo>
                  <a:pt x="102397" y="55"/>
                  <a:pt x="102397" y="55"/>
                  <a:pt x="102397" y="55"/>
                </a:cubicBezTo>
                <a:cubicBezTo>
                  <a:pt x="102335" y="388"/>
                  <a:pt x="102304" y="721"/>
                  <a:pt x="102179" y="1166"/>
                </a:cubicBezTo>
                <a:cubicBezTo>
                  <a:pt x="102304" y="1499"/>
                  <a:pt x="102210" y="1943"/>
                  <a:pt x="102179" y="2387"/>
                </a:cubicBezTo>
                <a:cubicBezTo>
                  <a:pt x="102397" y="2665"/>
                  <a:pt x="101992" y="3387"/>
                  <a:pt x="102397" y="3609"/>
                </a:cubicBezTo>
                <a:close/>
                <a:moveTo>
                  <a:pt x="108234" y="5108"/>
                </a:moveTo>
                <a:cubicBezTo>
                  <a:pt x="108296" y="4386"/>
                  <a:pt x="108265" y="3998"/>
                  <a:pt x="108546" y="3442"/>
                </a:cubicBezTo>
                <a:cubicBezTo>
                  <a:pt x="108390" y="3276"/>
                  <a:pt x="108608" y="2887"/>
                  <a:pt x="108514" y="2720"/>
                </a:cubicBezTo>
                <a:cubicBezTo>
                  <a:pt x="108639" y="2387"/>
                  <a:pt x="108452" y="2276"/>
                  <a:pt x="108608" y="1888"/>
                </a:cubicBezTo>
                <a:cubicBezTo>
                  <a:pt x="108452" y="1776"/>
                  <a:pt x="108671" y="1332"/>
                  <a:pt x="108577" y="1166"/>
                </a:cubicBezTo>
                <a:cubicBezTo>
                  <a:pt x="108702" y="832"/>
                  <a:pt x="108514" y="721"/>
                  <a:pt x="108702" y="388"/>
                </a:cubicBezTo>
                <a:cubicBezTo>
                  <a:pt x="108671" y="277"/>
                  <a:pt x="108639" y="166"/>
                  <a:pt x="108639" y="55"/>
                </a:cubicBezTo>
                <a:cubicBezTo>
                  <a:pt x="108390" y="55"/>
                  <a:pt x="108390" y="55"/>
                  <a:pt x="108390" y="55"/>
                </a:cubicBezTo>
                <a:cubicBezTo>
                  <a:pt x="108421" y="388"/>
                  <a:pt x="108296" y="888"/>
                  <a:pt x="108390" y="1221"/>
                </a:cubicBezTo>
                <a:cubicBezTo>
                  <a:pt x="108296" y="1776"/>
                  <a:pt x="108421" y="2221"/>
                  <a:pt x="108390" y="2776"/>
                </a:cubicBezTo>
                <a:cubicBezTo>
                  <a:pt x="108265" y="3220"/>
                  <a:pt x="108390" y="3498"/>
                  <a:pt x="108202" y="4053"/>
                </a:cubicBezTo>
                <a:cubicBezTo>
                  <a:pt x="108296" y="4331"/>
                  <a:pt x="107984" y="4942"/>
                  <a:pt x="108234" y="5108"/>
                </a:cubicBezTo>
                <a:close/>
                <a:moveTo>
                  <a:pt x="104738" y="5219"/>
                </a:moveTo>
                <a:cubicBezTo>
                  <a:pt x="104676" y="5497"/>
                  <a:pt x="104676" y="5775"/>
                  <a:pt x="104769" y="5941"/>
                </a:cubicBezTo>
                <a:cubicBezTo>
                  <a:pt x="104769" y="6052"/>
                  <a:pt x="104707" y="6219"/>
                  <a:pt x="104769" y="6330"/>
                </a:cubicBezTo>
                <a:cubicBezTo>
                  <a:pt x="104832" y="6330"/>
                  <a:pt x="104894" y="6274"/>
                  <a:pt x="104801" y="6163"/>
                </a:cubicBezTo>
                <a:cubicBezTo>
                  <a:pt x="104925" y="4997"/>
                  <a:pt x="104925" y="3887"/>
                  <a:pt x="104957" y="2776"/>
                </a:cubicBezTo>
                <a:cubicBezTo>
                  <a:pt x="105144" y="2332"/>
                  <a:pt x="104925" y="2221"/>
                  <a:pt x="104957" y="1888"/>
                </a:cubicBezTo>
                <a:cubicBezTo>
                  <a:pt x="104832" y="1721"/>
                  <a:pt x="105144" y="1221"/>
                  <a:pt x="104988" y="1055"/>
                </a:cubicBezTo>
                <a:cubicBezTo>
                  <a:pt x="105019" y="666"/>
                  <a:pt x="105050" y="333"/>
                  <a:pt x="105019" y="55"/>
                </a:cubicBezTo>
                <a:cubicBezTo>
                  <a:pt x="104801" y="55"/>
                  <a:pt x="104801" y="55"/>
                  <a:pt x="104801" y="55"/>
                </a:cubicBezTo>
                <a:cubicBezTo>
                  <a:pt x="104801" y="111"/>
                  <a:pt x="104801" y="222"/>
                  <a:pt x="104769" y="333"/>
                </a:cubicBezTo>
                <a:cubicBezTo>
                  <a:pt x="104863" y="499"/>
                  <a:pt x="104644" y="888"/>
                  <a:pt x="104769" y="1055"/>
                </a:cubicBezTo>
                <a:cubicBezTo>
                  <a:pt x="104644" y="2054"/>
                  <a:pt x="104801" y="2943"/>
                  <a:pt x="104676" y="3942"/>
                </a:cubicBezTo>
                <a:cubicBezTo>
                  <a:pt x="104769" y="4331"/>
                  <a:pt x="104613" y="4886"/>
                  <a:pt x="104738" y="5219"/>
                </a:cubicBezTo>
                <a:close/>
                <a:moveTo>
                  <a:pt x="107297" y="9329"/>
                </a:moveTo>
                <a:cubicBezTo>
                  <a:pt x="107516" y="8107"/>
                  <a:pt x="107516" y="7052"/>
                  <a:pt x="107641" y="5886"/>
                </a:cubicBezTo>
                <a:cubicBezTo>
                  <a:pt x="107485" y="5719"/>
                  <a:pt x="107703" y="5330"/>
                  <a:pt x="107609" y="5164"/>
                </a:cubicBezTo>
                <a:cubicBezTo>
                  <a:pt x="107360" y="5053"/>
                  <a:pt x="107890" y="4386"/>
                  <a:pt x="107641" y="4275"/>
                </a:cubicBezTo>
                <a:cubicBezTo>
                  <a:pt x="107703" y="3720"/>
                  <a:pt x="107641" y="3220"/>
                  <a:pt x="107734" y="2609"/>
                </a:cubicBezTo>
                <a:cubicBezTo>
                  <a:pt x="107703" y="1776"/>
                  <a:pt x="107703" y="944"/>
                  <a:pt x="107703" y="55"/>
                </a:cubicBezTo>
                <a:cubicBezTo>
                  <a:pt x="107422" y="55"/>
                  <a:pt x="107422" y="55"/>
                  <a:pt x="107422" y="55"/>
                </a:cubicBezTo>
                <a:cubicBezTo>
                  <a:pt x="107360" y="777"/>
                  <a:pt x="107547" y="1332"/>
                  <a:pt x="107360" y="2165"/>
                </a:cubicBezTo>
                <a:cubicBezTo>
                  <a:pt x="107453" y="2443"/>
                  <a:pt x="107328" y="2943"/>
                  <a:pt x="107391" y="3220"/>
                </a:cubicBezTo>
                <a:cubicBezTo>
                  <a:pt x="107422" y="3664"/>
                  <a:pt x="107360" y="4109"/>
                  <a:pt x="107391" y="4442"/>
                </a:cubicBezTo>
                <a:cubicBezTo>
                  <a:pt x="107360" y="5275"/>
                  <a:pt x="107328" y="6052"/>
                  <a:pt x="107297" y="6830"/>
                </a:cubicBezTo>
                <a:cubicBezTo>
                  <a:pt x="107391" y="7218"/>
                  <a:pt x="107141" y="7774"/>
                  <a:pt x="107297" y="8107"/>
                </a:cubicBezTo>
                <a:cubicBezTo>
                  <a:pt x="107391" y="8440"/>
                  <a:pt x="106985" y="9106"/>
                  <a:pt x="107297" y="9329"/>
                </a:cubicBezTo>
                <a:close/>
                <a:moveTo>
                  <a:pt x="106579" y="9440"/>
                </a:moveTo>
                <a:cubicBezTo>
                  <a:pt x="106423" y="8884"/>
                  <a:pt x="106892" y="7940"/>
                  <a:pt x="106673" y="7440"/>
                </a:cubicBezTo>
                <a:cubicBezTo>
                  <a:pt x="106954" y="6608"/>
                  <a:pt x="106829" y="5997"/>
                  <a:pt x="106892" y="5330"/>
                </a:cubicBezTo>
                <a:cubicBezTo>
                  <a:pt x="107016" y="4886"/>
                  <a:pt x="106860" y="4831"/>
                  <a:pt x="106860" y="4608"/>
                </a:cubicBezTo>
                <a:cubicBezTo>
                  <a:pt x="106892" y="4497"/>
                  <a:pt x="106954" y="4386"/>
                  <a:pt x="106954" y="4275"/>
                </a:cubicBezTo>
                <a:cubicBezTo>
                  <a:pt x="106954" y="3998"/>
                  <a:pt x="106860" y="3609"/>
                  <a:pt x="106985" y="3276"/>
                </a:cubicBezTo>
                <a:cubicBezTo>
                  <a:pt x="106798" y="3109"/>
                  <a:pt x="107079" y="2554"/>
                  <a:pt x="106923" y="2332"/>
                </a:cubicBezTo>
                <a:cubicBezTo>
                  <a:pt x="106923" y="1999"/>
                  <a:pt x="106892" y="1610"/>
                  <a:pt x="106892" y="1277"/>
                </a:cubicBezTo>
                <a:cubicBezTo>
                  <a:pt x="106954" y="832"/>
                  <a:pt x="106985" y="444"/>
                  <a:pt x="106985" y="55"/>
                </a:cubicBezTo>
                <a:cubicBezTo>
                  <a:pt x="106673" y="55"/>
                  <a:pt x="106673" y="55"/>
                  <a:pt x="106673" y="55"/>
                </a:cubicBezTo>
                <a:cubicBezTo>
                  <a:pt x="106704" y="1388"/>
                  <a:pt x="106673" y="2776"/>
                  <a:pt x="106704" y="4109"/>
                </a:cubicBezTo>
                <a:cubicBezTo>
                  <a:pt x="106673" y="4997"/>
                  <a:pt x="106579" y="5997"/>
                  <a:pt x="106611" y="6830"/>
                </a:cubicBezTo>
                <a:cubicBezTo>
                  <a:pt x="106548" y="7107"/>
                  <a:pt x="106517" y="7329"/>
                  <a:pt x="106548" y="7496"/>
                </a:cubicBezTo>
                <a:cubicBezTo>
                  <a:pt x="106798" y="7552"/>
                  <a:pt x="106330" y="8162"/>
                  <a:pt x="106579" y="8218"/>
                </a:cubicBezTo>
                <a:cubicBezTo>
                  <a:pt x="106517" y="8496"/>
                  <a:pt x="106423" y="8829"/>
                  <a:pt x="106361" y="9106"/>
                </a:cubicBezTo>
                <a:cubicBezTo>
                  <a:pt x="106455" y="9162"/>
                  <a:pt x="106392" y="9884"/>
                  <a:pt x="106579" y="9440"/>
                </a:cubicBezTo>
                <a:close/>
                <a:moveTo>
                  <a:pt x="967" y="82073"/>
                </a:moveTo>
                <a:cubicBezTo>
                  <a:pt x="1154" y="82461"/>
                  <a:pt x="1529" y="82461"/>
                  <a:pt x="1591" y="83017"/>
                </a:cubicBezTo>
                <a:cubicBezTo>
                  <a:pt x="1966" y="83072"/>
                  <a:pt x="1997" y="83739"/>
                  <a:pt x="2340" y="83794"/>
                </a:cubicBezTo>
                <a:cubicBezTo>
                  <a:pt x="2590" y="84016"/>
                  <a:pt x="2746" y="84516"/>
                  <a:pt x="3089" y="84571"/>
                </a:cubicBezTo>
                <a:cubicBezTo>
                  <a:pt x="3276" y="84849"/>
                  <a:pt x="3526" y="85016"/>
                  <a:pt x="3713" y="85349"/>
                </a:cubicBezTo>
                <a:cubicBezTo>
                  <a:pt x="4057" y="85460"/>
                  <a:pt x="4182" y="85904"/>
                  <a:pt x="4556" y="85960"/>
                </a:cubicBezTo>
                <a:cubicBezTo>
                  <a:pt x="4556" y="86237"/>
                  <a:pt x="4837" y="86015"/>
                  <a:pt x="4899" y="86237"/>
                </a:cubicBezTo>
                <a:cubicBezTo>
                  <a:pt x="5024" y="86404"/>
                  <a:pt x="5243" y="86404"/>
                  <a:pt x="5368" y="86571"/>
                </a:cubicBezTo>
                <a:cubicBezTo>
                  <a:pt x="5430" y="86793"/>
                  <a:pt x="5711" y="86571"/>
                  <a:pt x="5742" y="86848"/>
                </a:cubicBezTo>
                <a:cubicBezTo>
                  <a:pt x="5898" y="86737"/>
                  <a:pt x="6117" y="87292"/>
                  <a:pt x="6179" y="86848"/>
                </a:cubicBezTo>
                <a:cubicBezTo>
                  <a:pt x="5929" y="86793"/>
                  <a:pt x="5804" y="86459"/>
                  <a:pt x="5555" y="86404"/>
                </a:cubicBezTo>
                <a:cubicBezTo>
                  <a:pt x="5274" y="86237"/>
                  <a:pt x="5180" y="85904"/>
                  <a:pt x="4806" y="85960"/>
                </a:cubicBezTo>
                <a:cubicBezTo>
                  <a:pt x="4743" y="85515"/>
                  <a:pt x="4338" y="85627"/>
                  <a:pt x="4182" y="85349"/>
                </a:cubicBezTo>
                <a:cubicBezTo>
                  <a:pt x="3869" y="85238"/>
                  <a:pt x="3838" y="84738"/>
                  <a:pt x="3526" y="84683"/>
                </a:cubicBezTo>
                <a:cubicBezTo>
                  <a:pt x="3183" y="84183"/>
                  <a:pt x="2746" y="83850"/>
                  <a:pt x="2434" y="83294"/>
                </a:cubicBezTo>
                <a:cubicBezTo>
                  <a:pt x="2247" y="83072"/>
                  <a:pt x="1966" y="82961"/>
                  <a:pt x="1872" y="82517"/>
                </a:cubicBezTo>
                <a:cubicBezTo>
                  <a:pt x="1685" y="82239"/>
                  <a:pt x="1435" y="82128"/>
                  <a:pt x="1310" y="81739"/>
                </a:cubicBezTo>
                <a:cubicBezTo>
                  <a:pt x="873" y="81462"/>
                  <a:pt x="624" y="80740"/>
                  <a:pt x="218" y="80351"/>
                </a:cubicBezTo>
                <a:cubicBezTo>
                  <a:pt x="156" y="80185"/>
                  <a:pt x="93" y="80129"/>
                  <a:pt x="0" y="80018"/>
                </a:cubicBezTo>
                <a:cubicBezTo>
                  <a:pt x="0" y="80684"/>
                  <a:pt x="0" y="80684"/>
                  <a:pt x="0" y="80684"/>
                </a:cubicBezTo>
                <a:cubicBezTo>
                  <a:pt x="124" y="80851"/>
                  <a:pt x="249" y="81018"/>
                  <a:pt x="405" y="81129"/>
                </a:cubicBezTo>
                <a:cubicBezTo>
                  <a:pt x="530" y="81573"/>
                  <a:pt x="873" y="81573"/>
                  <a:pt x="967" y="82073"/>
                </a:cubicBezTo>
                <a:close/>
                <a:moveTo>
                  <a:pt x="119219" y="98621"/>
                </a:moveTo>
                <a:cubicBezTo>
                  <a:pt x="119063" y="98621"/>
                  <a:pt x="118845" y="98787"/>
                  <a:pt x="118689" y="98621"/>
                </a:cubicBezTo>
                <a:cubicBezTo>
                  <a:pt x="118595" y="98732"/>
                  <a:pt x="118501" y="98787"/>
                  <a:pt x="118439" y="98565"/>
                </a:cubicBezTo>
                <a:cubicBezTo>
                  <a:pt x="118345" y="98676"/>
                  <a:pt x="118252" y="98787"/>
                  <a:pt x="118158" y="98898"/>
                </a:cubicBezTo>
                <a:cubicBezTo>
                  <a:pt x="118065" y="98732"/>
                  <a:pt x="117940" y="98787"/>
                  <a:pt x="117846" y="98621"/>
                </a:cubicBezTo>
                <a:cubicBezTo>
                  <a:pt x="117752" y="98287"/>
                  <a:pt x="117534" y="99120"/>
                  <a:pt x="117472" y="98509"/>
                </a:cubicBezTo>
                <a:cubicBezTo>
                  <a:pt x="117191" y="98621"/>
                  <a:pt x="116941" y="98509"/>
                  <a:pt x="116691" y="98398"/>
                </a:cubicBezTo>
                <a:cubicBezTo>
                  <a:pt x="116161" y="98509"/>
                  <a:pt x="115661" y="98232"/>
                  <a:pt x="115131" y="98232"/>
                </a:cubicBezTo>
                <a:cubicBezTo>
                  <a:pt x="114944" y="98010"/>
                  <a:pt x="114663" y="98287"/>
                  <a:pt x="114444" y="98065"/>
                </a:cubicBezTo>
                <a:cubicBezTo>
                  <a:pt x="114257" y="98343"/>
                  <a:pt x="114195" y="97899"/>
                  <a:pt x="114070" y="97899"/>
                </a:cubicBezTo>
                <a:cubicBezTo>
                  <a:pt x="113914" y="98010"/>
                  <a:pt x="113789" y="98065"/>
                  <a:pt x="113664" y="97954"/>
                </a:cubicBezTo>
                <a:cubicBezTo>
                  <a:pt x="113570" y="97677"/>
                  <a:pt x="113383" y="98121"/>
                  <a:pt x="113289" y="97788"/>
                </a:cubicBezTo>
                <a:cubicBezTo>
                  <a:pt x="113196" y="97621"/>
                  <a:pt x="113071" y="97565"/>
                  <a:pt x="112915" y="97621"/>
                </a:cubicBezTo>
                <a:cubicBezTo>
                  <a:pt x="112665" y="97565"/>
                  <a:pt x="112416" y="97454"/>
                  <a:pt x="112197" y="97121"/>
                </a:cubicBezTo>
                <a:cubicBezTo>
                  <a:pt x="112041" y="97454"/>
                  <a:pt x="111916" y="97177"/>
                  <a:pt x="111791" y="97177"/>
                </a:cubicBezTo>
                <a:cubicBezTo>
                  <a:pt x="111635" y="97121"/>
                  <a:pt x="111604" y="97066"/>
                  <a:pt x="111417" y="97010"/>
                </a:cubicBezTo>
                <a:cubicBezTo>
                  <a:pt x="111292" y="96955"/>
                  <a:pt x="111167" y="96899"/>
                  <a:pt x="111042" y="96844"/>
                </a:cubicBezTo>
                <a:cubicBezTo>
                  <a:pt x="110886" y="97010"/>
                  <a:pt x="110855" y="96455"/>
                  <a:pt x="110668" y="96677"/>
                </a:cubicBezTo>
                <a:cubicBezTo>
                  <a:pt x="110574" y="96455"/>
                  <a:pt x="110387" y="96899"/>
                  <a:pt x="110293" y="96566"/>
                </a:cubicBezTo>
                <a:cubicBezTo>
                  <a:pt x="110169" y="96510"/>
                  <a:pt x="110044" y="96455"/>
                  <a:pt x="109919" y="96399"/>
                </a:cubicBezTo>
                <a:cubicBezTo>
                  <a:pt x="109669" y="96288"/>
                  <a:pt x="109357" y="96455"/>
                  <a:pt x="109107" y="96177"/>
                </a:cubicBezTo>
                <a:cubicBezTo>
                  <a:pt x="108983" y="96233"/>
                  <a:pt x="108858" y="96177"/>
                  <a:pt x="108733" y="96011"/>
                </a:cubicBezTo>
                <a:cubicBezTo>
                  <a:pt x="108639" y="95733"/>
                  <a:pt x="108452" y="96177"/>
                  <a:pt x="108358" y="95844"/>
                </a:cubicBezTo>
                <a:cubicBezTo>
                  <a:pt x="108234" y="95788"/>
                  <a:pt x="108109" y="95733"/>
                  <a:pt x="107984" y="95677"/>
                </a:cubicBezTo>
                <a:cubicBezTo>
                  <a:pt x="107921" y="95733"/>
                  <a:pt x="107890" y="95677"/>
                  <a:pt x="107859" y="95677"/>
                </a:cubicBezTo>
                <a:cubicBezTo>
                  <a:pt x="107765" y="95566"/>
                  <a:pt x="107672" y="95344"/>
                  <a:pt x="107547" y="95622"/>
                </a:cubicBezTo>
                <a:cubicBezTo>
                  <a:pt x="107453" y="95344"/>
                  <a:pt x="107266" y="95677"/>
                  <a:pt x="107204" y="95233"/>
                </a:cubicBezTo>
                <a:cubicBezTo>
                  <a:pt x="107079" y="95178"/>
                  <a:pt x="106892" y="95511"/>
                  <a:pt x="106829" y="95067"/>
                </a:cubicBezTo>
                <a:cubicBezTo>
                  <a:pt x="106486" y="95455"/>
                  <a:pt x="106299" y="94733"/>
                  <a:pt x="105955" y="95067"/>
                </a:cubicBezTo>
                <a:cubicBezTo>
                  <a:pt x="105737" y="94844"/>
                  <a:pt x="105487" y="94733"/>
                  <a:pt x="105175" y="95011"/>
                </a:cubicBezTo>
                <a:cubicBezTo>
                  <a:pt x="104988" y="94511"/>
                  <a:pt x="104644" y="95011"/>
                  <a:pt x="104426" y="94678"/>
                </a:cubicBezTo>
                <a:cubicBezTo>
                  <a:pt x="104145" y="94956"/>
                  <a:pt x="103927" y="94511"/>
                  <a:pt x="103646" y="94789"/>
                </a:cubicBezTo>
                <a:cubicBezTo>
                  <a:pt x="103583" y="94178"/>
                  <a:pt x="103334" y="95011"/>
                  <a:pt x="103271" y="94678"/>
                </a:cubicBezTo>
                <a:cubicBezTo>
                  <a:pt x="103084" y="94733"/>
                  <a:pt x="102990" y="94400"/>
                  <a:pt x="102772" y="94789"/>
                </a:cubicBezTo>
                <a:cubicBezTo>
                  <a:pt x="102585" y="94400"/>
                  <a:pt x="102273" y="94678"/>
                  <a:pt x="102023" y="94511"/>
                </a:cubicBezTo>
                <a:cubicBezTo>
                  <a:pt x="101742" y="94622"/>
                  <a:pt x="101492" y="94345"/>
                  <a:pt x="101180" y="94511"/>
                </a:cubicBezTo>
                <a:cubicBezTo>
                  <a:pt x="100993" y="94956"/>
                  <a:pt x="100962" y="94123"/>
                  <a:pt x="100775" y="94567"/>
                </a:cubicBezTo>
                <a:cubicBezTo>
                  <a:pt x="100681" y="94234"/>
                  <a:pt x="100494" y="94622"/>
                  <a:pt x="100400" y="94400"/>
                </a:cubicBezTo>
                <a:cubicBezTo>
                  <a:pt x="100244" y="94511"/>
                  <a:pt x="100119" y="94567"/>
                  <a:pt x="99994" y="94456"/>
                </a:cubicBezTo>
                <a:cubicBezTo>
                  <a:pt x="99869" y="94844"/>
                  <a:pt x="99526" y="94400"/>
                  <a:pt x="99620" y="94900"/>
                </a:cubicBezTo>
                <a:cubicBezTo>
                  <a:pt x="99807" y="94789"/>
                  <a:pt x="99963" y="95011"/>
                  <a:pt x="100182" y="94678"/>
                </a:cubicBezTo>
                <a:cubicBezTo>
                  <a:pt x="100338" y="94900"/>
                  <a:pt x="100556" y="94789"/>
                  <a:pt x="100743" y="94789"/>
                </a:cubicBezTo>
                <a:cubicBezTo>
                  <a:pt x="101118" y="95011"/>
                  <a:pt x="101555" y="94733"/>
                  <a:pt x="101898" y="95011"/>
                </a:cubicBezTo>
                <a:cubicBezTo>
                  <a:pt x="102335" y="94733"/>
                  <a:pt x="102647" y="95233"/>
                  <a:pt x="103084" y="95067"/>
                </a:cubicBezTo>
                <a:cubicBezTo>
                  <a:pt x="103271" y="95011"/>
                  <a:pt x="103459" y="95067"/>
                  <a:pt x="103646" y="95178"/>
                </a:cubicBezTo>
                <a:cubicBezTo>
                  <a:pt x="103864" y="95122"/>
                  <a:pt x="104052" y="95067"/>
                  <a:pt x="104239" y="95289"/>
                </a:cubicBezTo>
                <a:cubicBezTo>
                  <a:pt x="104395" y="95289"/>
                  <a:pt x="104551" y="95400"/>
                  <a:pt x="104769" y="95289"/>
                </a:cubicBezTo>
                <a:cubicBezTo>
                  <a:pt x="104957" y="95344"/>
                  <a:pt x="105144" y="95455"/>
                  <a:pt x="105331" y="95400"/>
                </a:cubicBezTo>
                <a:cubicBezTo>
                  <a:pt x="105612" y="95788"/>
                  <a:pt x="105955" y="95455"/>
                  <a:pt x="106267" y="95677"/>
                </a:cubicBezTo>
                <a:cubicBezTo>
                  <a:pt x="106330" y="95677"/>
                  <a:pt x="106392" y="95733"/>
                  <a:pt x="106455" y="95844"/>
                </a:cubicBezTo>
                <a:cubicBezTo>
                  <a:pt x="106892" y="95622"/>
                  <a:pt x="107204" y="96177"/>
                  <a:pt x="107609" y="96122"/>
                </a:cubicBezTo>
                <a:cubicBezTo>
                  <a:pt x="107765" y="96399"/>
                  <a:pt x="107984" y="96177"/>
                  <a:pt x="108140" y="96455"/>
                </a:cubicBezTo>
                <a:cubicBezTo>
                  <a:pt x="108390" y="96177"/>
                  <a:pt x="108514" y="96732"/>
                  <a:pt x="108702" y="96788"/>
                </a:cubicBezTo>
                <a:cubicBezTo>
                  <a:pt x="109295" y="96732"/>
                  <a:pt x="109825" y="97177"/>
                  <a:pt x="110418" y="97177"/>
                </a:cubicBezTo>
                <a:cubicBezTo>
                  <a:pt x="110699" y="97399"/>
                  <a:pt x="110980" y="97565"/>
                  <a:pt x="111261" y="97788"/>
                </a:cubicBezTo>
                <a:cubicBezTo>
                  <a:pt x="111417" y="97621"/>
                  <a:pt x="111573" y="97788"/>
                  <a:pt x="111698" y="97843"/>
                </a:cubicBezTo>
                <a:cubicBezTo>
                  <a:pt x="111885" y="97677"/>
                  <a:pt x="111979" y="98010"/>
                  <a:pt x="112135" y="98121"/>
                </a:cubicBezTo>
                <a:cubicBezTo>
                  <a:pt x="112447" y="98010"/>
                  <a:pt x="112697" y="98287"/>
                  <a:pt x="112946" y="98343"/>
                </a:cubicBezTo>
                <a:cubicBezTo>
                  <a:pt x="113227" y="98732"/>
                  <a:pt x="113570" y="98398"/>
                  <a:pt x="113820" y="98732"/>
                </a:cubicBezTo>
                <a:cubicBezTo>
                  <a:pt x="114007" y="98565"/>
                  <a:pt x="114101" y="98898"/>
                  <a:pt x="114288" y="98787"/>
                </a:cubicBezTo>
                <a:cubicBezTo>
                  <a:pt x="114444" y="98787"/>
                  <a:pt x="114569" y="99009"/>
                  <a:pt x="114725" y="98843"/>
                </a:cubicBezTo>
                <a:cubicBezTo>
                  <a:pt x="115037" y="98954"/>
                  <a:pt x="115349" y="98787"/>
                  <a:pt x="115630" y="99009"/>
                </a:cubicBezTo>
                <a:cubicBezTo>
                  <a:pt x="115911" y="99065"/>
                  <a:pt x="116223" y="98954"/>
                  <a:pt x="116442" y="99231"/>
                </a:cubicBezTo>
                <a:cubicBezTo>
                  <a:pt x="116754" y="99231"/>
                  <a:pt x="117097" y="99065"/>
                  <a:pt x="117347" y="99342"/>
                </a:cubicBezTo>
                <a:cubicBezTo>
                  <a:pt x="117690" y="99176"/>
                  <a:pt x="117971" y="99509"/>
                  <a:pt x="118283" y="99287"/>
                </a:cubicBezTo>
                <a:cubicBezTo>
                  <a:pt x="118595" y="99287"/>
                  <a:pt x="118876" y="99509"/>
                  <a:pt x="119219" y="99231"/>
                </a:cubicBezTo>
                <a:cubicBezTo>
                  <a:pt x="119438" y="99287"/>
                  <a:pt x="119625" y="99342"/>
                  <a:pt x="119843" y="99287"/>
                </a:cubicBezTo>
                <a:cubicBezTo>
                  <a:pt x="119843" y="98565"/>
                  <a:pt x="119843" y="98565"/>
                  <a:pt x="119843" y="98565"/>
                </a:cubicBezTo>
                <a:cubicBezTo>
                  <a:pt x="119812" y="98565"/>
                  <a:pt x="119781" y="98621"/>
                  <a:pt x="119750" y="98621"/>
                </a:cubicBezTo>
                <a:cubicBezTo>
                  <a:pt x="119594" y="98509"/>
                  <a:pt x="119407" y="98732"/>
                  <a:pt x="119219" y="98621"/>
                </a:cubicBezTo>
                <a:close/>
                <a:moveTo>
                  <a:pt x="119282" y="96288"/>
                </a:moveTo>
                <a:cubicBezTo>
                  <a:pt x="119032" y="96233"/>
                  <a:pt x="118782" y="96399"/>
                  <a:pt x="118564" y="96122"/>
                </a:cubicBezTo>
                <a:cubicBezTo>
                  <a:pt x="117971" y="96621"/>
                  <a:pt x="117472" y="96177"/>
                  <a:pt x="116910" y="96288"/>
                </a:cubicBezTo>
                <a:cubicBezTo>
                  <a:pt x="116410" y="95844"/>
                  <a:pt x="115817" y="96233"/>
                  <a:pt x="115318" y="95955"/>
                </a:cubicBezTo>
                <a:cubicBezTo>
                  <a:pt x="114912" y="95900"/>
                  <a:pt x="114538" y="95844"/>
                  <a:pt x="114163" y="95677"/>
                </a:cubicBezTo>
                <a:cubicBezTo>
                  <a:pt x="114007" y="95566"/>
                  <a:pt x="113882" y="95511"/>
                  <a:pt x="113726" y="95400"/>
                </a:cubicBezTo>
                <a:cubicBezTo>
                  <a:pt x="113477" y="95455"/>
                  <a:pt x="113227" y="95344"/>
                  <a:pt x="112977" y="95289"/>
                </a:cubicBezTo>
                <a:cubicBezTo>
                  <a:pt x="112853" y="95233"/>
                  <a:pt x="112728" y="95178"/>
                  <a:pt x="112603" y="95178"/>
                </a:cubicBezTo>
                <a:cubicBezTo>
                  <a:pt x="112447" y="95067"/>
                  <a:pt x="112291" y="95122"/>
                  <a:pt x="112135" y="95067"/>
                </a:cubicBezTo>
                <a:cubicBezTo>
                  <a:pt x="111635" y="94844"/>
                  <a:pt x="111074" y="94956"/>
                  <a:pt x="110574" y="94567"/>
                </a:cubicBezTo>
                <a:cubicBezTo>
                  <a:pt x="110293" y="94511"/>
                  <a:pt x="110044" y="94456"/>
                  <a:pt x="109825" y="94234"/>
                </a:cubicBezTo>
                <a:cubicBezTo>
                  <a:pt x="109669" y="94456"/>
                  <a:pt x="109607" y="93956"/>
                  <a:pt x="109451" y="94067"/>
                </a:cubicBezTo>
                <a:cubicBezTo>
                  <a:pt x="109263" y="94234"/>
                  <a:pt x="109170" y="93900"/>
                  <a:pt x="108983" y="94012"/>
                </a:cubicBezTo>
                <a:cubicBezTo>
                  <a:pt x="108764" y="93789"/>
                  <a:pt x="108514" y="93734"/>
                  <a:pt x="108234" y="93678"/>
                </a:cubicBezTo>
                <a:cubicBezTo>
                  <a:pt x="108015" y="93290"/>
                  <a:pt x="107703" y="93623"/>
                  <a:pt x="107453" y="93234"/>
                </a:cubicBezTo>
                <a:cubicBezTo>
                  <a:pt x="107391" y="92845"/>
                  <a:pt x="107204" y="93179"/>
                  <a:pt x="107079" y="93068"/>
                </a:cubicBezTo>
                <a:cubicBezTo>
                  <a:pt x="106985" y="92790"/>
                  <a:pt x="106860" y="92734"/>
                  <a:pt x="106704" y="92956"/>
                </a:cubicBezTo>
                <a:cubicBezTo>
                  <a:pt x="106642" y="92401"/>
                  <a:pt x="106455" y="92734"/>
                  <a:pt x="106361" y="92568"/>
                </a:cubicBezTo>
                <a:cubicBezTo>
                  <a:pt x="106267" y="92679"/>
                  <a:pt x="105924" y="92401"/>
                  <a:pt x="106018" y="92734"/>
                </a:cubicBezTo>
                <a:cubicBezTo>
                  <a:pt x="106423" y="93012"/>
                  <a:pt x="106829" y="93068"/>
                  <a:pt x="107235" y="93512"/>
                </a:cubicBezTo>
                <a:cubicBezTo>
                  <a:pt x="107485" y="93179"/>
                  <a:pt x="107578" y="94067"/>
                  <a:pt x="107859" y="93789"/>
                </a:cubicBezTo>
                <a:cubicBezTo>
                  <a:pt x="107921" y="93956"/>
                  <a:pt x="108046" y="93845"/>
                  <a:pt x="108140" y="94012"/>
                </a:cubicBezTo>
                <a:cubicBezTo>
                  <a:pt x="108234" y="94234"/>
                  <a:pt x="108421" y="93845"/>
                  <a:pt x="108514" y="94178"/>
                </a:cubicBezTo>
                <a:cubicBezTo>
                  <a:pt x="108702" y="94456"/>
                  <a:pt x="108951" y="94123"/>
                  <a:pt x="109107" y="94622"/>
                </a:cubicBezTo>
                <a:cubicBezTo>
                  <a:pt x="109388" y="94400"/>
                  <a:pt x="109576" y="94678"/>
                  <a:pt x="109825" y="94789"/>
                </a:cubicBezTo>
                <a:cubicBezTo>
                  <a:pt x="110262" y="94900"/>
                  <a:pt x="110668" y="95289"/>
                  <a:pt x="111105" y="95455"/>
                </a:cubicBezTo>
                <a:cubicBezTo>
                  <a:pt x="111386" y="95400"/>
                  <a:pt x="111635" y="95677"/>
                  <a:pt x="111947" y="95455"/>
                </a:cubicBezTo>
                <a:cubicBezTo>
                  <a:pt x="111979" y="95566"/>
                  <a:pt x="112041" y="95622"/>
                  <a:pt x="112072" y="95677"/>
                </a:cubicBezTo>
                <a:cubicBezTo>
                  <a:pt x="112291" y="95900"/>
                  <a:pt x="112603" y="95677"/>
                  <a:pt x="112821" y="95844"/>
                </a:cubicBezTo>
                <a:cubicBezTo>
                  <a:pt x="112946" y="96011"/>
                  <a:pt x="113071" y="96066"/>
                  <a:pt x="113196" y="96011"/>
                </a:cubicBezTo>
                <a:cubicBezTo>
                  <a:pt x="113258" y="95955"/>
                  <a:pt x="113321" y="96011"/>
                  <a:pt x="113383" y="96177"/>
                </a:cubicBezTo>
                <a:cubicBezTo>
                  <a:pt x="113477" y="96122"/>
                  <a:pt x="113570" y="96011"/>
                  <a:pt x="113633" y="96288"/>
                </a:cubicBezTo>
                <a:cubicBezTo>
                  <a:pt x="113695" y="96233"/>
                  <a:pt x="113789" y="96122"/>
                  <a:pt x="113820" y="96233"/>
                </a:cubicBezTo>
                <a:cubicBezTo>
                  <a:pt x="113882" y="96455"/>
                  <a:pt x="114007" y="96233"/>
                  <a:pt x="114070" y="96344"/>
                </a:cubicBezTo>
                <a:cubicBezTo>
                  <a:pt x="114226" y="96399"/>
                  <a:pt x="114382" y="96344"/>
                  <a:pt x="114538" y="96455"/>
                </a:cubicBezTo>
                <a:cubicBezTo>
                  <a:pt x="114600" y="96788"/>
                  <a:pt x="114788" y="96344"/>
                  <a:pt x="114912" y="96566"/>
                </a:cubicBezTo>
                <a:cubicBezTo>
                  <a:pt x="115068" y="96455"/>
                  <a:pt x="115193" y="96621"/>
                  <a:pt x="115349" y="96677"/>
                </a:cubicBezTo>
                <a:cubicBezTo>
                  <a:pt x="115630" y="96732"/>
                  <a:pt x="115973" y="96566"/>
                  <a:pt x="116254" y="96788"/>
                </a:cubicBezTo>
                <a:cubicBezTo>
                  <a:pt x="116566" y="96510"/>
                  <a:pt x="116785" y="97066"/>
                  <a:pt x="117097" y="96788"/>
                </a:cubicBezTo>
                <a:cubicBezTo>
                  <a:pt x="117347" y="97177"/>
                  <a:pt x="117721" y="96844"/>
                  <a:pt x="117971" y="97177"/>
                </a:cubicBezTo>
                <a:cubicBezTo>
                  <a:pt x="118252" y="96899"/>
                  <a:pt x="118470" y="97121"/>
                  <a:pt x="118720" y="96899"/>
                </a:cubicBezTo>
                <a:cubicBezTo>
                  <a:pt x="118938" y="97232"/>
                  <a:pt x="119282" y="96788"/>
                  <a:pt x="119500" y="97010"/>
                </a:cubicBezTo>
                <a:cubicBezTo>
                  <a:pt x="119625" y="97010"/>
                  <a:pt x="119750" y="97010"/>
                  <a:pt x="119843" y="97066"/>
                </a:cubicBezTo>
                <a:cubicBezTo>
                  <a:pt x="119843" y="96288"/>
                  <a:pt x="119843" y="96288"/>
                  <a:pt x="119843" y="96288"/>
                </a:cubicBezTo>
                <a:cubicBezTo>
                  <a:pt x="119781" y="96288"/>
                  <a:pt x="119719" y="96344"/>
                  <a:pt x="119656" y="96455"/>
                </a:cubicBezTo>
                <a:cubicBezTo>
                  <a:pt x="119563" y="96066"/>
                  <a:pt x="119407" y="96399"/>
                  <a:pt x="119282" y="96288"/>
                </a:cubicBezTo>
                <a:close/>
                <a:moveTo>
                  <a:pt x="119032" y="95067"/>
                </a:moveTo>
                <a:cubicBezTo>
                  <a:pt x="118845" y="94900"/>
                  <a:pt x="118595" y="95067"/>
                  <a:pt x="118408" y="95011"/>
                </a:cubicBezTo>
                <a:cubicBezTo>
                  <a:pt x="118189" y="95067"/>
                  <a:pt x="117971" y="95122"/>
                  <a:pt x="117815" y="94900"/>
                </a:cubicBezTo>
                <a:cubicBezTo>
                  <a:pt x="117565" y="95067"/>
                  <a:pt x="117347" y="95067"/>
                  <a:pt x="117159" y="94844"/>
                </a:cubicBezTo>
                <a:cubicBezTo>
                  <a:pt x="116941" y="94956"/>
                  <a:pt x="116785" y="94789"/>
                  <a:pt x="116598" y="94733"/>
                </a:cubicBezTo>
                <a:cubicBezTo>
                  <a:pt x="116473" y="94789"/>
                  <a:pt x="116379" y="94622"/>
                  <a:pt x="116254" y="94678"/>
                </a:cubicBezTo>
                <a:cubicBezTo>
                  <a:pt x="116130" y="94844"/>
                  <a:pt x="116098" y="94400"/>
                  <a:pt x="115942" y="94678"/>
                </a:cubicBezTo>
                <a:cubicBezTo>
                  <a:pt x="115568" y="94234"/>
                  <a:pt x="115100" y="94678"/>
                  <a:pt x="114756" y="94067"/>
                </a:cubicBezTo>
                <a:cubicBezTo>
                  <a:pt x="114538" y="94289"/>
                  <a:pt x="114413" y="93845"/>
                  <a:pt x="114195" y="93956"/>
                </a:cubicBezTo>
                <a:cubicBezTo>
                  <a:pt x="114070" y="94067"/>
                  <a:pt x="114007" y="93734"/>
                  <a:pt x="113882" y="93734"/>
                </a:cubicBezTo>
                <a:cubicBezTo>
                  <a:pt x="113789" y="93789"/>
                  <a:pt x="113664" y="93734"/>
                  <a:pt x="113602" y="93456"/>
                </a:cubicBezTo>
                <a:cubicBezTo>
                  <a:pt x="113383" y="93789"/>
                  <a:pt x="113258" y="93345"/>
                  <a:pt x="113071" y="93512"/>
                </a:cubicBezTo>
                <a:cubicBezTo>
                  <a:pt x="112915" y="93123"/>
                  <a:pt x="112634" y="93734"/>
                  <a:pt x="112540" y="93123"/>
                </a:cubicBezTo>
                <a:cubicBezTo>
                  <a:pt x="112322" y="93401"/>
                  <a:pt x="112197" y="92956"/>
                  <a:pt x="112041" y="92956"/>
                </a:cubicBezTo>
                <a:cubicBezTo>
                  <a:pt x="111823" y="93123"/>
                  <a:pt x="111698" y="92512"/>
                  <a:pt x="111479" y="92568"/>
                </a:cubicBezTo>
                <a:cubicBezTo>
                  <a:pt x="111136" y="92401"/>
                  <a:pt x="110824" y="92012"/>
                  <a:pt x="110449" y="92012"/>
                </a:cubicBezTo>
                <a:cubicBezTo>
                  <a:pt x="110293" y="91790"/>
                  <a:pt x="110137" y="91790"/>
                  <a:pt x="109981" y="91624"/>
                </a:cubicBezTo>
                <a:cubicBezTo>
                  <a:pt x="109763" y="91790"/>
                  <a:pt x="109638" y="91180"/>
                  <a:pt x="109420" y="91291"/>
                </a:cubicBezTo>
                <a:cubicBezTo>
                  <a:pt x="109201" y="91568"/>
                  <a:pt x="109076" y="91180"/>
                  <a:pt x="108920" y="91068"/>
                </a:cubicBezTo>
                <a:cubicBezTo>
                  <a:pt x="108764" y="90846"/>
                  <a:pt x="108514" y="91235"/>
                  <a:pt x="108390" y="90735"/>
                </a:cubicBezTo>
                <a:cubicBezTo>
                  <a:pt x="108171" y="91068"/>
                  <a:pt x="108046" y="90569"/>
                  <a:pt x="107859" y="90735"/>
                </a:cubicBezTo>
                <a:cubicBezTo>
                  <a:pt x="107703" y="90458"/>
                  <a:pt x="107485" y="90458"/>
                  <a:pt x="107297" y="90402"/>
                </a:cubicBezTo>
                <a:cubicBezTo>
                  <a:pt x="107110" y="90513"/>
                  <a:pt x="106985" y="90069"/>
                  <a:pt x="106767" y="90402"/>
                </a:cubicBezTo>
                <a:cubicBezTo>
                  <a:pt x="106704" y="90180"/>
                  <a:pt x="106642" y="90124"/>
                  <a:pt x="106548" y="90069"/>
                </a:cubicBezTo>
                <a:cubicBezTo>
                  <a:pt x="106423" y="90291"/>
                  <a:pt x="106330" y="90069"/>
                  <a:pt x="106236" y="90069"/>
                </a:cubicBezTo>
                <a:cubicBezTo>
                  <a:pt x="106049" y="90013"/>
                  <a:pt x="105862" y="89902"/>
                  <a:pt x="105643" y="89902"/>
                </a:cubicBezTo>
                <a:cubicBezTo>
                  <a:pt x="105581" y="89569"/>
                  <a:pt x="105081" y="89958"/>
                  <a:pt x="105144" y="90291"/>
                </a:cubicBezTo>
                <a:cubicBezTo>
                  <a:pt x="105768" y="90069"/>
                  <a:pt x="106299" y="90458"/>
                  <a:pt x="106860" y="90680"/>
                </a:cubicBezTo>
                <a:cubicBezTo>
                  <a:pt x="107172" y="90680"/>
                  <a:pt x="107453" y="90791"/>
                  <a:pt x="107734" y="91013"/>
                </a:cubicBezTo>
                <a:cubicBezTo>
                  <a:pt x="107890" y="91068"/>
                  <a:pt x="108015" y="91235"/>
                  <a:pt x="108202" y="91124"/>
                </a:cubicBezTo>
                <a:cubicBezTo>
                  <a:pt x="108265" y="91180"/>
                  <a:pt x="108296" y="91346"/>
                  <a:pt x="108358" y="91291"/>
                </a:cubicBezTo>
                <a:cubicBezTo>
                  <a:pt x="108483" y="91180"/>
                  <a:pt x="108514" y="91457"/>
                  <a:pt x="108608" y="91402"/>
                </a:cubicBezTo>
                <a:cubicBezTo>
                  <a:pt x="108764" y="91513"/>
                  <a:pt x="108889" y="91679"/>
                  <a:pt x="109076" y="91457"/>
                </a:cubicBezTo>
                <a:cubicBezTo>
                  <a:pt x="109170" y="91846"/>
                  <a:pt x="109326" y="91735"/>
                  <a:pt x="109451" y="91957"/>
                </a:cubicBezTo>
                <a:cubicBezTo>
                  <a:pt x="109607" y="92012"/>
                  <a:pt x="109763" y="91957"/>
                  <a:pt x="109919" y="92068"/>
                </a:cubicBezTo>
                <a:cubicBezTo>
                  <a:pt x="110013" y="92401"/>
                  <a:pt x="110169" y="92346"/>
                  <a:pt x="110325" y="92346"/>
                </a:cubicBezTo>
                <a:cubicBezTo>
                  <a:pt x="110605" y="92623"/>
                  <a:pt x="110886" y="92734"/>
                  <a:pt x="111167" y="92956"/>
                </a:cubicBezTo>
                <a:cubicBezTo>
                  <a:pt x="111198" y="93123"/>
                  <a:pt x="111292" y="93068"/>
                  <a:pt x="111355" y="93123"/>
                </a:cubicBezTo>
                <a:cubicBezTo>
                  <a:pt x="111417" y="93179"/>
                  <a:pt x="111511" y="93179"/>
                  <a:pt x="111604" y="93234"/>
                </a:cubicBezTo>
                <a:cubicBezTo>
                  <a:pt x="111698" y="93734"/>
                  <a:pt x="111885" y="93234"/>
                  <a:pt x="111979" y="93734"/>
                </a:cubicBezTo>
                <a:cubicBezTo>
                  <a:pt x="112759" y="93956"/>
                  <a:pt x="113508" y="94289"/>
                  <a:pt x="114226" y="94678"/>
                </a:cubicBezTo>
                <a:cubicBezTo>
                  <a:pt x="114631" y="94733"/>
                  <a:pt x="115006" y="94900"/>
                  <a:pt x="115349" y="95122"/>
                </a:cubicBezTo>
                <a:cubicBezTo>
                  <a:pt x="115755" y="95122"/>
                  <a:pt x="116130" y="95233"/>
                  <a:pt x="116504" y="95400"/>
                </a:cubicBezTo>
                <a:cubicBezTo>
                  <a:pt x="116691" y="95566"/>
                  <a:pt x="116910" y="95344"/>
                  <a:pt x="117066" y="95511"/>
                </a:cubicBezTo>
                <a:cubicBezTo>
                  <a:pt x="117253" y="95733"/>
                  <a:pt x="117503" y="95289"/>
                  <a:pt x="117659" y="95622"/>
                </a:cubicBezTo>
                <a:cubicBezTo>
                  <a:pt x="117815" y="95400"/>
                  <a:pt x="117940" y="95622"/>
                  <a:pt x="118065" y="95677"/>
                </a:cubicBezTo>
                <a:cubicBezTo>
                  <a:pt x="118096" y="95677"/>
                  <a:pt x="118096" y="95677"/>
                  <a:pt x="118127" y="95677"/>
                </a:cubicBezTo>
                <a:cubicBezTo>
                  <a:pt x="118158" y="95622"/>
                  <a:pt x="118221" y="95622"/>
                  <a:pt x="118252" y="95511"/>
                </a:cubicBezTo>
                <a:cubicBezTo>
                  <a:pt x="118345" y="95566"/>
                  <a:pt x="118439" y="95622"/>
                  <a:pt x="118501" y="95677"/>
                </a:cubicBezTo>
                <a:cubicBezTo>
                  <a:pt x="118626" y="95677"/>
                  <a:pt x="118720" y="95733"/>
                  <a:pt x="118845" y="95677"/>
                </a:cubicBezTo>
                <a:cubicBezTo>
                  <a:pt x="118845" y="95677"/>
                  <a:pt x="118876" y="95677"/>
                  <a:pt x="118907" y="95677"/>
                </a:cubicBezTo>
                <a:cubicBezTo>
                  <a:pt x="118907" y="95677"/>
                  <a:pt x="118907" y="95677"/>
                  <a:pt x="118907" y="95677"/>
                </a:cubicBezTo>
                <a:cubicBezTo>
                  <a:pt x="119063" y="95677"/>
                  <a:pt x="119188" y="95733"/>
                  <a:pt x="119344" y="95677"/>
                </a:cubicBezTo>
                <a:cubicBezTo>
                  <a:pt x="119375" y="95622"/>
                  <a:pt x="119407" y="95622"/>
                  <a:pt x="119438" y="95566"/>
                </a:cubicBezTo>
                <a:cubicBezTo>
                  <a:pt x="119594" y="95511"/>
                  <a:pt x="119719" y="95622"/>
                  <a:pt x="119843" y="95566"/>
                </a:cubicBezTo>
                <a:cubicBezTo>
                  <a:pt x="119843" y="94956"/>
                  <a:pt x="119843" y="94956"/>
                  <a:pt x="119843" y="94956"/>
                </a:cubicBezTo>
                <a:cubicBezTo>
                  <a:pt x="119781" y="94956"/>
                  <a:pt x="119719" y="94956"/>
                  <a:pt x="119656" y="94956"/>
                </a:cubicBezTo>
                <a:cubicBezTo>
                  <a:pt x="119469" y="94844"/>
                  <a:pt x="119219" y="95122"/>
                  <a:pt x="119032" y="95067"/>
                </a:cubicBezTo>
                <a:close/>
                <a:moveTo>
                  <a:pt x="118501" y="100175"/>
                </a:moveTo>
                <a:cubicBezTo>
                  <a:pt x="118252" y="100009"/>
                  <a:pt x="117908" y="100286"/>
                  <a:pt x="117659" y="100175"/>
                </a:cubicBezTo>
                <a:cubicBezTo>
                  <a:pt x="117347" y="100120"/>
                  <a:pt x="117035" y="100175"/>
                  <a:pt x="116723" y="100286"/>
                </a:cubicBezTo>
                <a:cubicBezTo>
                  <a:pt x="116130" y="99953"/>
                  <a:pt x="115505" y="100009"/>
                  <a:pt x="114881" y="100231"/>
                </a:cubicBezTo>
                <a:cubicBezTo>
                  <a:pt x="114725" y="99842"/>
                  <a:pt x="114475" y="100064"/>
                  <a:pt x="114257" y="99953"/>
                </a:cubicBezTo>
                <a:cubicBezTo>
                  <a:pt x="114132" y="100009"/>
                  <a:pt x="114039" y="99842"/>
                  <a:pt x="113945" y="99953"/>
                </a:cubicBezTo>
                <a:cubicBezTo>
                  <a:pt x="113851" y="99565"/>
                  <a:pt x="113664" y="100009"/>
                  <a:pt x="113570" y="99787"/>
                </a:cubicBezTo>
                <a:cubicBezTo>
                  <a:pt x="113071" y="99787"/>
                  <a:pt x="112634" y="99565"/>
                  <a:pt x="112135" y="99620"/>
                </a:cubicBezTo>
                <a:cubicBezTo>
                  <a:pt x="111979" y="99120"/>
                  <a:pt x="111729" y="99453"/>
                  <a:pt x="111542" y="99176"/>
                </a:cubicBezTo>
                <a:cubicBezTo>
                  <a:pt x="111323" y="99065"/>
                  <a:pt x="111074" y="99120"/>
                  <a:pt x="110855" y="98787"/>
                </a:cubicBezTo>
                <a:cubicBezTo>
                  <a:pt x="110730" y="98898"/>
                  <a:pt x="110637" y="98898"/>
                  <a:pt x="110543" y="98732"/>
                </a:cubicBezTo>
                <a:cubicBezTo>
                  <a:pt x="110449" y="98565"/>
                  <a:pt x="110293" y="98843"/>
                  <a:pt x="110231" y="98509"/>
                </a:cubicBezTo>
                <a:cubicBezTo>
                  <a:pt x="110137" y="98621"/>
                  <a:pt x="110044" y="98398"/>
                  <a:pt x="109919" y="98509"/>
                </a:cubicBezTo>
                <a:cubicBezTo>
                  <a:pt x="109763" y="98621"/>
                  <a:pt x="109700" y="98065"/>
                  <a:pt x="109544" y="98343"/>
                </a:cubicBezTo>
                <a:cubicBezTo>
                  <a:pt x="108671" y="97954"/>
                  <a:pt x="107797" y="97621"/>
                  <a:pt x="106923" y="97232"/>
                </a:cubicBezTo>
                <a:cubicBezTo>
                  <a:pt x="106704" y="97232"/>
                  <a:pt x="106486" y="97177"/>
                  <a:pt x="106299" y="96955"/>
                </a:cubicBezTo>
                <a:cubicBezTo>
                  <a:pt x="106049" y="97121"/>
                  <a:pt x="105830" y="96844"/>
                  <a:pt x="105612" y="96788"/>
                </a:cubicBezTo>
                <a:cubicBezTo>
                  <a:pt x="105394" y="96732"/>
                  <a:pt x="105206" y="96455"/>
                  <a:pt x="104988" y="96566"/>
                </a:cubicBezTo>
                <a:cubicBezTo>
                  <a:pt x="104738" y="96621"/>
                  <a:pt x="104520" y="96288"/>
                  <a:pt x="104270" y="96344"/>
                </a:cubicBezTo>
                <a:cubicBezTo>
                  <a:pt x="103833" y="96288"/>
                  <a:pt x="103396" y="96177"/>
                  <a:pt x="102897" y="96399"/>
                </a:cubicBezTo>
                <a:cubicBezTo>
                  <a:pt x="102678" y="96177"/>
                  <a:pt x="102429" y="96344"/>
                  <a:pt x="102179" y="96399"/>
                </a:cubicBezTo>
                <a:cubicBezTo>
                  <a:pt x="102085" y="96177"/>
                  <a:pt x="101929" y="96566"/>
                  <a:pt x="101836" y="96399"/>
                </a:cubicBezTo>
                <a:cubicBezTo>
                  <a:pt x="101711" y="96399"/>
                  <a:pt x="101586" y="96455"/>
                  <a:pt x="101399" y="96677"/>
                </a:cubicBezTo>
                <a:cubicBezTo>
                  <a:pt x="101492" y="96955"/>
                  <a:pt x="101617" y="96899"/>
                  <a:pt x="101742" y="96732"/>
                </a:cubicBezTo>
                <a:cubicBezTo>
                  <a:pt x="101836" y="96844"/>
                  <a:pt x="101929" y="96899"/>
                  <a:pt x="102054" y="96732"/>
                </a:cubicBezTo>
                <a:cubicBezTo>
                  <a:pt x="102273" y="97066"/>
                  <a:pt x="102585" y="96566"/>
                  <a:pt x="102772" y="96899"/>
                </a:cubicBezTo>
                <a:cubicBezTo>
                  <a:pt x="103271" y="96621"/>
                  <a:pt x="103708" y="97066"/>
                  <a:pt x="104239" y="96788"/>
                </a:cubicBezTo>
                <a:cubicBezTo>
                  <a:pt x="104644" y="97177"/>
                  <a:pt x="105113" y="97121"/>
                  <a:pt x="105518" y="97454"/>
                </a:cubicBezTo>
                <a:cubicBezTo>
                  <a:pt x="105768" y="97343"/>
                  <a:pt x="105955" y="97565"/>
                  <a:pt x="106143" y="97732"/>
                </a:cubicBezTo>
                <a:cubicBezTo>
                  <a:pt x="106423" y="97454"/>
                  <a:pt x="106579" y="98065"/>
                  <a:pt x="106829" y="97899"/>
                </a:cubicBezTo>
                <a:cubicBezTo>
                  <a:pt x="107048" y="98065"/>
                  <a:pt x="107235" y="98176"/>
                  <a:pt x="107453" y="98176"/>
                </a:cubicBezTo>
                <a:cubicBezTo>
                  <a:pt x="107578" y="98065"/>
                  <a:pt x="107641" y="98343"/>
                  <a:pt x="107765" y="98398"/>
                </a:cubicBezTo>
                <a:cubicBezTo>
                  <a:pt x="107953" y="97954"/>
                  <a:pt x="107984" y="98787"/>
                  <a:pt x="108171" y="98343"/>
                </a:cubicBezTo>
                <a:cubicBezTo>
                  <a:pt x="108327" y="98676"/>
                  <a:pt x="108577" y="98621"/>
                  <a:pt x="108764" y="98843"/>
                </a:cubicBezTo>
                <a:cubicBezTo>
                  <a:pt x="109045" y="98398"/>
                  <a:pt x="109201" y="99120"/>
                  <a:pt x="109451" y="99009"/>
                </a:cubicBezTo>
                <a:cubicBezTo>
                  <a:pt x="110356" y="99120"/>
                  <a:pt x="111167" y="99953"/>
                  <a:pt x="112072" y="100064"/>
                </a:cubicBezTo>
                <a:cubicBezTo>
                  <a:pt x="112228" y="100453"/>
                  <a:pt x="112478" y="100231"/>
                  <a:pt x="112697" y="100342"/>
                </a:cubicBezTo>
                <a:cubicBezTo>
                  <a:pt x="112915" y="100564"/>
                  <a:pt x="113165" y="100453"/>
                  <a:pt x="113383" y="100509"/>
                </a:cubicBezTo>
                <a:cubicBezTo>
                  <a:pt x="113508" y="100509"/>
                  <a:pt x="113633" y="100453"/>
                  <a:pt x="113726" y="100564"/>
                </a:cubicBezTo>
                <a:cubicBezTo>
                  <a:pt x="113820" y="100786"/>
                  <a:pt x="114007" y="100342"/>
                  <a:pt x="114101" y="100675"/>
                </a:cubicBezTo>
                <a:cubicBezTo>
                  <a:pt x="114319" y="100786"/>
                  <a:pt x="114600" y="100620"/>
                  <a:pt x="114788" y="100897"/>
                </a:cubicBezTo>
                <a:cubicBezTo>
                  <a:pt x="114912" y="100731"/>
                  <a:pt x="115037" y="100786"/>
                  <a:pt x="115131" y="100897"/>
                </a:cubicBezTo>
                <a:cubicBezTo>
                  <a:pt x="115287" y="100675"/>
                  <a:pt x="115412" y="100620"/>
                  <a:pt x="115537" y="100842"/>
                </a:cubicBezTo>
                <a:cubicBezTo>
                  <a:pt x="115693" y="100509"/>
                  <a:pt x="115786" y="100953"/>
                  <a:pt x="115911" y="100786"/>
                </a:cubicBezTo>
                <a:cubicBezTo>
                  <a:pt x="116067" y="100675"/>
                  <a:pt x="116130" y="101119"/>
                  <a:pt x="116317" y="100675"/>
                </a:cubicBezTo>
                <a:cubicBezTo>
                  <a:pt x="116535" y="100953"/>
                  <a:pt x="116785" y="100953"/>
                  <a:pt x="117035" y="100897"/>
                </a:cubicBezTo>
                <a:cubicBezTo>
                  <a:pt x="117315" y="100731"/>
                  <a:pt x="117534" y="101008"/>
                  <a:pt x="117846" y="100731"/>
                </a:cubicBezTo>
                <a:cubicBezTo>
                  <a:pt x="118314" y="101008"/>
                  <a:pt x="118845" y="100731"/>
                  <a:pt x="119344" y="100786"/>
                </a:cubicBezTo>
                <a:cubicBezTo>
                  <a:pt x="119500" y="100786"/>
                  <a:pt x="119687" y="100786"/>
                  <a:pt x="119843" y="100731"/>
                </a:cubicBezTo>
                <a:cubicBezTo>
                  <a:pt x="119843" y="100009"/>
                  <a:pt x="119843" y="100009"/>
                  <a:pt x="119843" y="100009"/>
                </a:cubicBezTo>
                <a:cubicBezTo>
                  <a:pt x="119719" y="100009"/>
                  <a:pt x="119563" y="100064"/>
                  <a:pt x="119438" y="100120"/>
                </a:cubicBezTo>
                <a:cubicBezTo>
                  <a:pt x="119126" y="100064"/>
                  <a:pt x="118814" y="100120"/>
                  <a:pt x="118501" y="100175"/>
                </a:cubicBezTo>
                <a:close/>
                <a:moveTo>
                  <a:pt x="117877" y="101841"/>
                </a:moveTo>
                <a:cubicBezTo>
                  <a:pt x="117784" y="101897"/>
                  <a:pt x="117690" y="102063"/>
                  <a:pt x="117596" y="101952"/>
                </a:cubicBezTo>
                <a:cubicBezTo>
                  <a:pt x="117534" y="101730"/>
                  <a:pt x="117378" y="102063"/>
                  <a:pt x="117284" y="101897"/>
                </a:cubicBezTo>
                <a:cubicBezTo>
                  <a:pt x="117191" y="102008"/>
                  <a:pt x="117097" y="102063"/>
                  <a:pt x="117035" y="101786"/>
                </a:cubicBezTo>
                <a:cubicBezTo>
                  <a:pt x="116910" y="101952"/>
                  <a:pt x="116785" y="102063"/>
                  <a:pt x="116691" y="102008"/>
                </a:cubicBezTo>
                <a:cubicBezTo>
                  <a:pt x="116286" y="101952"/>
                  <a:pt x="115911" y="101841"/>
                  <a:pt x="115505" y="102008"/>
                </a:cubicBezTo>
                <a:cubicBezTo>
                  <a:pt x="115349" y="101619"/>
                  <a:pt x="115100" y="102119"/>
                  <a:pt x="114912" y="101841"/>
                </a:cubicBezTo>
                <a:cubicBezTo>
                  <a:pt x="114725" y="101952"/>
                  <a:pt x="114538" y="101786"/>
                  <a:pt x="114351" y="101730"/>
                </a:cubicBezTo>
                <a:cubicBezTo>
                  <a:pt x="113945" y="101786"/>
                  <a:pt x="113539" y="101841"/>
                  <a:pt x="113196" y="101508"/>
                </a:cubicBezTo>
                <a:cubicBezTo>
                  <a:pt x="112977" y="101786"/>
                  <a:pt x="112853" y="101119"/>
                  <a:pt x="112634" y="101397"/>
                </a:cubicBezTo>
                <a:cubicBezTo>
                  <a:pt x="112447" y="101119"/>
                  <a:pt x="112228" y="101341"/>
                  <a:pt x="112041" y="101230"/>
                </a:cubicBezTo>
                <a:cubicBezTo>
                  <a:pt x="111916" y="100897"/>
                  <a:pt x="111667" y="101175"/>
                  <a:pt x="111511" y="100897"/>
                </a:cubicBezTo>
                <a:cubicBezTo>
                  <a:pt x="111292" y="101008"/>
                  <a:pt x="111136" y="100675"/>
                  <a:pt x="110918" y="100786"/>
                </a:cubicBezTo>
                <a:cubicBezTo>
                  <a:pt x="110574" y="100342"/>
                  <a:pt x="110137" y="100564"/>
                  <a:pt x="109763" y="100175"/>
                </a:cubicBezTo>
                <a:cubicBezTo>
                  <a:pt x="109544" y="100286"/>
                  <a:pt x="109388" y="99953"/>
                  <a:pt x="109170" y="100064"/>
                </a:cubicBezTo>
                <a:cubicBezTo>
                  <a:pt x="109076" y="99453"/>
                  <a:pt x="108795" y="100064"/>
                  <a:pt x="108639" y="99731"/>
                </a:cubicBezTo>
                <a:cubicBezTo>
                  <a:pt x="108546" y="99842"/>
                  <a:pt x="108483" y="99565"/>
                  <a:pt x="108390" y="99620"/>
                </a:cubicBezTo>
                <a:cubicBezTo>
                  <a:pt x="108265" y="99731"/>
                  <a:pt x="108202" y="99342"/>
                  <a:pt x="108078" y="99565"/>
                </a:cubicBezTo>
                <a:cubicBezTo>
                  <a:pt x="107890" y="99398"/>
                  <a:pt x="107734" y="99120"/>
                  <a:pt x="107516" y="99231"/>
                </a:cubicBezTo>
                <a:cubicBezTo>
                  <a:pt x="107453" y="99065"/>
                  <a:pt x="107391" y="98954"/>
                  <a:pt x="107297" y="98898"/>
                </a:cubicBezTo>
                <a:cubicBezTo>
                  <a:pt x="107172" y="99120"/>
                  <a:pt x="107079" y="98898"/>
                  <a:pt x="106985" y="98898"/>
                </a:cubicBezTo>
                <a:cubicBezTo>
                  <a:pt x="106860" y="98954"/>
                  <a:pt x="106798" y="98898"/>
                  <a:pt x="106736" y="98787"/>
                </a:cubicBezTo>
                <a:cubicBezTo>
                  <a:pt x="106642" y="98565"/>
                  <a:pt x="106486" y="98898"/>
                  <a:pt x="106423" y="98565"/>
                </a:cubicBezTo>
                <a:cubicBezTo>
                  <a:pt x="105986" y="98787"/>
                  <a:pt x="105612" y="98343"/>
                  <a:pt x="105237" y="98176"/>
                </a:cubicBezTo>
                <a:cubicBezTo>
                  <a:pt x="105019" y="98287"/>
                  <a:pt x="104863" y="97954"/>
                  <a:pt x="104644" y="98065"/>
                </a:cubicBezTo>
                <a:cubicBezTo>
                  <a:pt x="104582" y="97899"/>
                  <a:pt x="104488" y="97899"/>
                  <a:pt x="104395" y="97954"/>
                </a:cubicBezTo>
                <a:cubicBezTo>
                  <a:pt x="104270" y="98065"/>
                  <a:pt x="104208" y="97677"/>
                  <a:pt x="104083" y="97899"/>
                </a:cubicBezTo>
                <a:cubicBezTo>
                  <a:pt x="103895" y="97788"/>
                  <a:pt x="103739" y="97565"/>
                  <a:pt x="103490" y="97788"/>
                </a:cubicBezTo>
                <a:cubicBezTo>
                  <a:pt x="103334" y="97677"/>
                  <a:pt x="103146" y="97454"/>
                  <a:pt x="102928" y="97677"/>
                </a:cubicBezTo>
                <a:cubicBezTo>
                  <a:pt x="102585" y="97232"/>
                  <a:pt x="102148" y="97621"/>
                  <a:pt x="101773" y="97399"/>
                </a:cubicBezTo>
                <a:cubicBezTo>
                  <a:pt x="101336" y="97510"/>
                  <a:pt x="100899" y="97677"/>
                  <a:pt x="100525" y="97510"/>
                </a:cubicBezTo>
                <a:cubicBezTo>
                  <a:pt x="100306" y="97899"/>
                  <a:pt x="100119" y="97565"/>
                  <a:pt x="100057" y="98010"/>
                </a:cubicBezTo>
                <a:cubicBezTo>
                  <a:pt x="99932" y="97732"/>
                  <a:pt x="99745" y="97954"/>
                  <a:pt x="99651" y="97677"/>
                </a:cubicBezTo>
                <a:cubicBezTo>
                  <a:pt x="99433" y="97899"/>
                  <a:pt x="99245" y="98010"/>
                  <a:pt x="99089" y="97954"/>
                </a:cubicBezTo>
                <a:cubicBezTo>
                  <a:pt x="98902" y="98176"/>
                  <a:pt x="98746" y="98232"/>
                  <a:pt x="98590" y="98065"/>
                </a:cubicBezTo>
                <a:cubicBezTo>
                  <a:pt x="98465" y="98454"/>
                  <a:pt x="98091" y="98065"/>
                  <a:pt x="98153" y="98621"/>
                </a:cubicBezTo>
                <a:cubicBezTo>
                  <a:pt x="98715" y="98287"/>
                  <a:pt x="99214" y="98509"/>
                  <a:pt x="99807" y="97899"/>
                </a:cubicBezTo>
                <a:cubicBezTo>
                  <a:pt x="99994" y="98565"/>
                  <a:pt x="100400" y="97677"/>
                  <a:pt x="100618" y="98121"/>
                </a:cubicBezTo>
                <a:cubicBezTo>
                  <a:pt x="100837" y="97732"/>
                  <a:pt x="100962" y="98065"/>
                  <a:pt x="101118" y="97954"/>
                </a:cubicBezTo>
                <a:cubicBezTo>
                  <a:pt x="101274" y="98010"/>
                  <a:pt x="101430" y="97954"/>
                  <a:pt x="101555" y="98065"/>
                </a:cubicBezTo>
                <a:cubicBezTo>
                  <a:pt x="101867" y="97843"/>
                  <a:pt x="102148" y="98010"/>
                  <a:pt x="102429" y="98065"/>
                </a:cubicBezTo>
                <a:cubicBezTo>
                  <a:pt x="102522" y="98287"/>
                  <a:pt x="102772" y="97677"/>
                  <a:pt x="102866" y="98121"/>
                </a:cubicBezTo>
                <a:cubicBezTo>
                  <a:pt x="103084" y="97732"/>
                  <a:pt x="103146" y="98343"/>
                  <a:pt x="103334" y="97954"/>
                </a:cubicBezTo>
                <a:cubicBezTo>
                  <a:pt x="103521" y="98398"/>
                  <a:pt x="103771" y="98287"/>
                  <a:pt x="104020" y="98343"/>
                </a:cubicBezTo>
                <a:cubicBezTo>
                  <a:pt x="104083" y="98787"/>
                  <a:pt x="104270" y="98454"/>
                  <a:pt x="104395" y="98509"/>
                </a:cubicBezTo>
                <a:cubicBezTo>
                  <a:pt x="104520" y="98565"/>
                  <a:pt x="104644" y="98621"/>
                  <a:pt x="104769" y="98676"/>
                </a:cubicBezTo>
                <a:cubicBezTo>
                  <a:pt x="105237" y="99009"/>
                  <a:pt x="105737" y="98954"/>
                  <a:pt x="106205" y="99176"/>
                </a:cubicBezTo>
                <a:cubicBezTo>
                  <a:pt x="106486" y="99342"/>
                  <a:pt x="106704" y="99676"/>
                  <a:pt x="107016" y="99620"/>
                </a:cubicBezTo>
                <a:cubicBezTo>
                  <a:pt x="107266" y="99953"/>
                  <a:pt x="107578" y="99898"/>
                  <a:pt x="107890" y="99953"/>
                </a:cubicBezTo>
                <a:cubicBezTo>
                  <a:pt x="107953" y="100509"/>
                  <a:pt x="108202" y="99898"/>
                  <a:pt x="108296" y="100286"/>
                </a:cubicBezTo>
                <a:cubicBezTo>
                  <a:pt x="108421" y="100509"/>
                  <a:pt x="108608" y="100286"/>
                  <a:pt x="108733" y="100564"/>
                </a:cubicBezTo>
                <a:cubicBezTo>
                  <a:pt x="108920" y="100175"/>
                  <a:pt x="108983" y="100897"/>
                  <a:pt x="109170" y="100620"/>
                </a:cubicBezTo>
                <a:cubicBezTo>
                  <a:pt x="109326" y="100675"/>
                  <a:pt x="109451" y="100842"/>
                  <a:pt x="109607" y="100897"/>
                </a:cubicBezTo>
                <a:cubicBezTo>
                  <a:pt x="109888" y="100953"/>
                  <a:pt x="110200" y="101064"/>
                  <a:pt x="110481" y="101286"/>
                </a:cubicBezTo>
                <a:cubicBezTo>
                  <a:pt x="110668" y="101008"/>
                  <a:pt x="110699" y="101730"/>
                  <a:pt x="110918" y="101341"/>
                </a:cubicBezTo>
                <a:cubicBezTo>
                  <a:pt x="111042" y="101619"/>
                  <a:pt x="111230" y="101397"/>
                  <a:pt x="111355" y="101675"/>
                </a:cubicBezTo>
                <a:cubicBezTo>
                  <a:pt x="111511" y="101508"/>
                  <a:pt x="111635" y="101675"/>
                  <a:pt x="111791" y="101730"/>
                </a:cubicBezTo>
                <a:cubicBezTo>
                  <a:pt x="111885" y="102119"/>
                  <a:pt x="112135" y="101508"/>
                  <a:pt x="112197" y="102008"/>
                </a:cubicBezTo>
                <a:cubicBezTo>
                  <a:pt x="112509" y="102063"/>
                  <a:pt x="112790" y="102174"/>
                  <a:pt x="113071" y="102397"/>
                </a:cubicBezTo>
                <a:cubicBezTo>
                  <a:pt x="113446" y="102285"/>
                  <a:pt x="113789" y="102452"/>
                  <a:pt x="114101" y="102563"/>
                </a:cubicBezTo>
                <a:cubicBezTo>
                  <a:pt x="114288" y="102563"/>
                  <a:pt x="114444" y="102674"/>
                  <a:pt x="114631" y="102563"/>
                </a:cubicBezTo>
                <a:cubicBezTo>
                  <a:pt x="114725" y="102508"/>
                  <a:pt x="114819" y="102563"/>
                  <a:pt x="114881" y="102674"/>
                </a:cubicBezTo>
                <a:cubicBezTo>
                  <a:pt x="114944" y="102619"/>
                  <a:pt x="115037" y="102619"/>
                  <a:pt x="115068" y="102730"/>
                </a:cubicBezTo>
                <a:cubicBezTo>
                  <a:pt x="115100" y="102730"/>
                  <a:pt x="115100" y="102785"/>
                  <a:pt x="115068" y="102841"/>
                </a:cubicBezTo>
                <a:cubicBezTo>
                  <a:pt x="114912" y="102730"/>
                  <a:pt x="114756" y="102952"/>
                  <a:pt x="114569" y="103007"/>
                </a:cubicBezTo>
                <a:cubicBezTo>
                  <a:pt x="114413" y="102841"/>
                  <a:pt x="114226" y="103063"/>
                  <a:pt x="114039" y="103007"/>
                </a:cubicBezTo>
                <a:cubicBezTo>
                  <a:pt x="113726" y="102841"/>
                  <a:pt x="113321" y="103174"/>
                  <a:pt x="113040" y="102841"/>
                </a:cubicBezTo>
                <a:cubicBezTo>
                  <a:pt x="112821" y="103174"/>
                  <a:pt x="112759" y="102619"/>
                  <a:pt x="112540" y="102952"/>
                </a:cubicBezTo>
                <a:cubicBezTo>
                  <a:pt x="112416" y="102619"/>
                  <a:pt x="112197" y="102841"/>
                  <a:pt x="112041" y="102785"/>
                </a:cubicBezTo>
                <a:cubicBezTo>
                  <a:pt x="111885" y="102619"/>
                  <a:pt x="111698" y="102785"/>
                  <a:pt x="111511" y="102785"/>
                </a:cubicBezTo>
                <a:cubicBezTo>
                  <a:pt x="111479" y="102730"/>
                  <a:pt x="111448" y="102730"/>
                  <a:pt x="111448" y="102730"/>
                </a:cubicBezTo>
                <a:cubicBezTo>
                  <a:pt x="111292" y="102619"/>
                  <a:pt x="111167" y="102563"/>
                  <a:pt x="111011" y="102563"/>
                </a:cubicBezTo>
                <a:cubicBezTo>
                  <a:pt x="109669" y="102452"/>
                  <a:pt x="108358" y="101952"/>
                  <a:pt x="107048" y="101286"/>
                </a:cubicBezTo>
                <a:cubicBezTo>
                  <a:pt x="106673" y="101619"/>
                  <a:pt x="106455" y="100897"/>
                  <a:pt x="106049" y="101453"/>
                </a:cubicBezTo>
                <a:cubicBezTo>
                  <a:pt x="105862" y="101230"/>
                  <a:pt x="105706" y="100953"/>
                  <a:pt x="105518" y="100842"/>
                </a:cubicBezTo>
                <a:cubicBezTo>
                  <a:pt x="105362" y="100953"/>
                  <a:pt x="105237" y="100786"/>
                  <a:pt x="105050" y="101008"/>
                </a:cubicBezTo>
                <a:cubicBezTo>
                  <a:pt x="104957" y="100675"/>
                  <a:pt x="104769" y="100731"/>
                  <a:pt x="104613" y="100731"/>
                </a:cubicBezTo>
                <a:cubicBezTo>
                  <a:pt x="104301" y="100786"/>
                  <a:pt x="104020" y="100286"/>
                  <a:pt x="103646" y="100675"/>
                </a:cubicBezTo>
                <a:cubicBezTo>
                  <a:pt x="103521" y="100397"/>
                  <a:pt x="103334" y="100620"/>
                  <a:pt x="103240" y="100397"/>
                </a:cubicBezTo>
                <a:cubicBezTo>
                  <a:pt x="103115" y="100453"/>
                  <a:pt x="103022" y="100509"/>
                  <a:pt x="102990" y="100286"/>
                </a:cubicBezTo>
                <a:cubicBezTo>
                  <a:pt x="102897" y="100342"/>
                  <a:pt x="102772" y="100509"/>
                  <a:pt x="102710" y="100397"/>
                </a:cubicBezTo>
                <a:cubicBezTo>
                  <a:pt x="102553" y="100286"/>
                  <a:pt x="102397" y="100342"/>
                  <a:pt x="102241" y="100286"/>
                </a:cubicBezTo>
                <a:cubicBezTo>
                  <a:pt x="102148" y="100397"/>
                  <a:pt x="101773" y="100064"/>
                  <a:pt x="101804" y="100620"/>
                </a:cubicBezTo>
                <a:cubicBezTo>
                  <a:pt x="102085" y="100175"/>
                  <a:pt x="102210" y="100675"/>
                  <a:pt x="102397" y="100731"/>
                </a:cubicBezTo>
                <a:cubicBezTo>
                  <a:pt x="102616" y="100675"/>
                  <a:pt x="102834" y="100675"/>
                  <a:pt x="103053" y="100786"/>
                </a:cubicBezTo>
                <a:cubicBezTo>
                  <a:pt x="103459" y="100842"/>
                  <a:pt x="103895" y="101008"/>
                  <a:pt x="104332" y="101064"/>
                </a:cubicBezTo>
                <a:cubicBezTo>
                  <a:pt x="104707" y="101341"/>
                  <a:pt x="105113" y="101286"/>
                  <a:pt x="105518" y="101453"/>
                </a:cubicBezTo>
                <a:cubicBezTo>
                  <a:pt x="105706" y="101730"/>
                  <a:pt x="105924" y="101675"/>
                  <a:pt x="106143" y="101730"/>
                </a:cubicBezTo>
                <a:cubicBezTo>
                  <a:pt x="106299" y="102063"/>
                  <a:pt x="106579" y="101675"/>
                  <a:pt x="106767" y="101952"/>
                </a:cubicBezTo>
                <a:cubicBezTo>
                  <a:pt x="106860" y="101897"/>
                  <a:pt x="106923" y="102008"/>
                  <a:pt x="107016" y="102063"/>
                </a:cubicBezTo>
                <a:cubicBezTo>
                  <a:pt x="107110" y="102285"/>
                  <a:pt x="107235" y="101952"/>
                  <a:pt x="107297" y="102285"/>
                </a:cubicBezTo>
                <a:cubicBezTo>
                  <a:pt x="107578" y="102008"/>
                  <a:pt x="107734" y="102508"/>
                  <a:pt x="107953" y="102341"/>
                </a:cubicBezTo>
                <a:cubicBezTo>
                  <a:pt x="108265" y="102452"/>
                  <a:pt x="108546" y="102563"/>
                  <a:pt x="108827" y="102730"/>
                </a:cubicBezTo>
                <a:cubicBezTo>
                  <a:pt x="108951" y="102785"/>
                  <a:pt x="109076" y="102841"/>
                  <a:pt x="109201" y="102841"/>
                </a:cubicBezTo>
                <a:cubicBezTo>
                  <a:pt x="109295" y="103063"/>
                  <a:pt x="109420" y="102841"/>
                  <a:pt x="109544" y="102896"/>
                </a:cubicBezTo>
                <a:cubicBezTo>
                  <a:pt x="109638" y="103007"/>
                  <a:pt x="109732" y="103063"/>
                  <a:pt x="109856" y="102896"/>
                </a:cubicBezTo>
                <a:cubicBezTo>
                  <a:pt x="110013" y="103507"/>
                  <a:pt x="110293" y="102896"/>
                  <a:pt x="110481" y="103174"/>
                </a:cubicBezTo>
                <a:cubicBezTo>
                  <a:pt x="110949" y="102952"/>
                  <a:pt x="111323" y="103563"/>
                  <a:pt x="111791" y="103229"/>
                </a:cubicBezTo>
                <a:cubicBezTo>
                  <a:pt x="111854" y="103674"/>
                  <a:pt x="112041" y="103341"/>
                  <a:pt x="112135" y="103618"/>
                </a:cubicBezTo>
                <a:cubicBezTo>
                  <a:pt x="112353" y="103229"/>
                  <a:pt x="112353" y="103785"/>
                  <a:pt x="112353" y="103951"/>
                </a:cubicBezTo>
                <a:cubicBezTo>
                  <a:pt x="112509" y="103563"/>
                  <a:pt x="112697" y="103452"/>
                  <a:pt x="112915" y="103729"/>
                </a:cubicBezTo>
                <a:cubicBezTo>
                  <a:pt x="113165" y="103507"/>
                  <a:pt x="113414" y="103618"/>
                  <a:pt x="113633" y="103674"/>
                </a:cubicBezTo>
                <a:cubicBezTo>
                  <a:pt x="114101" y="103563"/>
                  <a:pt x="114569" y="103507"/>
                  <a:pt x="115006" y="103674"/>
                </a:cubicBezTo>
                <a:cubicBezTo>
                  <a:pt x="115193" y="103563"/>
                  <a:pt x="115349" y="103396"/>
                  <a:pt x="115505" y="103507"/>
                </a:cubicBezTo>
                <a:cubicBezTo>
                  <a:pt x="115661" y="103452"/>
                  <a:pt x="115849" y="103229"/>
                  <a:pt x="115973" y="103341"/>
                </a:cubicBezTo>
                <a:cubicBezTo>
                  <a:pt x="116254" y="103507"/>
                  <a:pt x="116629" y="103118"/>
                  <a:pt x="116910" y="103285"/>
                </a:cubicBezTo>
                <a:cubicBezTo>
                  <a:pt x="117253" y="103007"/>
                  <a:pt x="117534" y="103118"/>
                  <a:pt x="117877" y="102952"/>
                </a:cubicBezTo>
                <a:cubicBezTo>
                  <a:pt x="118158" y="103285"/>
                  <a:pt x="118564" y="102674"/>
                  <a:pt x="118845" y="103007"/>
                </a:cubicBezTo>
                <a:cubicBezTo>
                  <a:pt x="118626" y="103007"/>
                  <a:pt x="118377" y="103396"/>
                  <a:pt x="118127" y="103452"/>
                </a:cubicBezTo>
                <a:cubicBezTo>
                  <a:pt x="117940" y="103229"/>
                  <a:pt x="117628" y="103840"/>
                  <a:pt x="117440" y="103618"/>
                </a:cubicBezTo>
                <a:cubicBezTo>
                  <a:pt x="117003" y="104229"/>
                  <a:pt x="116629" y="104173"/>
                  <a:pt x="116223" y="104396"/>
                </a:cubicBezTo>
                <a:cubicBezTo>
                  <a:pt x="115817" y="104784"/>
                  <a:pt x="115474" y="104618"/>
                  <a:pt x="115037" y="104951"/>
                </a:cubicBezTo>
                <a:cubicBezTo>
                  <a:pt x="114912" y="104673"/>
                  <a:pt x="114663" y="105284"/>
                  <a:pt x="114538" y="104729"/>
                </a:cubicBezTo>
                <a:cubicBezTo>
                  <a:pt x="114319" y="105006"/>
                  <a:pt x="114132" y="105006"/>
                  <a:pt x="113914" y="105062"/>
                </a:cubicBezTo>
                <a:cubicBezTo>
                  <a:pt x="113726" y="105062"/>
                  <a:pt x="113539" y="104840"/>
                  <a:pt x="113321" y="105173"/>
                </a:cubicBezTo>
                <a:cubicBezTo>
                  <a:pt x="113133" y="104895"/>
                  <a:pt x="112915" y="105173"/>
                  <a:pt x="112697" y="105284"/>
                </a:cubicBezTo>
                <a:cubicBezTo>
                  <a:pt x="112509" y="105118"/>
                  <a:pt x="112353" y="104895"/>
                  <a:pt x="112135" y="105118"/>
                </a:cubicBezTo>
                <a:cubicBezTo>
                  <a:pt x="112041" y="104951"/>
                  <a:pt x="111885" y="105229"/>
                  <a:pt x="111823" y="104895"/>
                </a:cubicBezTo>
                <a:cubicBezTo>
                  <a:pt x="111698" y="105062"/>
                  <a:pt x="111573" y="105118"/>
                  <a:pt x="111479" y="105118"/>
                </a:cubicBezTo>
                <a:cubicBezTo>
                  <a:pt x="111074" y="104895"/>
                  <a:pt x="110637" y="105118"/>
                  <a:pt x="110262" y="104951"/>
                </a:cubicBezTo>
                <a:cubicBezTo>
                  <a:pt x="110169" y="104784"/>
                  <a:pt x="110075" y="104951"/>
                  <a:pt x="109981" y="105062"/>
                </a:cubicBezTo>
                <a:cubicBezTo>
                  <a:pt x="109888" y="104895"/>
                  <a:pt x="109763" y="104895"/>
                  <a:pt x="109638" y="105062"/>
                </a:cubicBezTo>
                <a:cubicBezTo>
                  <a:pt x="109451" y="104784"/>
                  <a:pt x="109232" y="104895"/>
                  <a:pt x="109014" y="104784"/>
                </a:cubicBezTo>
                <a:cubicBezTo>
                  <a:pt x="108827" y="104784"/>
                  <a:pt x="108608" y="104895"/>
                  <a:pt x="108452" y="104673"/>
                </a:cubicBezTo>
                <a:cubicBezTo>
                  <a:pt x="108202" y="104895"/>
                  <a:pt x="108015" y="104673"/>
                  <a:pt x="107797" y="104618"/>
                </a:cubicBezTo>
                <a:cubicBezTo>
                  <a:pt x="107360" y="104840"/>
                  <a:pt x="107016" y="104285"/>
                  <a:pt x="106579" y="104451"/>
                </a:cubicBezTo>
                <a:cubicBezTo>
                  <a:pt x="106392" y="104340"/>
                  <a:pt x="106236" y="104118"/>
                  <a:pt x="105986" y="104340"/>
                </a:cubicBezTo>
                <a:cubicBezTo>
                  <a:pt x="105830" y="103840"/>
                  <a:pt x="105550" y="104285"/>
                  <a:pt x="105394" y="103840"/>
                </a:cubicBezTo>
                <a:cubicBezTo>
                  <a:pt x="104957" y="104062"/>
                  <a:pt x="104613" y="103507"/>
                  <a:pt x="104176" y="103674"/>
                </a:cubicBezTo>
                <a:cubicBezTo>
                  <a:pt x="103989" y="103507"/>
                  <a:pt x="103771" y="103396"/>
                  <a:pt x="103552" y="103452"/>
                </a:cubicBezTo>
                <a:cubicBezTo>
                  <a:pt x="103334" y="103396"/>
                  <a:pt x="103146" y="103174"/>
                  <a:pt x="102897" y="103396"/>
                </a:cubicBezTo>
                <a:cubicBezTo>
                  <a:pt x="102741" y="102952"/>
                  <a:pt x="102491" y="103063"/>
                  <a:pt x="102304" y="102896"/>
                </a:cubicBezTo>
                <a:cubicBezTo>
                  <a:pt x="102210" y="102730"/>
                  <a:pt x="102085" y="103007"/>
                  <a:pt x="102023" y="102730"/>
                </a:cubicBezTo>
                <a:cubicBezTo>
                  <a:pt x="102023" y="102674"/>
                  <a:pt x="102023" y="102674"/>
                  <a:pt x="101992" y="102674"/>
                </a:cubicBezTo>
                <a:cubicBezTo>
                  <a:pt x="101898" y="102730"/>
                  <a:pt x="101804" y="102563"/>
                  <a:pt x="101680" y="102674"/>
                </a:cubicBezTo>
                <a:cubicBezTo>
                  <a:pt x="101243" y="102452"/>
                  <a:pt x="100837" y="102119"/>
                  <a:pt x="100400" y="102008"/>
                </a:cubicBezTo>
                <a:cubicBezTo>
                  <a:pt x="100306" y="101841"/>
                  <a:pt x="100182" y="101841"/>
                  <a:pt x="100057" y="101952"/>
                </a:cubicBezTo>
                <a:cubicBezTo>
                  <a:pt x="99994" y="101675"/>
                  <a:pt x="99869" y="101841"/>
                  <a:pt x="99776" y="101730"/>
                </a:cubicBezTo>
                <a:cubicBezTo>
                  <a:pt x="99557" y="101730"/>
                  <a:pt x="99339" y="101675"/>
                  <a:pt x="99152" y="101453"/>
                </a:cubicBezTo>
                <a:cubicBezTo>
                  <a:pt x="98715" y="101175"/>
                  <a:pt x="98184" y="101619"/>
                  <a:pt x="97810" y="101008"/>
                </a:cubicBezTo>
                <a:cubicBezTo>
                  <a:pt x="97373" y="101453"/>
                  <a:pt x="97029" y="101008"/>
                  <a:pt x="96624" y="101230"/>
                </a:cubicBezTo>
                <a:cubicBezTo>
                  <a:pt x="96436" y="101119"/>
                  <a:pt x="96187" y="101453"/>
                  <a:pt x="96031" y="101119"/>
                </a:cubicBezTo>
                <a:cubicBezTo>
                  <a:pt x="95937" y="101175"/>
                  <a:pt x="95812" y="101397"/>
                  <a:pt x="95750" y="101230"/>
                </a:cubicBezTo>
                <a:cubicBezTo>
                  <a:pt x="95656" y="101453"/>
                  <a:pt x="95500" y="101230"/>
                  <a:pt x="95531" y="101508"/>
                </a:cubicBezTo>
                <a:cubicBezTo>
                  <a:pt x="95906" y="101453"/>
                  <a:pt x="96249" y="101619"/>
                  <a:pt x="96624" y="101619"/>
                </a:cubicBezTo>
                <a:cubicBezTo>
                  <a:pt x="97029" y="101453"/>
                  <a:pt x="97342" y="101841"/>
                  <a:pt x="97747" y="101453"/>
                </a:cubicBezTo>
                <a:cubicBezTo>
                  <a:pt x="97934" y="101675"/>
                  <a:pt x="98091" y="101897"/>
                  <a:pt x="98309" y="101841"/>
                </a:cubicBezTo>
                <a:cubicBezTo>
                  <a:pt x="98496" y="101952"/>
                  <a:pt x="98746" y="101730"/>
                  <a:pt x="98933" y="102063"/>
                </a:cubicBezTo>
                <a:cubicBezTo>
                  <a:pt x="99027" y="102008"/>
                  <a:pt x="99120" y="101897"/>
                  <a:pt x="99183" y="102174"/>
                </a:cubicBezTo>
                <a:cubicBezTo>
                  <a:pt x="99276" y="102174"/>
                  <a:pt x="99401" y="102119"/>
                  <a:pt x="99495" y="102230"/>
                </a:cubicBezTo>
                <a:cubicBezTo>
                  <a:pt x="99713" y="102230"/>
                  <a:pt x="99901" y="102563"/>
                  <a:pt x="100119" y="102452"/>
                </a:cubicBezTo>
                <a:cubicBezTo>
                  <a:pt x="100306" y="102397"/>
                  <a:pt x="100431" y="102563"/>
                  <a:pt x="100587" y="102730"/>
                </a:cubicBezTo>
                <a:cubicBezTo>
                  <a:pt x="100618" y="102730"/>
                  <a:pt x="100650" y="102785"/>
                  <a:pt x="100681" y="102785"/>
                </a:cubicBezTo>
                <a:cubicBezTo>
                  <a:pt x="100931" y="102563"/>
                  <a:pt x="101055" y="103174"/>
                  <a:pt x="101336" y="102841"/>
                </a:cubicBezTo>
                <a:cubicBezTo>
                  <a:pt x="101461" y="103341"/>
                  <a:pt x="101711" y="103007"/>
                  <a:pt x="101867" y="103174"/>
                </a:cubicBezTo>
                <a:cubicBezTo>
                  <a:pt x="102085" y="103229"/>
                  <a:pt x="102241" y="103563"/>
                  <a:pt x="102460" y="103674"/>
                </a:cubicBezTo>
                <a:cubicBezTo>
                  <a:pt x="102710" y="103618"/>
                  <a:pt x="102897" y="103951"/>
                  <a:pt x="103178" y="103840"/>
                </a:cubicBezTo>
                <a:cubicBezTo>
                  <a:pt x="103271" y="104118"/>
                  <a:pt x="103459" y="103674"/>
                  <a:pt x="103552" y="104007"/>
                </a:cubicBezTo>
                <a:cubicBezTo>
                  <a:pt x="103677" y="104062"/>
                  <a:pt x="103802" y="104118"/>
                  <a:pt x="103927" y="104173"/>
                </a:cubicBezTo>
                <a:cubicBezTo>
                  <a:pt x="104052" y="104118"/>
                  <a:pt x="104176" y="104173"/>
                  <a:pt x="104301" y="104118"/>
                </a:cubicBezTo>
                <a:cubicBezTo>
                  <a:pt x="104395" y="104396"/>
                  <a:pt x="104520" y="104451"/>
                  <a:pt x="104676" y="104229"/>
                </a:cubicBezTo>
                <a:cubicBezTo>
                  <a:pt x="104801" y="104285"/>
                  <a:pt x="104894" y="104729"/>
                  <a:pt x="105050" y="104396"/>
                </a:cubicBezTo>
                <a:cubicBezTo>
                  <a:pt x="105175" y="104451"/>
                  <a:pt x="105269" y="104895"/>
                  <a:pt x="105425" y="104562"/>
                </a:cubicBezTo>
                <a:cubicBezTo>
                  <a:pt x="105643" y="104840"/>
                  <a:pt x="105893" y="104673"/>
                  <a:pt x="106111" y="104951"/>
                </a:cubicBezTo>
                <a:cubicBezTo>
                  <a:pt x="106392" y="104673"/>
                  <a:pt x="106579" y="105395"/>
                  <a:pt x="106892" y="105062"/>
                </a:cubicBezTo>
                <a:cubicBezTo>
                  <a:pt x="107360" y="105451"/>
                  <a:pt x="107921" y="105229"/>
                  <a:pt x="108421" y="105451"/>
                </a:cubicBezTo>
                <a:cubicBezTo>
                  <a:pt x="108639" y="105506"/>
                  <a:pt x="108920" y="105229"/>
                  <a:pt x="109107" y="105617"/>
                </a:cubicBezTo>
                <a:cubicBezTo>
                  <a:pt x="109388" y="105395"/>
                  <a:pt x="109638" y="105506"/>
                  <a:pt x="109888" y="105728"/>
                </a:cubicBezTo>
                <a:cubicBezTo>
                  <a:pt x="110075" y="105284"/>
                  <a:pt x="110137" y="105728"/>
                  <a:pt x="110293" y="105673"/>
                </a:cubicBezTo>
                <a:cubicBezTo>
                  <a:pt x="110387" y="105895"/>
                  <a:pt x="110574" y="105451"/>
                  <a:pt x="110699" y="105617"/>
                </a:cubicBezTo>
                <a:cubicBezTo>
                  <a:pt x="110793" y="105728"/>
                  <a:pt x="110949" y="105673"/>
                  <a:pt x="111105" y="105506"/>
                </a:cubicBezTo>
                <a:cubicBezTo>
                  <a:pt x="111136" y="106117"/>
                  <a:pt x="111386" y="105340"/>
                  <a:pt x="111479" y="105673"/>
                </a:cubicBezTo>
                <a:cubicBezTo>
                  <a:pt x="111979" y="105617"/>
                  <a:pt x="112447" y="105950"/>
                  <a:pt x="112977" y="105728"/>
                </a:cubicBezTo>
                <a:cubicBezTo>
                  <a:pt x="113196" y="105950"/>
                  <a:pt x="113539" y="105451"/>
                  <a:pt x="113758" y="105839"/>
                </a:cubicBezTo>
                <a:cubicBezTo>
                  <a:pt x="113914" y="105562"/>
                  <a:pt x="114039" y="105506"/>
                  <a:pt x="114163" y="105728"/>
                </a:cubicBezTo>
                <a:cubicBezTo>
                  <a:pt x="114257" y="105506"/>
                  <a:pt x="114569" y="105673"/>
                  <a:pt x="114413" y="105839"/>
                </a:cubicBezTo>
                <a:cubicBezTo>
                  <a:pt x="114163" y="106117"/>
                  <a:pt x="114007" y="105895"/>
                  <a:pt x="113789" y="105950"/>
                </a:cubicBezTo>
                <a:cubicBezTo>
                  <a:pt x="113570" y="106228"/>
                  <a:pt x="113383" y="106006"/>
                  <a:pt x="113196" y="106062"/>
                </a:cubicBezTo>
                <a:cubicBezTo>
                  <a:pt x="112946" y="106284"/>
                  <a:pt x="112821" y="106006"/>
                  <a:pt x="112572" y="106173"/>
                </a:cubicBezTo>
                <a:cubicBezTo>
                  <a:pt x="112416" y="105784"/>
                  <a:pt x="112135" y="106284"/>
                  <a:pt x="111916" y="106339"/>
                </a:cubicBezTo>
                <a:cubicBezTo>
                  <a:pt x="111542" y="106117"/>
                  <a:pt x="111105" y="106339"/>
                  <a:pt x="110762" y="106062"/>
                </a:cubicBezTo>
                <a:cubicBezTo>
                  <a:pt x="110449" y="106395"/>
                  <a:pt x="110200" y="106395"/>
                  <a:pt x="109950" y="106228"/>
                </a:cubicBezTo>
                <a:cubicBezTo>
                  <a:pt x="109638" y="106672"/>
                  <a:pt x="109451" y="106117"/>
                  <a:pt x="109139" y="106339"/>
                </a:cubicBezTo>
                <a:cubicBezTo>
                  <a:pt x="108639" y="106117"/>
                  <a:pt x="108109" y="106284"/>
                  <a:pt x="107609" y="105950"/>
                </a:cubicBezTo>
                <a:cubicBezTo>
                  <a:pt x="107110" y="105895"/>
                  <a:pt x="106579" y="105839"/>
                  <a:pt x="106080" y="105562"/>
                </a:cubicBezTo>
                <a:cubicBezTo>
                  <a:pt x="105893" y="106006"/>
                  <a:pt x="105893" y="105173"/>
                  <a:pt x="105706" y="105617"/>
                </a:cubicBezTo>
                <a:cubicBezTo>
                  <a:pt x="105581" y="105340"/>
                  <a:pt x="105394" y="105784"/>
                  <a:pt x="105331" y="105451"/>
                </a:cubicBezTo>
                <a:cubicBezTo>
                  <a:pt x="105175" y="105506"/>
                  <a:pt x="105050" y="105451"/>
                  <a:pt x="104957" y="105284"/>
                </a:cubicBezTo>
                <a:cubicBezTo>
                  <a:pt x="104769" y="104840"/>
                  <a:pt x="104801" y="105895"/>
                  <a:pt x="104676" y="105395"/>
                </a:cubicBezTo>
                <a:cubicBezTo>
                  <a:pt x="104426" y="105173"/>
                  <a:pt x="104176" y="105062"/>
                  <a:pt x="103927" y="105118"/>
                </a:cubicBezTo>
                <a:cubicBezTo>
                  <a:pt x="103802" y="104951"/>
                  <a:pt x="103677" y="104895"/>
                  <a:pt x="103552" y="104951"/>
                </a:cubicBezTo>
                <a:cubicBezTo>
                  <a:pt x="103396" y="104229"/>
                  <a:pt x="103334" y="105340"/>
                  <a:pt x="103209" y="104951"/>
                </a:cubicBezTo>
                <a:cubicBezTo>
                  <a:pt x="103146" y="104285"/>
                  <a:pt x="102928" y="104895"/>
                  <a:pt x="102834" y="104396"/>
                </a:cubicBezTo>
                <a:cubicBezTo>
                  <a:pt x="102647" y="104451"/>
                  <a:pt x="102491" y="104340"/>
                  <a:pt x="102304" y="104451"/>
                </a:cubicBezTo>
                <a:cubicBezTo>
                  <a:pt x="102179" y="104062"/>
                  <a:pt x="101992" y="104007"/>
                  <a:pt x="101804" y="104229"/>
                </a:cubicBezTo>
                <a:cubicBezTo>
                  <a:pt x="101711" y="103618"/>
                  <a:pt x="101430" y="104340"/>
                  <a:pt x="101336" y="103785"/>
                </a:cubicBezTo>
                <a:cubicBezTo>
                  <a:pt x="101118" y="103840"/>
                  <a:pt x="100931" y="103840"/>
                  <a:pt x="100775" y="103452"/>
                </a:cubicBezTo>
                <a:cubicBezTo>
                  <a:pt x="100462" y="103785"/>
                  <a:pt x="100275" y="103063"/>
                  <a:pt x="99932" y="103452"/>
                </a:cubicBezTo>
                <a:cubicBezTo>
                  <a:pt x="99901" y="103285"/>
                  <a:pt x="99807" y="103285"/>
                  <a:pt x="99776" y="103229"/>
                </a:cubicBezTo>
                <a:cubicBezTo>
                  <a:pt x="99682" y="103229"/>
                  <a:pt x="99589" y="103229"/>
                  <a:pt x="99526" y="103118"/>
                </a:cubicBezTo>
                <a:cubicBezTo>
                  <a:pt x="99339" y="103285"/>
                  <a:pt x="99245" y="102952"/>
                  <a:pt x="99058" y="103063"/>
                </a:cubicBezTo>
                <a:cubicBezTo>
                  <a:pt x="98808" y="102785"/>
                  <a:pt x="98527" y="102896"/>
                  <a:pt x="98247" y="102841"/>
                </a:cubicBezTo>
                <a:cubicBezTo>
                  <a:pt x="98153" y="102785"/>
                  <a:pt x="98059" y="102730"/>
                  <a:pt x="97966" y="102730"/>
                </a:cubicBezTo>
                <a:cubicBezTo>
                  <a:pt x="97778" y="102619"/>
                  <a:pt x="97560" y="102619"/>
                  <a:pt x="97342" y="102730"/>
                </a:cubicBezTo>
                <a:cubicBezTo>
                  <a:pt x="97342" y="102730"/>
                  <a:pt x="97342" y="102730"/>
                  <a:pt x="97342" y="102730"/>
                </a:cubicBezTo>
                <a:cubicBezTo>
                  <a:pt x="97248" y="102841"/>
                  <a:pt x="97342" y="102896"/>
                  <a:pt x="97435" y="102952"/>
                </a:cubicBezTo>
                <a:cubicBezTo>
                  <a:pt x="97560" y="102896"/>
                  <a:pt x="97654" y="103063"/>
                  <a:pt x="97747" y="103007"/>
                </a:cubicBezTo>
                <a:cubicBezTo>
                  <a:pt x="97966" y="103174"/>
                  <a:pt x="98153" y="103285"/>
                  <a:pt x="98371" y="103285"/>
                </a:cubicBezTo>
                <a:cubicBezTo>
                  <a:pt x="98777" y="103396"/>
                  <a:pt x="99152" y="103618"/>
                  <a:pt x="99620" y="103396"/>
                </a:cubicBezTo>
                <a:cubicBezTo>
                  <a:pt x="99776" y="103840"/>
                  <a:pt x="99994" y="103785"/>
                  <a:pt x="100213" y="103896"/>
                </a:cubicBezTo>
                <a:cubicBezTo>
                  <a:pt x="100338" y="103785"/>
                  <a:pt x="100369" y="104173"/>
                  <a:pt x="100525" y="103896"/>
                </a:cubicBezTo>
                <a:cubicBezTo>
                  <a:pt x="100618" y="104173"/>
                  <a:pt x="100806" y="103840"/>
                  <a:pt x="100868" y="104285"/>
                </a:cubicBezTo>
                <a:cubicBezTo>
                  <a:pt x="101118" y="104118"/>
                  <a:pt x="101336" y="104396"/>
                  <a:pt x="101555" y="104451"/>
                </a:cubicBezTo>
                <a:cubicBezTo>
                  <a:pt x="101711" y="104340"/>
                  <a:pt x="101742" y="104729"/>
                  <a:pt x="101898" y="104507"/>
                </a:cubicBezTo>
                <a:cubicBezTo>
                  <a:pt x="101960" y="105006"/>
                  <a:pt x="102148" y="104673"/>
                  <a:pt x="102241" y="104895"/>
                </a:cubicBezTo>
                <a:cubicBezTo>
                  <a:pt x="102678" y="105062"/>
                  <a:pt x="103115" y="105229"/>
                  <a:pt x="103521" y="105506"/>
                </a:cubicBezTo>
                <a:cubicBezTo>
                  <a:pt x="104020" y="105506"/>
                  <a:pt x="104457" y="105839"/>
                  <a:pt x="104894" y="106117"/>
                </a:cubicBezTo>
                <a:cubicBezTo>
                  <a:pt x="105331" y="106006"/>
                  <a:pt x="105706" y="106395"/>
                  <a:pt x="106143" y="106284"/>
                </a:cubicBezTo>
                <a:cubicBezTo>
                  <a:pt x="106548" y="106339"/>
                  <a:pt x="106954" y="106450"/>
                  <a:pt x="107328" y="106617"/>
                </a:cubicBezTo>
                <a:cubicBezTo>
                  <a:pt x="107734" y="106783"/>
                  <a:pt x="108140" y="106728"/>
                  <a:pt x="108514" y="107006"/>
                </a:cubicBezTo>
                <a:cubicBezTo>
                  <a:pt x="108983" y="106839"/>
                  <a:pt x="109357" y="107172"/>
                  <a:pt x="109794" y="106950"/>
                </a:cubicBezTo>
                <a:cubicBezTo>
                  <a:pt x="110169" y="107172"/>
                  <a:pt x="110605" y="107006"/>
                  <a:pt x="111042" y="106894"/>
                </a:cubicBezTo>
                <a:cubicBezTo>
                  <a:pt x="111261" y="106783"/>
                  <a:pt x="111417" y="106950"/>
                  <a:pt x="111604" y="107006"/>
                </a:cubicBezTo>
                <a:cubicBezTo>
                  <a:pt x="111729" y="106894"/>
                  <a:pt x="111885" y="106728"/>
                  <a:pt x="111947" y="107061"/>
                </a:cubicBezTo>
                <a:cubicBezTo>
                  <a:pt x="112072" y="106894"/>
                  <a:pt x="112197" y="106839"/>
                  <a:pt x="112291" y="106839"/>
                </a:cubicBezTo>
                <a:cubicBezTo>
                  <a:pt x="112509" y="106728"/>
                  <a:pt x="112634" y="107172"/>
                  <a:pt x="112915" y="106728"/>
                </a:cubicBezTo>
                <a:cubicBezTo>
                  <a:pt x="113102" y="106950"/>
                  <a:pt x="113352" y="106672"/>
                  <a:pt x="113539" y="106783"/>
                </a:cubicBezTo>
                <a:cubicBezTo>
                  <a:pt x="113820" y="106506"/>
                  <a:pt x="113976" y="106950"/>
                  <a:pt x="114226" y="106617"/>
                </a:cubicBezTo>
                <a:cubicBezTo>
                  <a:pt x="114444" y="106672"/>
                  <a:pt x="114725" y="106117"/>
                  <a:pt x="114881" y="106617"/>
                </a:cubicBezTo>
                <a:cubicBezTo>
                  <a:pt x="114507" y="106561"/>
                  <a:pt x="114319" y="107339"/>
                  <a:pt x="114101" y="107727"/>
                </a:cubicBezTo>
                <a:cubicBezTo>
                  <a:pt x="113758" y="107339"/>
                  <a:pt x="113289" y="108116"/>
                  <a:pt x="112946" y="107838"/>
                </a:cubicBezTo>
                <a:cubicBezTo>
                  <a:pt x="113009" y="108338"/>
                  <a:pt x="112634" y="107950"/>
                  <a:pt x="112509" y="108338"/>
                </a:cubicBezTo>
                <a:cubicBezTo>
                  <a:pt x="112353" y="108172"/>
                  <a:pt x="112135" y="108394"/>
                  <a:pt x="112010" y="108116"/>
                </a:cubicBezTo>
                <a:cubicBezTo>
                  <a:pt x="111916" y="107950"/>
                  <a:pt x="111729" y="108505"/>
                  <a:pt x="111511" y="108283"/>
                </a:cubicBezTo>
                <a:cubicBezTo>
                  <a:pt x="111448" y="108116"/>
                  <a:pt x="111355" y="108172"/>
                  <a:pt x="111261" y="108172"/>
                </a:cubicBezTo>
                <a:cubicBezTo>
                  <a:pt x="111136" y="108394"/>
                  <a:pt x="111042" y="108172"/>
                  <a:pt x="110949" y="108172"/>
                </a:cubicBezTo>
                <a:cubicBezTo>
                  <a:pt x="110730" y="108394"/>
                  <a:pt x="110543" y="108227"/>
                  <a:pt x="110325" y="108449"/>
                </a:cubicBezTo>
                <a:cubicBezTo>
                  <a:pt x="110231" y="108061"/>
                  <a:pt x="110044" y="108394"/>
                  <a:pt x="109950" y="108338"/>
                </a:cubicBezTo>
                <a:cubicBezTo>
                  <a:pt x="109825" y="108061"/>
                  <a:pt x="109638" y="108283"/>
                  <a:pt x="109482" y="108227"/>
                </a:cubicBezTo>
                <a:cubicBezTo>
                  <a:pt x="109201" y="108005"/>
                  <a:pt x="108827" y="108671"/>
                  <a:pt x="108577" y="108116"/>
                </a:cubicBezTo>
                <a:cubicBezTo>
                  <a:pt x="107984" y="108172"/>
                  <a:pt x="107422" y="108005"/>
                  <a:pt x="106829" y="107950"/>
                </a:cubicBezTo>
                <a:cubicBezTo>
                  <a:pt x="106548" y="107838"/>
                  <a:pt x="106299" y="107672"/>
                  <a:pt x="106018" y="107727"/>
                </a:cubicBezTo>
                <a:cubicBezTo>
                  <a:pt x="105955" y="107616"/>
                  <a:pt x="105893" y="107616"/>
                  <a:pt x="105799" y="107783"/>
                </a:cubicBezTo>
                <a:cubicBezTo>
                  <a:pt x="105737" y="107616"/>
                  <a:pt x="105674" y="107450"/>
                  <a:pt x="105550" y="107672"/>
                </a:cubicBezTo>
                <a:cubicBezTo>
                  <a:pt x="105425" y="107561"/>
                  <a:pt x="105269" y="107394"/>
                  <a:pt x="105144" y="107339"/>
                </a:cubicBezTo>
                <a:cubicBezTo>
                  <a:pt x="104988" y="107394"/>
                  <a:pt x="104863" y="107339"/>
                  <a:pt x="104769" y="107228"/>
                </a:cubicBezTo>
                <a:cubicBezTo>
                  <a:pt x="104644" y="107006"/>
                  <a:pt x="104426" y="107450"/>
                  <a:pt x="104332" y="106894"/>
                </a:cubicBezTo>
                <a:cubicBezTo>
                  <a:pt x="104176" y="106894"/>
                  <a:pt x="104020" y="107006"/>
                  <a:pt x="103927" y="106617"/>
                </a:cubicBezTo>
                <a:cubicBezTo>
                  <a:pt x="103739" y="106894"/>
                  <a:pt x="103583" y="106728"/>
                  <a:pt x="103490" y="106339"/>
                </a:cubicBezTo>
                <a:cubicBezTo>
                  <a:pt x="103146" y="106839"/>
                  <a:pt x="102959" y="106173"/>
                  <a:pt x="102647" y="106339"/>
                </a:cubicBezTo>
                <a:cubicBezTo>
                  <a:pt x="102241" y="105950"/>
                  <a:pt x="101836" y="105839"/>
                  <a:pt x="101430" y="105562"/>
                </a:cubicBezTo>
                <a:cubicBezTo>
                  <a:pt x="101211" y="105617"/>
                  <a:pt x="101024" y="105395"/>
                  <a:pt x="100775" y="105562"/>
                </a:cubicBezTo>
                <a:cubicBezTo>
                  <a:pt x="100618" y="104951"/>
                  <a:pt x="100338" y="105562"/>
                  <a:pt x="100182" y="105062"/>
                </a:cubicBezTo>
                <a:cubicBezTo>
                  <a:pt x="99932" y="105395"/>
                  <a:pt x="99776" y="104895"/>
                  <a:pt x="99526" y="105006"/>
                </a:cubicBezTo>
                <a:cubicBezTo>
                  <a:pt x="99370" y="104618"/>
                  <a:pt x="99089" y="104951"/>
                  <a:pt x="98933" y="104562"/>
                </a:cubicBezTo>
                <a:cubicBezTo>
                  <a:pt x="98684" y="104729"/>
                  <a:pt x="98527" y="104340"/>
                  <a:pt x="98309" y="104285"/>
                </a:cubicBezTo>
                <a:cubicBezTo>
                  <a:pt x="98059" y="104618"/>
                  <a:pt x="97903" y="104118"/>
                  <a:pt x="97654" y="104229"/>
                </a:cubicBezTo>
                <a:cubicBezTo>
                  <a:pt x="97248" y="103951"/>
                  <a:pt x="96842" y="103840"/>
                  <a:pt x="96405" y="103729"/>
                </a:cubicBezTo>
                <a:cubicBezTo>
                  <a:pt x="96000" y="103563"/>
                  <a:pt x="95563" y="103618"/>
                  <a:pt x="95126" y="103452"/>
                </a:cubicBezTo>
                <a:cubicBezTo>
                  <a:pt x="94657" y="103785"/>
                  <a:pt x="94283" y="103285"/>
                  <a:pt x="93815" y="103563"/>
                </a:cubicBezTo>
                <a:cubicBezTo>
                  <a:pt x="93721" y="103396"/>
                  <a:pt x="93565" y="103618"/>
                  <a:pt x="93472" y="103563"/>
                </a:cubicBezTo>
                <a:cubicBezTo>
                  <a:pt x="93378" y="103396"/>
                  <a:pt x="93284" y="103396"/>
                  <a:pt x="93159" y="103507"/>
                </a:cubicBezTo>
                <a:cubicBezTo>
                  <a:pt x="93066" y="103285"/>
                  <a:pt x="92910" y="103674"/>
                  <a:pt x="92816" y="103507"/>
                </a:cubicBezTo>
                <a:cubicBezTo>
                  <a:pt x="92660" y="103452"/>
                  <a:pt x="92566" y="103563"/>
                  <a:pt x="92504" y="103840"/>
                </a:cubicBezTo>
                <a:cubicBezTo>
                  <a:pt x="92379" y="103174"/>
                  <a:pt x="92036" y="103840"/>
                  <a:pt x="91817" y="103674"/>
                </a:cubicBezTo>
                <a:cubicBezTo>
                  <a:pt x="91599" y="103396"/>
                  <a:pt x="91287" y="103729"/>
                  <a:pt x="91037" y="103563"/>
                </a:cubicBezTo>
                <a:cubicBezTo>
                  <a:pt x="90788" y="103507"/>
                  <a:pt x="90507" y="103563"/>
                  <a:pt x="90257" y="103507"/>
                </a:cubicBezTo>
                <a:cubicBezTo>
                  <a:pt x="89976" y="103729"/>
                  <a:pt x="89758" y="103452"/>
                  <a:pt x="89446" y="103618"/>
                </a:cubicBezTo>
                <a:cubicBezTo>
                  <a:pt x="89227" y="103452"/>
                  <a:pt x="88915" y="103729"/>
                  <a:pt x="88665" y="103785"/>
                </a:cubicBezTo>
                <a:cubicBezTo>
                  <a:pt x="88353" y="103951"/>
                  <a:pt x="88135" y="103618"/>
                  <a:pt x="87823" y="104118"/>
                </a:cubicBezTo>
                <a:cubicBezTo>
                  <a:pt x="87573" y="103951"/>
                  <a:pt x="87261" y="104285"/>
                  <a:pt x="86980" y="104451"/>
                </a:cubicBezTo>
                <a:cubicBezTo>
                  <a:pt x="86855" y="104451"/>
                  <a:pt x="86699" y="104507"/>
                  <a:pt x="86543" y="104729"/>
                </a:cubicBezTo>
                <a:cubicBezTo>
                  <a:pt x="86543" y="104451"/>
                  <a:pt x="86106" y="104951"/>
                  <a:pt x="86231" y="105118"/>
                </a:cubicBezTo>
                <a:cubicBezTo>
                  <a:pt x="86543" y="105062"/>
                  <a:pt x="86886" y="104618"/>
                  <a:pt x="87167" y="104673"/>
                </a:cubicBezTo>
                <a:cubicBezTo>
                  <a:pt x="87511" y="104396"/>
                  <a:pt x="87760" y="104618"/>
                  <a:pt x="88135" y="104118"/>
                </a:cubicBezTo>
                <a:cubicBezTo>
                  <a:pt x="88384" y="104396"/>
                  <a:pt x="88728" y="104118"/>
                  <a:pt x="89009" y="104118"/>
                </a:cubicBezTo>
                <a:cubicBezTo>
                  <a:pt x="89289" y="104007"/>
                  <a:pt x="89570" y="104062"/>
                  <a:pt x="89882" y="103896"/>
                </a:cubicBezTo>
                <a:cubicBezTo>
                  <a:pt x="90413" y="104173"/>
                  <a:pt x="91037" y="103785"/>
                  <a:pt x="91568" y="104173"/>
                </a:cubicBezTo>
                <a:cubicBezTo>
                  <a:pt x="91880" y="103896"/>
                  <a:pt x="92098" y="104396"/>
                  <a:pt x="92410" y="104173"/>
                </a:cubicBezTo>
                <a:cubicBezTo>
                  <a:pt x="92598" y="104285"/>
                  <a:pt x="92847" y="104451"/>
                  <a:pt x="92972" y="104507"/>
                </a:cubicBezTo>
                <a:cubicBezTo>
                  <a:pt x="93035" y="104507"/>
                  <a:pt x="93159" y="104229"/>
                  <a:pt x="93222" y="104618"/>
                </a:cubicBezTo>
                <a:cubicBezTo>
                  <a:pt x="93347" y="104451"/>
                  <a:pt x="93440" y="104895"/>
                  <a:pt x="93596" y="104562"/>
                </a:cubicBezTo>
                <a:cubicBezTo>
                  <a:pt x="93690" y="105062"/>
                  <a:pt x="93940" y="104451"/>
                  <a:pt x="94033" y="104840"/>
                </a:cubicBezTo>
                <a:cubicBezTo>
                  <a:pt x="94314" y="104951"/>
                  <a:pt x="94564" y="105062"/>
                  <a:pt x="94814" y="105284"/>
                </a:cubicBezTo>
                <a:cubicBezTo>
                  <a:pt x="95126" y="105284"/>
                  <a:pt x="95344" y="105673"/>
                  <a:pt x="95625" y="105728"/>
                </a:cubicBezTo>
                <a:cubicBezTo>
                  <a:pt x="95719" y="106062"/>
                  <a:pt x="95906" y="105617"/>
                  <a:pt x="96000" y="105895"/>
                </a:cubicBezTo>
                <a:cubicBezTo>
                  <a:pt x="96124" y="106006"/>
                  <a:pt x="96280" y="106173"/>
                  <a:pt x="96405" y="106173"/>
                </a:cubicBezTo>
                <a:cubicBezTo>
                  <a:pt x="96936" y="106450"/>
                  <a:pt x="97466" y="106950"/>
                  <a:pt x="97997" y="107061"/>
                </a:cubicBezTo>
                <a:cubicBezTo>
                  <a:pt x="98247" y="107339"/>
                  <a:pt x="98496" y="107727"/>
                  <a:pt x="98808" y="107505"/>
                </a:cubicBezTo>
                <a:cubicBezTo>
                  <a:pt x="99027" y="107950"/>
                  <a:pt x="99339" y="107894"/>
                  <a:pt x="99557" y="108172"/>
                </a:cubicBezTo>
                <a:cubicBezTo>
                  <a:pt x="99869" y="108061"/>
                  <a:pt x="100088" y="108616"/>
                  <a:pt x="100400" y="108449"/>
                </a:cubicBezTo>
                <a:cubicBezTo>
                  <a:pt x="100494" y="108949"/>
                  <a:pt x="100712" y="108338"/>
                  <a:pt x="100806" y="108727"/>
                </a:cubicBezTo>
                <a:cubicBezTo>
                  <a:pt x="100931" y="108949"/>
                  <a:pt x="101118" y="108782"/>
                  <a:pt x="101243" y="109005"/>
                </a:cubicBezTo>
                <a:cubicBezTo>
                  <a:pt x="101867" y="108949"/>
                  <a:pt x="102460" y="109393"/>
                  <a:pt x="103084" y="109449"/>
                </a:cubicBezTo>
                <a:cubicBezTo>
                  <a:pt x="103178" y="109838"/>
                  <a:pt x="103427" y="109227"/>
                  <a:pt x="103521" y="109726"/>
                </a:cubicBezTo>
                <a:cubicBezTo>
                  <a:pt x="103677" y="109671"/>
                  <a:pt x="103833" y="109782"/>
                  <a:pt x="104020" y="109726"/>
                </a:cubicBezTo>
                <a:cubicBezTo>
                  <a:pt x="104176" y="109838"/>
                  <a:pt x="104301" y="110004"/>
                  <a:pt x="104488" y="109782"/>
                </a:cubicBezTo>
                <a:cubicBezTo>
                  <a:pt x="104551" y="109949"/>
                  <a:pt x="104613" y="110060"/>
                  <a:pt x="104738" y="109893"/>
                </a:cubicBezTo>
                <a:cubicBezTo>
                  <a:pt x="104801" y="110060"/>
                  <a:pt x="104863" y="110171"/>
                  <a:pt x="104988" y="110004"/>
                </a:cubicBezTo>
                <a:cubicBezTo>
                  <a:pt x="105300" y="110115"/>
                  <a:pt x="105643" y="110060"/>
                  <a:pt x="105924" y="110282"/>
                </a:cubicBezTo>
                <a:cubicBezTo>
                  <a:pt x="106111" y="110115"/>
                  <a:pt x="106236" y="110337"/>
                  <a:pt x="106392" y="110337"/>
                </a:cubicBezTo>
                <a:cubicBezTo>
                  <a:pt x="106548" y="110337"/>
                  <a:pt x="106736" y="110448"/>
                  <a:pt x="106923" y="110337"/>
                </a:cubicBezTo>
                <a:cubicBezTo>
                  <a:pt x="107016" y="110726"/>
                  <a:pt x="107235" y="110115"/>
                  <a:pt x="107328" y="110615"/>
                </a:cubicBezTo>
                <a:cubicBezTo>
                  <a:pt x="107547" y="110393"/>
                  <a:pt x="107703" y="110559"/>
                  <a:pt x="107859" y="110615"/>
                </a:cubicBezTo>
                <a:cubicBezTo>
                  <a:pt x="108015" y="110615"/>
                  <a:pt x="108171" y="110559"/>
                  <a:pt x="108296" y="110670"/>
                </a:cubicBezTo>
                <a:cubicBezTo>
                  <a:pt x="108483" y="110670"/>
                  <a:pt x="108733" y="110226"/>
                  <a:pt x="108827" y="110670"/>
                </a:cubicBezTo>
                <a:cubicBezTo>
                  <a:pt x="108296" y="110893"/>
                  <a:pt x="107828" y="110782"/>
                  <a:pt x="107297" y="110837"/>
                </a:cubicBezTo>
                <a:cubicBezTo>
                  <a:pt x="106798" y="110948"/>
                  <a:pt x="106330" y="110615"/>
                  <a:pt x="105768" y="111004"/>
                </a:cubicBezTo>
                <a:cubicBezTo>
                  <a:pt x="105518" y="110782"/>
                  <a:pt x="105237" y="110726"/>
                  <a:pt x="104957" y="110782"/>
                </a:cubicBezTo>
                <a:cubicBezTo>
                  <a:pt x="104676" y="110448"/>
                  <a:pt x="104364" y="110615"/>
                  <a:pt x="104052" y="110670"/>
                </a:cubicBezTo>
                <a:cubicBezTo>
                  <a:pt x="103802" y="110393"/>
                  <a:pt x="103490" y="110504"/>
                  <a:pt x="103209" y="110448"/>
                </a:cubicBezTo>
                <a:cubicBezTo>
                  <a:pt x="103084" y="110337"/>
                  <a:pt x="102928" y="110393"/>
                  <a:pt x="102803" y="110115"/>
                </a:cubicBezTo>
                <a:cubicBezTo>
                  <a:pt x="102585" y="110504"/>
                  <a:pt x="102522" y="109782"/>
                  <a:pt x="102335" y="110060"/>
                </a:cubicBezTo>
                <a:cubicBezTo>
                  <a:pt x="101773" y="109949"/>
                  <a:pt x="101243" y="109449"/>
                  <a:pt x="100681" y="109227"/>
                </a:cubicBezTo>
                <a:cubicBezTo>
                  <a:pt x="100556" y="109171"/>
                  <a:pt x="100431" y="109116"/>
                  <a:pt x="100306" y="109116"/>
                </a:cubicBezTo>
                <a:cubicBezTo>
                  <a:pt x="100182" y="108838"/>
                  <a:pt x="99994" y="109060"/>
                  <a:pt x="99869" y="108782"/>
                </a:cubicBezTo>
                <a:cubicBezTo>
                  <a:pt x="99713" y="108949"/>
                  <a:pt x="99589" y="108616"/>
                  <a:pt x="99433" y="108727"/>
                </a:cubicBezTo>
                <a:cubicBezTo>
                  <a:pt x="99276" y="108838"/>
                  <a:pt x="99183" y="108283"/>
                  <a:pt x="98996" y="108671"/>
                </a:cubicBezTo>
                <a:cubicBezTo>
                  <a:pt x="98746" y="108227"/>
                  <a:pt x="98465" y="108283"/>
                  <a:pt x="98184" y="108227"/>
                </a:cubicBezTo>
                <a:cubicBezTo>
                  <a:pt x="97903" y="107950"/>
                  <a:pt x="97591" y="108061"/>
                  <a:pt x="97342" y="107616"/>
                </a:cubicBezTo>
                <a:cubicBezTo>
                  <a:pt x="97217" y="107672"/>
                  <a:pt x="97092" y="107616"/>
                  <a:pt x="96967" y="107450"/>
                </a:cubicBezTo>
                <a:cubicBezTo>
                  <a:pt x="96811" y="107616"/>
                  <a:pt x="96655" y="107394"/>
                  <a:pt x="96530" y="107394"/>
                </a:cubicBezTo>
                <a:cubicBezTo>
                  <a:pt x="96374" y="107283"/>
                  <a:pt x="96249" y="107117"/>
                  <a:pt x="96093" y="107117"/>
                </a:cubicBezTo>
                <a:cubicBezTo>
                  <a:pt x="95937" y="107228"/>
                  <a:pt x="95812" y="106894"/>
                  <a:pt x="95687" y="106783"/>
                </a:cubicBezTo>
                <a:cubicBezTo>
                  <a:pt x="95531" y="106839"/>
                  <a:pt x="95407" y="106839"/>
                  <a:pt x="95282" y="106894"/>
                </a:cubicBezTo>
                <a:cubicBezTo>
                  <a:pt x="95188" y="106339"/>
                  <a:pt x="94970" y="106783"/>
                  <a:pt x="94845" y="106561"/>
                </a:cubicBezTo>
                <a:cubicBezTo>
                  <a:pt x="94689" y="106561"/>
                  <a:pt x="94564" y="106395"/>
                  <a:pt x="94408" y="106506"/>
                </a:cubicBezTo>
                <a:cubicBezTo>
                  <a:pt x="94314" y="106117"/>
                  <a:pt x="94065" y="106728"/>
                  <a:pt x="93971" y="106228"/>
                </a:cubicBezTo>
                <a:cubicBezTo>
                  <a:pt x="93690" y="106284"/>
                  <a:pt x="93378" y="106395"/>
                  <a:pt x="93128" y="106228"/>
                </a:cubicBezTo>
                <a:cubicBezTo>
                  <a:pt x="92816" y="106228"/>
                  <a:pt x="92504" y="106339"/>
                  <a:pt x="92223" y="106062"/>
                </a:cubicBezTo>
                <a:cubicBezTo>
                  <a:pt x="91755" y="106617"/>
                  <a:pt x="91443" y="105950"/>
                  <a:pt x="90975" y="106506"/>
                </a:cubicBezTo>
                <a:cubicBezTo>
                  <a:pt x="90631" y="106228"/>
                  <a:pt x="90163" y="106728"/>
                  <a:pt x="89789" y="106672"/>
                </a:cubicBezTo>
                <a:cubicBezTo>
                  <a:pt x="89383" y="106728"/>
                  <a:pt x="88946" y="107061"/>
                  <a:pt x="88540" y="107117"/>
                </a:cubicBezTo>
                <a:cubicBezTo>
                  <a:pt x="88322" y="107339"/>
                  <a:pt x="88135" y="107228"/>
                  <a:pt x="87916" y="107450"/>
                </a:cubicBezTo>
                <a:cubicBezTo>
                  <a:pt x="87791" y="107339"/>
                  <a:pt x="87323" y="107672"/>
                  <a:pt x="87355" y="108005"/>
                </a:cubicBezTo>
                <a:cubicBezTo>
                  <a:pt x="87885" y="107561"/>
                  <a:pt x="88322" y="107838"/>
                  <a:pt x="88853" y="107339"/>
                </a:cubicBezTo>
                <a:cubicBezTo>
                  <a:pt x="88915" y="107505"/>
                  <a:pt x="89071" y="107283"/>
                  <a:pt x="89196" y="107117"/>
                </a:cubicBezTo>
                <a:cubicBezTo>
                  <a:pt x="89289" y="107339"/>
                  <a:pt x="89446" y="107283"/>
                  <a:pt x="89602" y="107061"/>
                </a:cubicBezTo>
                <a:cubicBezTo>
                  <a:pt x="89664" y="107283"/>
                  <a:pt x="89851" y="106894"/>
                  <a:pt x="89914" y="107117"/>
                </a:cubicBezTo>
                <a:cubicBezTo>
                  <a:pt x="90101" y="106839"/>
                  <a:pt x="90163" y="107172"/>
                  <a:pt x="90351" y="106783"/>
                </a:cubicBezTo>
                <a:cubicBezTo>
                  <a:pt x="90694" y="107006"/>
                  <a:pt x="91037" y="107006"/>
                  <a:pt x="91412" y="106783"/>
                </a:cubicBezTo>
                <a:cubicBezTo>
                  <a:pt x="91755" y="106728"/>
                  <a:pt x="92130" y="106672"/>
                  <a:pt x="92473" y="106728"/>
                </a:cubicBezTo>
                <a:cubicBezTo>
                  <a:pt x="92816" y="106783"/>
                  <a:pt x="93159" y="106894"/>
                  <a:pt x="93534" y="106728"/>
                </a:cubicBezTo>
                <a:cubicBezTo>
                  <a:pt x="93846" y="107006"/>
                  <a:pt x="94221" y="107061"/>
                  <a:pt x="94533" y="106894"/>
                </a:cubicBezTo>
                <a:cubicBezTo>
                  <a:pt x="94782" y="107450"/>
                  <a:pt x="95126" y="107172"/>
                  <a:pt x="95375" y="107505"/>
                </a:cubicBezTo>
                <a:cubicBezTo>
                  <a:pt x="95563" y="107228"/>
                  <a:pt x="95625" y="107950"/>
                  <a:pt x="95843" y="107561"/>
                </a:cubicBezTo>
                <a:cubicBezTo>
                  <a:pt x="95937" y="107950"/>
                  <a:pt x="96093" y="107894"/>
                  <a:pt x="96249" y="107894"/>
                </a:cubicBezTo>
                <a:cubicBezTo>
                  <a:pt x="96530" y="108061"/>
                  <a:pt x="96842" y="108227"/>
                  <a:pt x="97123" y="108227"/>
                </a:cubicBezTo>
                <a:cubicBezTo>
                  <a:pt x="97404" y="108616"/>
                  <a:pt x="97747" y="108283"/>
                  <a:pt x="97966" y="108838"/>
                </a:cubicBezTo>
                <a:cubicBezTo>
                  <a:pt x="98309" y="108727"/>
                  <a:pt x="98559" y="109060"/>
                  <a:pt x="98840" y="109171"/>
                </a:cubicBezTo>
                <a:cubicBezTo>
                  <a:pt x="99152" y="109282"/>
                  <a:pt x="99433" y="109282"/>
                  <a:pt x="99713" y="109560"/>
                </a:cubicBezTo>
                <a:cubicBezTo>
                  <a:pt x="100306" y="109726"/>
                  <a:pt x="100868" y="110060"/>
                  <a:pt x="101430" y="110504"/>
                </a:cubicBezTo>
                <a:cubicBezTo>
                  <a:pt x="101960" y="110670"/>
                  <a:pt x="102491" y="110782"/>
                  <a:pt x="102990" y="111059"/>
                </a:cubicBezTo>
                <a:cubicBezTo>
                  <a:pt x="103146" y="111004"/>
                  <a:pt x="103271" y="111059"/>
                  <a:pt x="103365" y="111170"/>
                </a:cubicBezTo>
                <a:cubicBezTo>
                  <a:pt x="103583" y="110726"/>
                  <a:pt x="103583" y="111559"/>
                  <a:pt x="103771" y="111115"/>
                </a:cubicBezTo>
                <a:cubicBezTo>
                  <a:pt x="103864" y="111448"/>
                  <a:pt x="104052" y="111059"/>
                  <a:pt x="104145" y="111281"/>
                </a:cubicBezTo>
                <a:cubicBezTo>
                  <a:pt x="104301" y="111392"/>
                  <a:pt x="104457" y="111337"/>
                  <a:pt x="104613" y="111337"/>
                </a:cubicBezTo>
                <a:cubicBezTo>
                  <a:pt x="104863" y="111448"/>
                  <a:pt x="105113" y="111392"/>
                  <a:pt x="105394" y="111448"/>
                </a:cubicBezTo>
                <a:cubicBezTo>
                  <a:pt x="105674" y="111392"/>
                  <a:pt x="105924" y="111670"/>
                  <a:pt x="106236" y="111448"/>
                </a:cubicBezTo>
                <a:cubicBezTo>
                  <a:pt x="106486" y="111559"/>
                  <a:pt x="106767" y="111503"/>
                  <a:pt x="107016" y="111559"/>
                </a:cubicBezTo>
                <a:cubicBezTo>
                  <a:pt x="107172" y="111392"/>
                  <a:pt x="107235" y="111781"/>
                  <a:pt x="107422" y="111448"/>
                </a:cubicBezTo>
                <a:cubicBezTo>
                  <a:pt x="107485" y="111559"/>
                  <a:pt x="107547" y="111559"/>
                  <a:pt x="107609" y="111448"/>
                </a:cubicBezTo>
                <a:cubicBezTo>
                  <a:pt x="107672" y="111614"/>
                  <a:pt x="107797" y="111503"/>
                  <a:pt x="107703" y="111726"/>
                </a:cubicBezTo>
                <a:cubicBezTo>
                  <a:pt x="107328" y="112114"/>
                  <a:pt x="107016" y="112059"/>
                  <a:pt x="106673" y="112114"/>
                </a:cubicBezTo>
                <a:cubicBezTo>
                  <a:pt x="106548" y="112003"/>
                  <a:pt x="106361" y="112059"/>
                  <a:pt x="106236" y="112003"/>
                </a:cubicBezTo>
                <a:cubicBezTo>
                  <a:pt x="106018" y="111726"/>
                  <a:pt x="106049" y="112614"/>
                  <a:pt x="105830" y="112114"/>
                </a:cubicBezTo>
                <a:cubicBezTo>
                  <a:pt x="105144" y="112281"/>
                  <a:pt x="104520" y="111948"/>
                  <a:pt x="103833" y="112225"/>
                </a:cubicBezTo>
                <a:cubicBezTo>
                  <a:pt x="103771" y="112059"/>
                  <a:pt x="103708" y="111892"/>
                  <a:pt x="103583" y="112114"/>
                </a:cubicBezTo>
                <a:cubicBezTo>
                  <a:pt x="103521" y="111837"/>
                  <a:pt x="103396" y="111837"/>
                  <a:pt x="103302" y="111837"/>
                </a:cubicBezTo>
                <a:cubicBezTo>
                  <a:pt x="103084" y="111837"/>
                  <a:pt x="102897" y="111781"/>
                  <a:pt x="102710" y="111726"/>
                </a:cubicBezTo>
                <a:cubicBezTo>
                  <a:pt x="102522" y="111670"/>
                  <a:pt x="102335" y="111614"/>
                  <a:pt x="102148" y="111614"/>
                </a:cubicBezTo>
                <a:cubicBezTo>
                  <a:pt x="101960" y="111559"/>
                  <a:pt x="101804" y="111170"/>
                  <a:pt x="101586" y="111281"/>
                </a:cubicBezTo>
                <a:cubicBezTo>
                  <a:pt x="101430" y="111004"/>
                  <a:pt x="101211" y="111170"/>
                  <a:pt x="101055" y="110893"/>
                </a:cubicBezTo>
                <a:cubicBezTo>
                  <a:pt x="100806" y="111337"/>
                  <a:pt x="100712" y="110559"/>
                  <a:pt x="100462" y="110782"/>
                </a:cubicBezTo>
                <a:cubicBezTo>
                  <a:pt x="100306" y="110559"/>
                  <a:pt x="100088" y="110726"/>
                  <a:pt x="99932" y="110448"/>
                </a:cubicBezTo>
                <a:cubicBezTo>
                  <a:pt x="99745" y="110393"/>
                  <a:pt x="99526" y="110393"/>
                  <a:pt x="99370" y="110115"/>
                </a:cubicBezTo>
                <a:cubicBezTo>
                  <a:pt x="99276" y="110226"/>
                  <a:pt x="99183" y="110226"/>
                  <a:pt x="99089" y="110226"/>
                </a:cubicBezTo>
                <a:cubicBezTo>
                  <a:pt x="99027" y="109949"/>
                  <a:pt x="98902" y="110060"/>
                  <a:pt x="98808" y="110004"/>
                </a:cubicBezTo>
                <a:cubicBezTo>
                  <a:pt x="98590" y="110060"/>
                  <a:pt x="98465" y="109671"/>
                  <a:pt x="98247" y="109838"/>
                </a:cubicBezTo>
                <a:cubicBezTo>
                  <a:pt x="97872" y="109504"/>
                  <a:pt x="97435" y="109782"/>
                  <a:pt x="97123" y="109393"/>
                </a:cubicBezTo>
                <a:cubicBezTo>
                  <a:pt x="96998" y="109504"/>
                  <a:pt x="96905" y="109560"/>
                  <a:pt x="96873" y="109282"/>
                </a:cubicBezTo>
                <a:cubicBezTo>
                  <a:pt x="96717" y="109504"/>
                  <a:pt x="96655" y="109282"/>
                  <a:pt x="96530" y="109282"/>
                </a:cubicBezTo>
                <a:cubicBezTo>
                  <a:pt x="96343" y="109227"/>
                  <a:pt x="96156" y="109171"/>
                  <a:pt x="95968" y="109171"/>
                </a:cubicBezTo>
                <a:cubicBezTo>
                  <a:pt x="95531" y="109227"/>
                  <a:pt x="95188" y="108727"/>
                  <a:pt x="94720" y="109005"/>
                </a:cubicBezTo>
                <a:cubicBezTo>
                  <a:pt x="94595" y="108616"/>
                  <a:pt x="94314" y="109116"/>
                  <a:pt x="94189" y="108616"/>
                </a:cubicBezTo>
                <a:cubicBezTo>
                  <a:pt x="93940" y="109005"/>
                  <a:pt x="93815" y="108338"/>
                  <a:pt x="93596" y="108727"/>
                </a:cubicBezTo>
                <a:cubicBezTo>
                  <a:pt x="93222" y="108560"/>
                  <a:pt x="92785" y="108727"/>
                  <a:pt x="92442" y="108505"/>
                </a:cubicBezTo>
                <a:cubicBezTo>
                  <a:pt x="92192" y="108727"/>
                  <a:pt x="92036" y="108449"/>
                  <a:pt x="91817" y="108616"/>
                </a:cubicBezTo>
                <a:cubicBezTo>
                  <a:pt x="91630" y="108505"/>
                  <a:pt x="91412" y="108727"/>
                  <a:pt x="91256" y="108449"/>
                </a:cubicBezTo>
                <a:cubicBezTo>
                  <a:pt x="91006" y="108894"/>
                  <a:pt x="90850" y="108505"/>
                  <a:pt x="90631" y="108782"/>
                </a:cubicBezTo>
                <a:cubicBezTo>
                  <a:pt x="90444" y="108394"/>
                  <a:pt x="90132" y="109060"/>
                  <a:pt x="89976" y="108727"/>
                </a:cubicBezTo>
                <a:cubicBezTo>
                  <a:pt x="89539" y="109060"/>
                  <a:pt x="89165" y="108894"/>
                  <a:pt x="88728" y="109171"/>
                </a:cubicBezTo>
                <a:cubicBezTo>
                  <a:pt x="88322" y="109338"/>
                  <a:pt x="87885" y="109504"/>
                  <a:pt x="87448" y="109782"/>
                </a:cubicBezTo>
                <a:cubicBezTo>
                  <a:pt x="87261" y="109726"/>
                  <a:pt x="87042" y="109949"/>
                  <a:pt x="86824" y="110115"/>
                </a:cubicBezTo>
                <a:cubicBezTo>
                  <a:pt x="86637" y="109893"/>
                  <a:pt x="86605" y="110670"/>
                  <a:pt x="86356" y="110282"/>
                </a:cubicBezTo>
                <a:cubicBezTo>
                  <a:pt x="86106" y="110726"/>
                  <a:pt x="85919" y="110504"/>
                  <a:pt x="85700" y="110837"/>
                </a:cubicBezTo>
                <a:cubicBezTo>
                  <a:pt x="85607" y="110615"/>
                  <a:pt x="85451" y="110893"/>
                  <a:pt x="85326" y="111004"/>
                </a:cubicBezTo>
                <a:cubicBezTo>
                  <a:pt x="85232" y="111170"/>
                  <a:pt x="85014" y="111281"/>
                  <a:pt x="85076" y="111503"/>
                </a:cubicBezTo>
                <a:cubicBezTo>
                  <a:pt x="85544" y="111281"/>
                  <a:pt x="86075" y="110893"/>
                  <a:pt x="86574" y="110615"/>
                </a:cubicBezTo>
                <a:cubicBezTo>
                  <a:pt x="86824" y="110393"/>
                  <a:pt x="87074" y="110393"/>
                  <a:pt x="87355" y="110115"/>
                </a:cubicBezTo>
                <a:cubicBezTo>
                  <a:pt x="87573" y="110226"/>
                  <a:pt x="87854" y="110004"/>
                  <a:pt x="88104" y="109838"/>
                </a:cubicBezTo>
                <a:cubicBezTo>
                  <a:pt x="88322" y="110060"/>
                  <a:pt x="88634" y="109671"/>
                  <a:pt x="88884" y="109560"/>
                </a:cubicBezTo>
                <a:cubicBezTo>
                  <a:pt x="88946" y="109782"/>
                  <a:pt x="89102" y="109393"/>
                  <a:pt x="89196" y="109615"/>
                </a:cubicBezTo>
                <a:cubicBezTo>
                  <a:pt x="89383" y="109282"/>
                  <a:pt x="89446" y="109726"/>
                  <a:pt x="89602" y="109504"/>
                </a:cubicBezTo>
                <a:cubicBezTo>
                  <a:pt x="90132" y="109227"/>
                  <a:pt x="90569" y="109449"/>
                  <a:pt x="91131" y="109005"/>
                </a:cubicBezTo>
                <a:cubicBezTo>
                  <a:pt x="91349" y="109227"/>
                  <a:pt x="91630" y="109116"/>
                  <a:pt x="91880" y="109060"/>
                </a:cubicBezTo>
                <a:cubicBezTo>
                  <a:pt x="92130" y="109227"/>
                  <a:pt x="92379" y="109338"/>
                  <a:pt x="92660" y="109171"/>
                </a:cubicBezTo>
                <a:cubicBezTo>
                  <a:pt x="93191" y="109393"/>
                  <a:pt x="93752" y="109338"/>
                  <a:pt x="94283" y="109504"/>
                </a:cubicBezTo>
                <a:cubicBezTo>
                  <a:pt x="94533" y="109504"/>
                  <a:pt x="94782" y="109615"/>
                  <a:pt x="95063" y="109560"/>
                </a:cubicBezTo>
                <a:cubicBezTo>
                  <a:pt x="95188" y="109560"/>
                  <a:pt x="95313" y="109615"/>
                  <a:pt x="95407" y="109726"/>
                </a:cubicBezTo>
                <a:cubicBezTo>
                  <a:pt x="95563" y="109838"/>
                  <a:pt x="95719" y="109782"/>
                  <a:pt x="95875" y="109838"/>
                </a:cubicBezTo>
                <a:cubicBezTo>
                  <a:pt x="95968" y="110171"/>
                  <a:pt x="96187" y="109338"/>
                  <a:pt x="96249" y="109949"/>
                </a:cubicBezTo>
                <a:cubicBezTo>
                  <a:pt x="96405" y="109782"/>
                  <a:pt x="96468" y="110226"/>
                  <a:pt x="96655" y="109893"/>
                </a:cubicBezTo>
                <a:cubicBezTo>
                  <a:pt x="96717" y="110448"/>
                  <a:pt x="96936" y="109726"/>
                  <a:pt x="96998" y="110282"/>
                </a:cubicBezTo>
                <a:cubicBezTo>
                  <a:pt x="97185" y="110060"/>
                  <a:pt x="97310" y="110226"/>
                  <a:pt x="97435" y="110337"/>
                </a:cubicBezTo>
                <a:cubicBezTo>
                  <a:pt x="98527" y="110448"/>
                  <a:pt x="99557" y="111059"/>
                  <a:pt x="100556" y="111670"/>
                </a:cubicBezTo>
                <a:cubicBezTo>
                  <a:pt x="101087" y="111726"/>
                  <a:pt x="101586" y="112114"/>
                  <a:pt x="102117" y="112170"/>
                </a:cubicBezTo>
                <a:cubicBezTo>
                  <a:pt x="102273" y="112059"/>
                  <a:pt x="102335" y="112559"/>
                  <a:pt x="102491" y="112336"/>
                </a:cubicBezTo>
                <a:cubicBezTo>
                  <a:pt x="102616" y="112614"/>
                  <a:pt x="102803" y="112170"/>
                  <a:pt x="102866" y="112503"/>
                </a:cubicBezTo>
                <a:cubicBezTo>
                  <a:pt x="102990" y="112725"/>
                  <a:pt x="103178" y="112336"/>
                  <a:pt x="103240" y="112670"/>
                </a:cubicBezTo>
                <a:cubicBezTo>
                  <a:pt x="103334" y="112559"/>
                  <a:pt x="103396" y="112670"/>
                  <a:pt x="103459" y="112614"/>
                </a:cubicBezTo>
                <a:cubicBezTo>
                  <a:pt x="103490" y="112781"/>
                  <a:pt x="103646" y="112725"/>
                  <a:pt x="103552" y="112892"/>
                </a:cubicBezTo>
                <a:cubicBezTo>
                  <a:pt x="102678" y="113114"/>
                  <a:pt x="101929" y="112614"/>
                  <a:pt x="101087" y="112559"/>
                </a:cubicBezTo>
                <a:cubicBezTo>
                  <a:pt x="100275" y="112559"/>
                  <a:pt x="99495" y="112114"/>
                  <a:pt x="98684" y="112003"/>
                </a:cubicBezTo>
                <a:cubicBezTo>
                  <a:pt x="98527" y="111559"/>
                  <a:pt x="98278" y="112059"/>
                  <a:pt x="98122" y="111670"/>
                </a:cubicBezTo>
                <a:cubicBezTo>
                  <a:pt x="98028" y="111503"/>
                  <a:pt x="97903" y="111726"/>
                  <a:pt x="97810" y="111670"/>
                </a:cubicBezTo>
                <a:cubicBezTo>
                  <a:pt x="97716" y="111503"/>
                  <a:pt x="97591" y="111503"/>
                  <a:pt x="97466" y="111670"/>
                </a:cubicBezTo>
                <a:cubicBezTo>
                  <a:pt x="97279" y="111503"/>
                  <a:pt x="97123" y="111281"/>
                  <a:pt x="96905" y="111503"/>
                </a:cubicBezTo>
                <a:cubicBezTo>
                  <a:pt x="96686" y="111392"/>
                  <a:pt x="96499" y="111115"/>
                  <a:pt x="96280" y="111281"/>
                </a:cubicBezTo>
                <a:cubicBezTo>
                  <a:pt x="96124" y="110893"/>
                  <a:pt x="95843" y="111503"/>
                  <a:pt x="95719" y="110893"/>
                </a:cubicBezTo>
                <a:cubicBezTo>
                  <a:pt x="95469" y="111281"/>
                  <a:pt x="95313" y="110837"/>
                  <a:pt x="95032" y="111115"/>
                </a:cubicBezTo>
                <a:cubicBezTo>
                  <a:pt x="94876" y="110726"/>
                  <a:pt x="94626" y="110948"/>
                  <a:pt x="94408" y="110837"/>
                </a:cubicBezTo>
                <a:cubicBezTo>
                  <a:pt x="94345" y="110615"/>
                  <a:pt x="94189" y="111004"/>
                  <a:pt x="94096" y="110837"/>
                </a:cubicBezTo>
                <a:cubicBezTo>
                  <a:pt x="93971" y="110893"/>
                  <a:pt x="93877" y="110726"/>
                  <a:pt x="93784" y="110782"/>
                </a:cubicBezTo>
                <a:cubicBezTo>
                  <a:pt x="93596" y="110670"/>
                  <a:pt x="93378" y="110837"/>
                  <a:pt x="93191" y="110670"/>
                </a:cubicBezTo>
                <a:cubicBezTo>
                  <a:pt x="92941" y="110837"/>
                  <a:pt x="92785" y="110448"/>
                  <a:pt x="92504" y="110837"/>
                </a:cubicBezTo>
                <a:cubicBezTo>
                  <a:pt x="92130" y="110670"/>
                  <a:pt x="91693" y="110837"/>
                  <a:pt x="91256" y="110948"/>
                </a:cubicBezTo>
                <a:cubicBezTo>
                  <a:pt x="90819" y="111004"/>
                  <a:pt x="90382" y="111226"/>
                  <a:pt x="89976" y="111226"/>
                </a:cubicBezTo>
                <a:cubicBezTo>
                  <a:pt x="89508" y="111503"/>
                  <a:pt x="89133" y="111226"/>
                  <a:pt x="88665" y="111726"/>
                </a:cubicBezTo>
                <a:cubicBezTo>
                  <a:pt x="88478" y="111503"/>
                  <a:pt x="88228" y="112059"/>
                  <a:pt x="88041" y="111781"/>
                </a:cubicBezTo>
                <a:cubicBezTo>
                  <a:pt x="87791" y="112059"/>
                  <a:pt x="87573" y="112170"/>
                  <a:pt x="87355" y="112225"/>
                </a:cubicBezTo>
                <a:cubicBezTo>
                  <a:pt x="86886" y="112614"/>
                  <a:pt x="86418" y="112947"/>
                  <a:pt x="85981" y="113169"/>
                </a:cubicBezTo>
                <a:cubicBezTo>
                  <a:pt x="85451" y="113836"/>
                  <a:pt x="85045" y="113836"/>
                  <a:pt x="84546" y="114558"/>
                </a:cubicBezTo>
                <a:cubicBezTo>
                  <a:pt x="84358" y="114335"/>
                  <a:pt x="84046" y="115057"/>
                  <a:pt x="83797" y="115168"/>
                </a:cubicBezTo>
                <a:cubicBezTo>
                  <a:pt x="83672" y="115113"/>
                  <a:pt x="83141" y="115502"/>
                  <a:pt x="83172" y="115835"/>
                </a:cubicBezTo>
                <a:cubicBezTo>
                  <a:pt x="84171" y="115279"/>
                  <a:pt x="85232" y="114280"/>
                  <a:pt x="86262" y="113391"/>
                </a:cubicBezTo>
                <a:cubicBezTo>
                  <a:pt x="86387" y="113614"/>
                  <a:pt x="86356" y="113169"/>
                  <a:pt x="86481" y="113391"/>
                </a:cubicBezTo>
                <a:cubicBezTo>
                  <a:pt x="86605" y="113225"/>
                  <a:pt x="86730" y="113114"/>
                  <a:pt x="86824" y="113169"/>
                </a:cubicBezTo>
                <a:cubicBezTo>
                  <a:pt x="87042" y="113225"/>
                  <a:pt x="87355" y="112725"/>
                  <a:pt x="87604" y="112670"/>
                </a:cubicBezTo>
                <a:cubicBezTo>
                  <a:pt x="88135" y="112281"/>
                  <a:pt x="88603" y="112392"/>
                  <a:pt x="89165" y="111892"/>
                </a:cubicBezTo>
                <a:cubicBezTo>
                  <a:pt x="89446" y="112114"/>
                  <a:pt x="89758" y="111948"/>
                  <a:pt x="90070" y="111837"/>
                </a:cubicBezTo>
                <a:cubicBezTo>
                  <a:pt x="90226" y="111948"/>
                  <a:pt x="90413" y="111781"/>
                  <a:pt x="90569" y="111670"/>
                </a:cubicBezTo>
                <a:cubicBezTo>
                  <a:pt x="90725" y="111837"/>
                  <a:pt x="90912" y="111614"/>
                  <a:pt x="91100" y="111670"/>
                </a:cubicBezTo>
                <a:cubicBezTo>
                  <a:pt x="91755" y="111559"/>
                  <a:pt x="92379" y="111448"/>
                  <a:pt x="93035" y="111448"/>
                </a:cubicBezTo>
                <a:cubicBezTo>
                  <a:pt x="93315" y="111503"/>
                  <a:pt x="93628" y="111448"/>
                  <a:pt x="93940" y="111559"/>
                </a:cubicBezTo>
                <a:cubicBezTo>
                  <a:pt x="94096" y="111614"/>
                  <a:pt x="94252" y="111392"/>
                  <a:pt x="94377" y="111670"/>
                </a:cubicBezTo>
                <a:cubicBezTo>
                  <a:pt x="94533" y="111726"/>
                  <a:pt x="94751" y="111559"/>
                  <a:pt x="94907" y="111614"/>
                </a:cubicBezTo>
                <a:cubicBezTo>
                  <a:pt x="95188" y="111948"/>
                  <a:pt x="95594" y="111559"/>
                  <a:pt x="95843" y="111892"/>
                </a:cubicBezTo>
                <a:cubicBezTo>
                  <a:pt x="96062" y="111503"/>
                  <a:pt x="96124" y="112225"/>
                  <a:pt x="96312" y="112003"/>
                </a:cubicBezTo>
                <a:cubicBezTo>
                  <a:pt x="96499" y="111837"/>
                  <a:pt x="96624" y="112281"/>
                  <a:pt x="96842" y="111948"/>
                </a:cubicBezTo>
                <a:cubicBezTo>
                  <a:pt x="97092" y="112336"/>
                  <a:pt x="97466" y="111948"/>
                  <a:pt x="97716" y="112336"/>
                </a:cubicBezTo>
                <a:cubicBezTo>
                  <a:pt x="98059" y="112225"/>
                  <a:pt x="98309" y="112670"/>
                  <a:pt x="98652" y="112614"/>
                </a:cubicBezTo>
                <a:cubicBezTo>
                  <a:pt x="98777" y="112892"/>
                  <a:pt x="98964" y="112670"/>
                  <a:pt x="99089" y="112892"/>
                </a:cubicBezTo>
                <a:cubicBezTo>
                  <a:pt x="99276" y="112670"/>
                  <a:pt x="99401" y="113114"/>
                  <a:pt x="99620" y="112892"/>
                </a:cubicBezTo>
                <a:cubicBezTo>
                  <a:pt x="99682" y="113391"/>
                  <a:pt x="99932" y="112781"/>
                  <a:pt x="100026" y="113169"/>
                </a:cubicBezTo>
                <a:cubicBezTo>
                  <a:pt x="100213" y="113114"/>
                  <a:pt x="100369" y="113169"/>
                  <a:pt x="100556" y="113169"/>
                </a:cubicBezTo>
                <a:cubicBezTo>
                  <a:pt x="100837" y="113280"/>
                  <a:pt x="101149" y="113225"/>
                  <a:pt x="101461" y="113336"/>
                </a:cubicBezTo>
                <a:cubicBezTo>
                  <a:pt x="101773" y="113447"/>
                  <a:pt x="102085" y="113503"/>
                  <a:pt x="102397" y="113614"/>
                </a:cubicBezTo>
                <a:cubicBezTo>
                  <a:pt x="102553" y="113614"/>
                  <a:pt x="102710" y="113558"/>
                  <a:pt x="102866" y="113669"/>
                </a:cubicBezTo>
                <a:cubicBezTo>
                  <a:pt x="103022" y="113780"/>
                  <a:pt x="103209" y="113558"/>
                  <a:pt x="103396" y="113669"/>
                </a:cubicBezTo>
                <a:cubicBezTo>
                  <a:pt x="103521" y="113669"/>
                  <a:pt x="103708" y="113447"/>
                  <a:pt x="103833" y="113725"/>
                </a:cubicBezTo>
                <a:cubicBezTo>
                  <a:pt x="103927" y="113614"/>
                  <a:pt x="103989" y="113780"/>
                  <a:pt x="104114" y="113614"/>
                </a:cubicBezTo>
                <a:cubicBezTo>
                  <a:pt x="104145" y="113780"/>
                  <a:pt x="104301" y="113669"/>
                  <a:pt x="104208" y="113891"/>
                </a:cubicBezTo>
                <a:cubicBezTo>
                  <a:pt x="103427" y="114391"/>
                  <a:pt x="102772" y="114169"/>
                  <a:pt x="102054" y="114391"/>
                </a:cubicBezTo>
                <a:cubicBezTo>
                  <a:pt x="101680" y="114502"/>
                  <a:pt x="101336" y="114391"/>
                  <a:pt x="100962" y="114613"/>
                </a:cubicBezTo>
                <a:cubicBezTo>
                  <a:pt x="100618" y="114613"/>
                  <a:pt x="100244" y="114724"/>
                  <a:pt x="99901" y="114669"/>
                </a:cubicBezTo>
                <a:cubicBezTo>
                  <a:pt x="99557" y="114613"/>
                  <a:pt x="99214" y="114502"/>
                  <a:pt x="98871" y="114447"/>
                </a:cubicBezTo>
                <a:cubicBezTo>
                  <a:pt x="98746" y="114169"/>
                  <a:pt x="98527" y="114391"/>
                  <a:pt x="98371" y="114224"/>
                </a:cubicBezTo>
                <a:cubicBezTo>
                  <a:pt x="98184" y="114391"/>
                  <a:pt x="98059" y="113947"/>
                  <a:pt x="97841" y="114280"/>
                </a:cubicBezTo>
                <a:cubicBezTo>
                  <a:pt x="97560" y="113780"/>
                  <a:pt x="97154" y="114280"/>
                  <a:pt x="96842" y="113836"/>
                </a:cubicBezTo>
                <a:cubicBezTo>
                  <a:pt x="96655" y="113947"/>
                  <a:pt x="96499" y="113836"/>
                  <a:pt x="96312" y="113836"/>
                </a:cubicBezTo>
                <a:cubicBezTo>
                  <a:pt x="96249" y="113725"/>
                  <a:pt x="96156" y="113725"/>
                  <a:pt x="96062" y="113780"/>
                </a:cubicBezTo>
                <a:cubicBezTo>
                  <a:pt x="95937" y="113891"/>
                  <a:pt x="95906" y="113447"/>
                  <a:pt x="95750" y="113725"/>
                </a:cubicBezTo>
                <a:cubicBezTo>
                  <a:pt x="95469" y="113280"/>
                  <a:pt x="95063" y="113558"/>
                  <a:pt x="94751" y="113336"/>
                </a:cubicBezTo>
                <a:cubicBezTo>
                  <a:pt x="94564" y="113503"/>
                  <a:pt x="94377" y="113447"/>
                  <a:pt x="94252" y="113114"/>
                </a:cubicBezTo>
                <a:cubicBezTo>
                  <a:pt x="94033" y="113447"/>
                  <a:pt x="93908" y="112947"/>
                  <a:pt x="93721" y="113114"/>
                </a:cubicBezTo>
                <a:cubicBezTo>
                  <a:pt x="93628" y="113225"/>
                  <a:pt x="93565" y="112947"/>
                  <a:pt x="93472" y="113003"/>
                </a:cubicBezTo>
                <a:cubicBezTo>
                  <a:pt x="93378" y="113169"/>
                  <a:pt x="93284" y="113169"/>
                  <a:pt x="93191" y="113114"/>
                </a:cubicBezTo>
                <a:cubicBezTo>
                  <a:pt x="93066" y="112836"/>
                  <a:pt x="92847" y="113114"/>
                  <a:pt x="92691" y="112947"/>
                </a:cubicBezTo>
                <a:cubicBezTo>
                  <a:pt x="92317" y="112892"/>
                  <a:pt x="91973" y="112892"/>
                  <a:pt x="91599" y="112836"/>
                </a:cubicBezTo>
                <a:cubicBezTo>
                  <a:pt x="91287" y="112614"/>
                  <a:pt x="90912" y="112781"/>
                  <a:pt x="90569" y="112614"/>
                </a:cubicBezTo>
                <a:cubicBezTo>
                  <a:pt x="90195" y="112725"/>
                  <a:pt x="89820" y="112892"/>
                  <a:pt x="89508" y="112670"/>
                </a:cubicBezTo>
                <a:cubicBezTo>
                  <a:pt x="88759" y="113058"/>
                  <a:pt x="88010" y="113058"/>
                  <a:pt x="87230" y="113447"/>
                </a:cubicBezTo>
                <a:cubicBezTo>
                  <a:pt x="87323" y="113780"/>
                  <a:pt x="87448" y="113836"/>
                  <a:pt x="87604" y="113614"/>
                </a:cubicBezTo>
                <a:cubicBezTo>
                  <a:pt x="87823" y="113225"/>
                  <a:pt x="87885" y="113836"/>
                  <a:pt x="88104" y="113447"/>
                </a:cubicBezTo>
                <a:cubicBezTo>
                  <a:pt x="88416" y="113336"/>
                  <a:pt x="88665" y="113447"/>
                  <a:pt x="88977" y="113225"/>
                </a:cubicBezTo>
                <a:cubicBezTo>
                  <a:pt x="89258" y="113225"/>
                  <a:pt x="89570" y="113114"/>
                  <a:pt x="89820" y="113280"/>
                </a:cubicBezTo>
                <a:cubicBezTo>
                  <a:pt x="90132" y="113058"/>
                  <a:pt x="90382" y="113280"/>
                  <a:pt x="90725" y="113058"/>
                </a:cubicBezTo>
                <a:cubicBezTo>
                  <a:pt x="90819" y="113503"/>
                  <a:pt x="91037" y="113225"/>
                  <a:pt x="91224" y="113225"/>
                </a:cubicBezTo>
                <a:cubicBezTo>
                  <a:pt x="91381" y="113391"/>
                  <a:pt x="91537" y="113503"/>
                  <a:pt x="91724" y="113447"/>
                </a:cubicBezTo>
                <a:cubicBezTo>
                  <a:pt x="91942" y="113114"/>
                  <a:pt x="92036" y="113614"/>
                  <a:pt x="92254" y="113447"/>
                </a:cubicBezTo>
                <a:cubicBezTo>
                  <a:pt x="92379" y="113725"/>
                  <a:pt x="92598" y="113503"/>
                  <a:pt x="92723" y="113669"/>
                </a:cubicBezTo>
                <a:cubicBezTo>
                  <a:pt x="93066" y="113725"/>
                  <a:pt x="93409" y="113836"/>
                  <a:pt x="93752" y="113836"/>
                </a:cubicBezTo>
                <a:cubicBezTo>
                  <a:pt x="93940" y="113891"/>
                  <a:pt x="94096" y="114058"/>
                  <a:pt x="94283" y="113836"/>
                </a:cubicBezTo>
                <a:cubicBezTo>
                  <a:pt x="94408" y="114391"/>
                  <a:pt x="94689" y="113780"/>
                  <a:pt x="94845" y="114169"/>
                </a:cubicBezTo>
                <a:cubicBezTo>
                  <a:pt x="94938" y="114058"/>
                  <a:pt x="95001" y="114335"/>
                  <a:pt x="95094" y="114280"/>
                </a:cubicBezTo>
                <a:cubicBezTo>
                  <a:pt x="95188" y="114169"/>
                  <a:pt x="95282" y="114169"/>
                  <a:pt x="95375" y="114169"/>
                </a:cubicBezTo>
                <a:cubicBezTo>
                  <a:pt x="95500" y="114447"/>
                  <a:pt x="95719" y="114224"/>
                  <a:pt x="95875" y="114391"/>
                </a:cubicBezTo>
                <a:cubicBezTo>
                  <a:pt x="96218" y="114558"/>
                  <a:pt x="96561" y="114613"/>
                  <a:pt x="96936" y="114724"/>
                </a:cubicBezTo>
                <a:cubicBezTo>
                  <a:pt x="97310" y="114613"/>
                  <a:pt x="97622" y="114835"/>
                  <a:pt x="97966" y="114891"/>
                </a:cubicBezTo>
                <a:cubicBezTo>
                  <a:pt x="98091" y="115224"/>
                  <a:pt x="98340" y="114780"/>
                  <a:pt x="98465" y="115113"/>
                </a:cubicBezTo>
                <a:cubicBezTo>
                  <a:pt x="98559" y="115002"/>
                  <a:pt x="98652" y="114946"/>
                  <a:pt x="98715" y="115224"/>
                </a:cubicBezTo>
                <a:cubicBezTo>
                  <a:pt x="98808" y="115168"/>
                  <a:pt x="98933" y="115168"/>
                  <a:pt x="99027" y="115224"/>
                </a:cubicBezTo>
                <a:cubicBezTo>
                  <a:pt x="98527" y="115557"/>
                  <a:pt x="98059" y="115279"/>
                  <a:pt x="97591" y="115335"/>
                </a:cubicBezTo>
                <a:cubicBezTo>
                  <a:pt x="97342" y="115391"/>
                  <a:pt x="97123" y="115113"/>
                  <a:pt x="96842" y="115391"/>
                </a:cubicBezTo>
                <a:cubicBezTo>
                  <a:pt x="96655" y="115002"/>
                  <a:pt x="96343" y="115557"/>
                  <a:pt x="96156" y="115168"/>
                </a:cubicBezTo>
                <a:cubicBezTo>
                  <a:pt x="95875" y="115391"/>
                  <a:pt x="95656" y="115168"/>
                  <a:pt x="95407" y="115224"/>
                </a:cubicBezTo>
                <a:cubicBezTo>
                  <a:pt x="95313" y="115279"/>
                  <a:pt x="95188" y="115279"/>
                  <a:pt x="95094" y="115224"/>
                </a:cubicBezTo>
                <a:cubicBezTo>
                  <a:pt x="95001" y="114946"/>
                  <a:pt x="94814" y="115391"/>
                  <a:pt x="94720" y="115057"/>
                </a:cubicBezTo>
                <a:cubicBezTo>
                  <a:pt x="94221" y="115168"/>
                  <a:pt x="93784" y="114946"/>
                  <a:pt x="93253" y="115168"/>
                </a:cubicBezTo>
                <a:cubicBezTo>
                  <a:pt x="93097" y="115002"/>
                  <a:pt x="92910" y="114780"/>
                  <a:pt x="92691" y="115057"/>
                </a:cubicBezTo>
                <a:cubicBezTo>
                  <a:pt x="92535" y="114780"/>
                  <a:pt x="92348" y="114669"/>
                  <a:pt x="92098" y="114891"/>
                </a:cubicBezTo>
                <a:cubicBezTo>
                  <a:pt x="91755" y="114558"/>
                  <a:pt x="91287" y="114891"/>
                  <a:pt x="90912" y="114502"/>
                </a:cubicBezTo>
                <a:cubicBezTo>
                  <a:pt x="90694" y="114780"/>
                  <a:pt x="90538" y="114447"/>
                  <a:pt x="90319" y="114613"/>
                </a:cubicBezTo>
                <a:cubicBezTo>
                  <a:pt x="90101" y="114558"/>
                  <a:pt x="89851" y="114780"/>
                  <a:pt x="89664" y="114558"/>
                </a:cubicBezTo>
                <a:cubicBezTo>
                  <a:pt x="89227" y="114780"/>
                  <a:pt x="88821" y="114724"/>
                  <a:pt x="88416" y="114669"/>
                </a:cubicBezTo>
                <a:cubicBezTo>
                  <a:pt x="87760" y="115113"/>
                  <a:pt x="87198" y="114780"/>
                  <a:pt x="86543" y="115391"/>
                </a:cubicBezTo>
                <a:cubicBezTo>
                  <a:pt x="86449" y="114946"/>
                  <a:pt x="86200" y="115890"/>
                  <a:pt x="86137" y="115446"/>
                </a:cubicBezTo>
                <a:cubicBezTo>
                  <a:pt x="85950" y="115502"/>
                  <a:pt x="85794" y="115724"/>
                  <a:pt x="85638" y="115613"/>
                </a:cubicBezTo>
                <a:cubicBezTo>
                  <a:pt x="85451" y="115946"/>
                  <a:pt x="85326" y="115613"/>
                  <a:pt x="85139" y="115946"/>
                </a:cubicBezTo>
                <a:cubicBezTo>
                  <a:pt x="85014" y="115779"/>
                  <a:pt x="84764" y="116390"/>
                  <a:pt x="84671" y="116112"/>
                </a:cubicBezTo>
                <a:cubicBezTo>
                  <a:pt x="84015" y="116557"/>
                  <a:pt x="83360" y="117112"/>
                  <a:pt x="82704" y="117501"/>
                </a:cubicBezTo>
                <a:cubicBezTo>
                  <a:pt x="82517" y="117778"/>
                  <a:pt x="82423" y="118000"/>
                  <a:pt x="82423" y="118223"/>
                </a:cubicBezTo>
                <a:cubicBezTo>
                  <a:pt x="82673" y="117612"/>
                  <a:pt x="83297" y="117501"/>
                  <a:pt x="83734" y="117167"/>
                </a:cubicBezTo>
                <a:cubicBezTo>
                  <a:pt x="84234" y="116779"/>
                  <a:pt x="84733" y="116668"/>
                  <a:pt x="85232" y="116223"/>
                </a:cubicBezTo>
                <a:cubicBezTo>
                  <a:pt x="85451" y="116335"/>
                  <a:pt x="85700" y="115946"/>
                  <a:pt x="85919" y="116057"/>
                </a:cubicBezTo>
                <a:cubicBezTo>
                  <a:pt x="86137" y="116001"/>
                  <a:pt x="86387" y="115890"/>
                  <a:pt x="86637" y="115668"/>
                </a:cubicBezTo>
                <a:cubicBezTo>
                  <a:pt x="87074" y="115835"/>
                  <a:pt x="87604" y="115224"/>
                  <a:pt x="88041" y="115446"/>
                </a:cubicBezTo>
                <a:cubicBezTo>
                  <a:pt x="88260" y="115391"/>
                  <a:pt x="88509" y="115224"/>
                  <a:pt x="88728" y="115224"/>
                </a:cubicBezTo>
                <a:cubicBezTo>
                  <a:pt x="88915" y="115446"/>
                  <a:pt x="89165" y="115057"/>
                  <a:pt x="89383" y="115279"/>
                </a:cubicBezTo>
                <a:cubicBezTo>
                  <a:pt x="89602" y="115224"/>
                  <a:pt x="89789" y="115502"/>
                  <a:pt x="90039" y="115113"/>
                </a:cubicBezTo>
                <a:cubicBezTo>
                  <a:pt x="90226" y="115613"/>
                  <a:pt x="90538" y="115057"/>
                  <a:pt x="90756" y="115279"/>
                </a:cubicBezTo>
                <a:cubicBezTo>
                  <a:pt x="90975" y="115113"/>
                  <a:pt x="91162" y="115446"/>
                  <a:pt x="91412" y="115335"/>
                </a:cubicBezTo>
                <a:cubicBezTo>
                  <a:pt x="91568" y="115668"/>
                  <a:pt x="91849" y="115279"/>
                  <a:pt x="92036" y="115557"/>
                </a:cubicBezTo>
                <a:cubicBezTo>
                  <a:pt x="92504" y="115391"/>
                  <a:pt x="92941" y="115613"/>
                  <a:pt x="93378" y="115779"/>
                </a:cubicBezTo>
                <a:cubicBezTo>
                  <a:pt x="93534" y="115835"/>
                  <a:pt x="93721" y="115613"/>
                  <a:pt x="93815" y="115835"/>
                </a:cubicBezTo>
                <a:cubicBezTo>
                  <a:pt x="94065" y="115335"/>
                  <a:pt x="94158" y="116057"/>
                  <a:pt x="94345" y="115835"/>
                </a:cubicBezTo>
                <a:cubicBezTo>
                  <a:pt x="94595" y="115446"/>
                  <a:pt x="94657" y="116279"/>
                  <a:pt x="94876" y="115835"/>
                </a:cubicBezTo>
                <a:cubicBezTo>
                  <a:pt x="95001" y="116168"/>
                  <a:pt x="95250" y="115668"/>
                  <a:pt x="95375" y="116057"/>
                </a:cubicBezTo>
                <a:cubicBezTo>
                  <a:pt x="95750" y="115779"/>
                  <a:pt x="96031" y="116057"/>
                  <a:pt x="96374" y="115890"/>
                </a:cubicBezTo>
                <a:cubicBezTo>
                  <a:pt x="96717" y="116057"/>
                  <a:pt x="97092" y="115779"/>
                  <a:pt x="97404" y="116057"/>
                </a:cubicBezTo>
                <a:cubicBezTo>
                  <a:pt x="97747" y="115946"/>
                  <a:pt x="98059" y="116112"/>
                  <a:pt x="98403" y="116112"/>
                </a:cubicBezTo>
                <a:cubicBezTo>
                  <a:pt x="98715" y="116223"/>
                  <a:pt x="99120" y="115835"/>
                  <a:pt x="99433" y="116112"/>
                </a:cubicBezTo>
                <a:cubicBezTo>
                  <a:pt x="99838" y="115724"/>
                  <a:pt x="100088" y="116335"/>
                  <a:pt x="100462" y="115946"/>
                </a:cubicBezTo>
                <a:cubicBezTo>
                  <a:pt x="100775" y="116112"/>
                  <a:pt x="101180" y="115724"/>
                  <a:pt x="101524" y="115890"/>
                </a:cubicBezTo>
                <a:cubicBezTo>
                  <a:pt x="101055" y="116501"/>
                  <a:pt x="100743" y="116112"/>
                  <a:pt x="100338" y="116223"/>
                </a:cubicBezTo>
                <a:cubicBezTo>
                  <a:pt x="100119" y="116557"/>
                  <a:pt x="100026" y="116112"/>
                  <a:pt x="99807" y="116279"/>
                </a:cubicBezTo>
                <a:cubicBezTo>
                  <a:pt x="99589" y="116612"/>
                  <a:pt x="99401" y="116390"/>
                  <a:pt x="99214" y="116335"/>
                </a:cubicBezTo>
                <a:cubicBezTo>
                  <a:pt x="98777" y="116723"/>
                  <a:pt x="98496" y="116223"/>
                  <a:pt x="98059" y="116668"/>
                </a:cubicBezTo>
                <a:cubicBezTo>
                  <a:pt x="97716" y="116390"/>
                  <a:pt x="97279" y="116834"/>
                  <a:pt x="96967" y="116557"/>
                </a:cubicBezTo>
                <a:cubicBezTo>
                  <a:pt x="96592" y="116557"/>
                  <a:pt x="96156" y="116890"/>
                  <a:pt x="95812" y="116668"/>
                </a:cubicBezTo>
                <a:cubicBezTo>
                  <a:pt x="95438" y="116834"/>
                  <a:pt x="95032" y="117001"/>
                  <a:pt x="94689" y="116779"/>
                </a:cubicBezTo>
                <a:cubicBezTo>
                  <a:pt x="94283" y="116945"/>
                  <a:pt x="93940" y="116945"/>
                  <a:pt x="93565" y="116890"/>
                </a:cubicBezTo>
                <a:cubicBezTo>
                  <a:pt x="93191" y="116945"/>
                  <a:pt x="92847" y="116612"/>
                  <a:pt x="92442" y="116779"/>
                </a:cubicBezTo>
                <a:cubicBezTo>
                  <a:pt x="92130" y="116557"/>
                  <a:pt x="91693" y="116834"/>
                  <a:pt x="91349" y="116668"/>
                </a:cubicBezTo>
                <a:cubicBezTo>
                  <a:pt x="91193" y="116612"/>
                  <a:pt x="90975" y="116834"/>
                  <a:pt x="90819" y="116723"/>
                </a:cubicBezTo>
                <a:cubicBezTo>
                  <a:pt x="90663" y="116446"/>
                  <a:pt x="90444" y="116668"/>
                  <a:pt x="90257" y="116557"/>
                </a:cubicBezTo>
                <a:cubicBezTo>
                  <a:pt x="90226" y="116446"/>
                  <a:pt x="90163" y="116557"/>
                  <a:pt x="90132" y="116557"/>
                </a:cubicBezTo>
                <a:cubicBezTo>
                  <a:pt x="89945" y="116501"/>
                  <a:pt x="89914" y="116223"/>
                  <a:pt x="89726" y="116612"/>
                </a:cubicBezTo>
                <a:cubicBezTo>
                  <a:pt x="89570" y="116335"/>
                  <a:pt x="89352" y="116446"/>
                  <a:pt x="89133" y="116501"/>
                </a:cubicBezTo>
                <a:cubicBezTo>
                  <a:pt x="88946" y="116557"/>
                  <a:pt x="88790" y="116446"/>
                  <a:pt x="88603" y="116501"/>
                </a:cubicBezTo>
                <a:cubicBezTo>
                  <a:pt x="88416" y="116446"/>
                  <a:pt x="88197" y="116723"/>
                  <a:pt x="88010" y="116612"/>
                </a:cubicBezTo>
                <a:cubicBezTo>
                  <a:pt x="87230" y="116890"/>
                  <a:pt x="86481" y="116890"/>
                  <a:pt x="85669" y="117501"/>
                </a:cubicBezTo>
                <a:cubicBezTo>
                  <a:pt x="85513" y="117390"/>
                  <a:pt x="85295" y="117501"/>
                  <a:pt x="85107" y="117723"/>
                </a:cubicBezTo>
                <a:cubicBezTo>
                  <a:pt x="84920" y="117723"/>
                  <a:pt x="84671" y="117945"/>
                  <a:pt x="84483" y="118056"/>
                </a:cubicBezTo>
                <a:cubicBezTo>
                  <a:pt x="84078" y="118278"/>
                  <a:pt x="83672" y="118500"/>
                  <a:pt x="83266" y="118833"/>
                </a:cubicBezTo>
                <a:cubicBezTo>
                  <a:pt x="82829" y="119333"/>
                  <a:pt x="82455" y="119666"/>
                  <a:pt x="82080" y="120000"/>
                </a:cubicBezTo>
                <a:cubicBezTo>
                  <a:pt x="82361" y="120000"/>
                  <a:pt x="82361" y="120000"/>
                  <a:pt x="82361" y="120000"/>
                </a:cubicBezTo>
                <a:cubicBezTo>
                  <a:pt x="82392" y="119944"/>
                  <a:pt x="82423" y="119944"/>
                  <a:pt x="82486" y="120000"/>
                </a:cubicBezTo>
                <a:cubicBezTo>
                  <a:pt x="82486" y="120000"/>
                  <a:pt x="82486" y="120000"/>
                  <a:pt x="82486" y="120000"/>
                </a:cubicBezTo>
                <a:cubicBezTo>
                  <a:pt x="82517" y="120000"/>
                  <a:pt x="82517" y="120000"/>
                  <a:pt x="82517" y="120000"/>
                </a:cubicBezTo>
                <a:cubicBezTo>
                  <a:pt x="82548" y="119611"/>
                  <a:pt x="82736" y="119888"/>
                  <a:pt x="82954" y="119500"/>
                </a:cubicBezTo>
                <a:cubicBezTo>
                  <a:pt x="83172" y="119167"/>
                  <a:pt x="83360" y="119222"/>
                  <a:pt x="83547" y="119055"/>
                </a:cubicBezTo>
                <a:cubicBezTo>
                  <a:pt x="84327" y="118389"/>
                  <a:pt x="85045" y="118278"/>
                  <a:pt x="85825" y="117667"/>
                </a:cubicBezTo>
                <a:cubicBezTo>
                  <a:pt x="86169" y="117778"/>
                  <a:pt x="86574" y="117445"/>
                  <a:pt x="86918" y="117390"/>
                </a:cubicBezTo>
                <a:cubicBezTo>
                  <a:pt x="87074" y="117501"/>
                  <a:pt x="87323" y="117112"/>
                  <a:pt x="87479" y="117167"/>
                </a:cubicBezTo>
                <a:cubicBezTo>
                  <a:pt x="87604" y="117501"/>
                  <a:pt x="87854" y="116945"/>
                  <a:pt x="88010" y="117167"/>
                </a:cubicBezTo>
                <a:cubicBezTo>
                  <a:pt x="88228" y="116834"/>
                  <a:pt x="88322" y="117390"/>
                  <a:pt x="88572" y="116945"/>
                </a:cubicBezTo>
                <a:cubicBezTo>
                  <a:pt x="88728" y="117112"/>
                  <a:pt x="88915" y="116834"/>
                  <a:pt x="89071" y="117167"/>
                </a:cubicBezTo>
                <a:cubicBezTo>
                  <a:pt x="89477" y="116779"/>
                  <a:pt x="89789" y="117279"/>
                  <a:pt x="90195" y="117001"/>
                </a:cubicBezTo>
                <a:cubicBezTo>
                  <a:pt x="90475" y="117445"/>
                  <a:pt x="90881" y="117112"/>
                  <a:pt x="91193" y="117445"/>
                </a:cubicBezTo>
                <a:cubicBezTo>
                  <a:pt x="91412" y="117112"/>
                  <a:pt x="91568" y="117279"/>
                  <a:pt x="91724" y="117445"/>
                </a:cubicBezTo>
                <a:cubicBezTo>
                  <a:pt x="91911" y="117223"/>
                  <a:pt x="92067" y="117390"/>
                  <a:pt x="92254" y="117390"/>
                </a:cubicBezTo>
                <a:cubicBezTo>
                  <a:pt x="92598" y="117390"/>
                  <a:pt x="92941" y="117390"/>
                  <a:pt x="93253" y="117612"/>
                </a:cubicBezTo>
                <a:cubicBezTo>
                  <a:pt x="93378" y="117556"/>
                  <a:pt x="93472" y="117334"/>
                  <a:pt x="93534" y="117501"/>
                </a:cubicBezTo>
                <a:cubicBezTo>
                  <a:pt x="93596" y="117667"/>
                  <a:pt x="93721" y="117445"/>
                  <a:pt x="93784" y="117612"/>
                </a:cubicBezTo>
                <a:cubicBezTo>
                  <a:pt x="94002" y="117445"/>
                  <a:pt x="94158" y="117723"/>
                  <a:pt x="94408" y="117501"/>
                </a:cubicBezTo>
                <a:cubicBezTo>
                  <a:pt x="94751" y="117556"/>
                  <a:pt x="95094" y="117556"/>
                  <a:pt x="95469" y="117445"/>
                </a:cubicBezTo>
                <a:cubicBezTo>
                  <a:pt x="95812" y="117501"/>
                  <a:pt x="96187" y="117167"/>
                  <a:pt x="96499" y="117445"/>
                </a:cubicBezTo>
                <a:cubicBezTo>
                  <a:pt x="96905" y="117112"/>
                  <a:pt x="97185" y="117556"/>
                  <a:pt x="97591" y="117167"/>
                </a:cubicBezTo>
                <a:cubicBezTo>
                  <a:pt x="97903" y="117612"/>
                  <a:pt x="98340" y="117112"/>
                  <a:pt x="98684" y="117279"/>
                </a:cubicBezTo>
                <a:cubicBezTo>
                  <a:pt x="98496" y="117445"/>
                  <a:pt x="98309" y="117501"/>
                  <a:pt x="98153" y="117556"/>
                </a:cubicBezTo>
                <a:cubicBezTo>
                  <a:pt x="97966" y="117945"/>
                  <a:pt x="97810" y="117556"/>
                  <a:pt x="97747" y="117612"/>
                </a:cubicBezTo>
                <a:cubicBezTo>
                  <a:pt x="97560" y="117667"/>
                  <a:pt x="97404" y="117889"/>
                  <a:pt x="97217" y="118000"/>
                </a:cubicBezTo>
                <a:cubicBezTo>
                  <a:pt x="96967" y="118111"/>
                  <a:pt x="96592" y="118111"/>
                  <a:pt x="96312" y="118389"/>
                </a:cubicBezTo>
                <a:cubicBezTo>
                  <a:pt x="96156" y="117889"/>
                  <a:pt x="95843" y="118334"/>
                  <a:pt x="95625" y="118223"/>
                </a:cubicBezTo>
                <a:cubicBezTo>
                  <a:pt x="95344" y="118389"/>
                  <a:pt x="95094" y="118111"/>
                  <a:pt x="94845" y="118167"/>
                </a:cubicBezTo>
                <a:cubicBezTo>
                  <a:pt x="94314" y="118111"/>
                  <a:pt x="93784" y="118223"/>
                  <a:pt x="93284" y="117945"/>
                </a:cubicBezTo>
                <a:cubicBezTo>
                  <a:pt x="93003" y="118278"/>
                  <a:pt x="92816" y="117945"/>
                  <a:pt x="92566" y="118000"/>
                </a:cubicBezTo>
                <a:cubicBezTo>
                  <a:pt x="92317" y="117834"/>
                  <a:pt x="92005" y="118111"/>
                  <a:pt x="91786" y="117945"/>
                </a:cubicBezTo>
                <a:cubicBezTo>
                  <a:pt x="91505" y="118111"/>
                  <a:pt x="91256" y="117889"/>
                  <a:pt x="90975" y="118056"/>
                </a:cubicBezTo>
                <a:cubicBezTo>
                  <a:pt x="90788" y="118500"/>
                  <a:pt x="90756" y="117667"/>
                  <a:pt x="90569" y="118111"/>
                </a:cubicBezTo>
                <a:cubicBezTo>
                  <a:pt x="90475" y="117889"/>
                  <a:pt x="90288" y="118334"/>
                  <a:pt x="90163" y="118167"/>
                </a:cubicBezTo>
                <a:cubicBezTo>
                  <a:pt x="90101" y="117945"/>
                  <a:pt x="89914" y="118334"/>
                  <a:pt x="89851" y="118167"/>
                </a:cubicBezTo>
                <a:cubicBezTo>
                  <a:pt x="89695" y="118223"/>
                  <a:pt x="89570" y="118167"/>
                  <a:pt x="89446" y="118223"/>
                </a:cubicBezTo>
                <a:cubicBezTo>
                  <a:pt x="89165" y="118389"/>
                  <a:pt x="88915" y="118167"/>
                  <a:pt x="88634" y="118389"/>
                </a:cubicBezTo>
                <a:cubicBezTo>
                  <a:pt x="88384" y="118278"/>
                  <a:pt x="88104" y="118389"/>
                  <a:pt x="87823" y="118500"/>
                </a:cubicBezTo>
                <a:cubicBezTo>
                  <a:pt x="87698" y="118556"/>
                  <a:pt x="87573" y="118500"/>
                  <a:pt x="87417" y="118556"/>
                </a:cubicBezTo>
                <a:cubicBezTo>
                  <a:pt x="87323" y="118445"/>
                  <a:pt x="87136" y="118889"/>
                  <a:pt x="87011" y="118611"/>
                </a:cubicBezTo>
                <a:cubicBezTo>
                  <a:pt x="86262" y="118944"/>
                  <a:pt x="85513" y="119389"/>
                  <a:pt x="84733" y="120000"/>
                </a:cubicBezTo>
                <a:cubicBezTo>
                  <a:pt x="85420" y="120000"/>
                  <a:pt x="85420" y="120000"/>
                  <a:pt x="85420" y="120000"/>
                </a:cubicBezTo>
                <a:cubicBezTo>
                  <a:pt x="85856" y="119722"/>
                  <a:pt x="86262" y="119555"/>
                  <a:pt x="86668" y="119389"/>
                </a:cubicBezTo>
                <a:cubicBezTo>
                  <a:pt x="87323" y="119278"/>
                  <a:pt x="88041" y="118778"/>
                  <a:pt x="88665" y="119055"/>
                </a:cubicBezTo>
                <a:cubicBezTo>
                  <a:pt x="88884" y="118667"/>
                  <a:pt x="88977" y="119055"/>
                  <a:pt x="89165" y="118944"/>
                </a:cubicBezTo>
                <a:cubicBezTo>
                  <a:pt x="89321" y="118944"/>
                  <a:pt x="89508" y="118778"/>
                  <a:pt x="89664" y="118944"/>
                </a:cubicBezTo>
                <a:cubicBezTo>
                  <a:pt x="90039" y="118722"/>
                  <a:pt x="90319" y="118944"/>
                  <a:pt x="90725" y="118556"/>
                </a:cubicBezTo>
                <a:cubicBezTo>
                  <a:pt x="90850" y="119000"/>
                  <a:pt x="91100" y="118500"/>
                  <a:pt x="91256" y="118889"/>
                </a:cubicBezTo>
                <a:cubicBezTo>
                  <a:pt x="91849" y="118500"/>
                  <a:pt x="92379" y="118667"/>
                  <a:pt x="92910" y="118778"/>
                </a:cubicBezTo>
                <a:cubicBezTo>
                  <a:pt x="93159" y="118944"/>
                  <a:pt x="93440" y="118778"/>
                  <a:pt x="93690" y="118833"/>
                </a:cubicBezTo>
                <a:cubicBezTo>
                  <a:pt x="93846" y="118778"/>
                  <a:pt x="93971" y="118833"/>
                  <a:pt x="94096" y="118778"/>
                </a:cubicBezTo>
                <a:cubicBezTo>
                  <a:pt x="94158" y="118889"/>
                  <a:pt x="94221" y="118889"/>
                  <a:pt x="94314" y="118722"/>
                </a:cubicBezTo>
                <a:cubicBezTo>
                  <a:pt x="94345" y="118889"/>
                  <a:pt x="94501" y="118833"/>
                  <a:pt x="94408" y="119000"/>
                </a:cubicBezTo>
                <a:cubicBezTo>
                  <a:pt x="93784" y="119444"/>
                  <a:pt x="93253" y="119278"/>
                  <a:pt x="92691" y="119611"/>
                </a:cubicBezTo>
                <a:cubicBezTo>
                  <a:pt x="92161" y="119333"/>
                  <a:pt x="91537" y="120000"/>
                  <a:pt x="91037" y="119500"/>
                </a:cubicBezTo>
                <a:cubicBezTo>
                  <a:pt x="90819" y="119777"/>
                  <a:pt x="90413" y="119722"/>
                  <a:pt x="90288" y="119777"/>
                </a:cubicBezTo>
                <a:cubicBezTo>
                  <a:pt x="90132" y="119777"/>
                  <a:pt x="90070" y="119944"/>
                  <a:pt x="89945" y="119944"/>
                </a:cubicBezTo>
                <a:cubicBezTo>
                  <a:pt x="89882" y="119944"/>
                  <a:pt x="89820" y="119777"/>
                  <a:pt x="89758" y="119777"/>
                </a:cubicBezTo>
                <a:cubicBezTo>
                  <a:pt x="89539" y="119833"/>
                  <a:pt x="89414" y="119944"/>
                  <a:pt x="89289" y="119944"/>
                </a:cubicBezTo>
                <a:cubicBezTo>
                  <a:pt x="89196" y="119944"/>
                  <a:pt x="89102" y="119944"/>
                  <a:pt x="89009" y="120000"/>
                </a:cubicBezTo>
                <a:cubicBezTo>
                  <a:pt x="93846" y="120000"/>
                  <a:pt x="93846" y="120000"/>
                  <a:pt x="93846" y="120000"/>
                </a:cubicBezTo>
                <a:cubicBezTo>
                  <a:pt x="94033" y="119888"/>
                  <a:pt x="94252" y="119833"/>
                  <a:pt x="94439" y="119722"/>
                </a:cubicBezTo>
                <a:cubicBezTo>
                  <a:pt x="94564" y="119666"/>
                  <a:pt x="94657" y="119777"/>
                  <a:pt x="94782" y="119555"/>
                </a:cubicBezTo>
                <a:cubicBezTo>
                  <a:pt x="94845" y="119611"/>
                  <a:pt x="95188" y="119666"/>
                  <a:pt x="95063" y="119389"/>
                </a:cubicBezTo>
                <a:cubicBezTo>
                  <a:pt x="95313" y="119555"/>
                  <a:pt x="95625" y="119167"/>
                  <a:pt x="95875" y="119278"/>
                </a:cubicBezTo>
                <a:cubicBezTo>
                  <a:pt x="95656" y="119500"/>
                  <a:pt x="95438" y="119722"/>
                  <a:pt x="95250" y="120000"/>
                </a:cubicBezTo>
                <a:cubicBezTo>
                  <a:pt x="95906" y="120000"/>
                  <a:pt x="95906" y="120000"/>
                  <a:pt x="95906" y="120000"/>
                </a:cubicBezTo>
                <a:cubicBezTo>
                  <a:pt x="95968" y="119888"/>
                  <a:pt x="96062" y="119888"/>
                  <a:pt x="96124" y="119944"/>
                </a:cubicBezTo>
                <a:cubicBezTo>
                  <a:pt x="96093" y="119944"/>
                  <a:pt x="96093" y="120000"/>
                  <a:pt x="96093" y="120000"/>
                </a:cubicBezTo>
                <a:cubicBezTo>
                  <a:pt x="96780" y="120000"/>
                  <a:pt x="96780" y="120000"/>
                  <a:pt x="96780" y="120000"/>
                </a:cubicBezTo>
                <a:cubicBezTo>
                  <a:pt x="96967" y="119777"/>
                  <a:pt x="97123" y="119611"/>
                  <a:pt x="97310" y="119389"/>
                </a:cubicBezTo>
                <a:cubicBezTo>
                  <a:pt x="97466" y="119167"/>
                  <a:pt x="97560" y="119500"/>
                  <a:pt x="97747" y="119111"/>
                </a:cubicBezTo>
                <a:cubicBezTo>
                  <a:pt x="97997" y="118833"/>
                  <a:pt x="98184" y="118611"/>
                  <a:pt x="98340" y="118445"/>
                </a:cubicBezTo>
                <a:cubicBezTo>
                  <a:pt x="98403" y="118389"/>
                  <a:pt x="98465" y="118500"/>
                  <a:pt x="98465" y="118500"/>
                </a:cubicBezTo>
                <a:cubicBezTo>
                  <a:pt x="98527" y="118445"/>
                  <a:pt x="98527" y="118278"/>
                  <a:pt x="98496" y="118278"/>
                </a:cubicBezTo>
                <a:cubicBezTo>
                  <a:pt x="98621" y="118167"/>
                  <a:pt x="98684" y="118111"/>
                  <a:pt x="98777" y="118167"/>
                </a:cubicBezTo>
                <a:cubicBezTo>
                  <a:pt x="99183" y="117667"/>
                  <a:pt x="99557" y="117501"/>
                  <a:pt x="99901" y="117667"/>
                </a:cubicBezTo>
                <a:cubicBezTo>
                  <a:pt x="99370" y="118111"/>
                  <a:pt x="98871" y="118889"/>
                  <a:pt x="98278" y="119444"/>
                </a:cubicBezTo>
                <a:cubicBezTo>
                  <a:pt x="98122" y="119611"/>
                  <a:pt x="97934" y="119722"/>
                  <a:pt x="97778" y="119833"/>
                </a:cubicBezTo>
                <a:cubicBezTo>
                  <a:pt x="97716" y="119888"/>
                  <a:pt x="97685" y="119944"/>
                  <a:pt x="97622" y="120000"/>
                </a:cubicBezTo>
                <a:cubicBezTo>
                  <a:pt x="98340" y="120000"/>
                  <a:pt x="98340" y="120000"/>
                  <a:pt x="98340" y="120000"/>
                </a:cubicBezTo>
                <a:cubicBezTo>
                  <a:pt x="98403" y="119888"/>
                  <a:pt x="98496" y="119833"/>
                  <a:pt x="98559" y="119944"/>
                </a:cubicBezTo>
                <a:cubicBezTo>
                  <a:pt x="98746" y="119888"/>
                  <a:pt x="98652" y="119222"/>
                  <a:pt x="98840" y="119611"/>
                </a:cubicBezTo>
                <a:cubicBezTo>
                  <a:pt x="98840" y="119722"/>
                  <a:pt x="98777" y="119833"/>
                  <a:pt x="98715" y="120000"/>
                </a:cubicBezTo>
                <a:cubicBezTo>
                  <a:pt x="99308" y="120000"/>
                  <a:pt x="99308" y="120000"/>
                  <a:pt x="99308" y="120000"/>
                </a:cubicBezTo>
                <a:cubicBezTo>
                  <a:pt x="99526" y="119666"/>
                  <a:pt x="99776" y="119389"/>
                  <a:pt x="100057" y="119055"/>
                </a:cubicBezTo>
                <a:cubicBezTo>
                  <a:pt x="100431" y="118611"/>
                  <a:pt x="100806" y="118167"/>
                  <a:pt x="101211" y="117778"/>
                </a:cubicBezTo>
                <a:cubicBezTo>
                  <a:pt x="101492" y="117556"/>
                  <a:pt x="101430" y="117167"/>
                  <a:pt x="101648" y="117279"/>
                </a:cubicBezTo>
                <a:cubicBezTo>
                  <a:pt x="101836" y="117001"/>
                  <a:pt x="101898" y="116612"/>
                  <a:pt x="102085" y="116945"/>
                </a:cubicBezTo>
                <a:cubicBezTo>
                  <a:pt x="101149" y="118000"/>
                  <a:pt x="100775" y="119111"/>
                  <a:pt x="100057" y="120000"/>
                </a:cubicBezTo>
                <a:cubicBezTo>
                  <a:pt x="100587" y="120000"/>
                  <a:pt x="100587" y="120000"/>
                  <a:pt x="100587" y="120000"/>
                </a:cubicBezTo>
                <a:cubicBezTo>
                  <a:pt x="100587" y="120000"/>
                  <a:pt x="100587" y="119944"/>
                  <a:pt x="100587" y="119944"/>
                </a:cubicBezTo>
                <a:cubicBezTo>
                  <a:pt x="101087" y="119222"/>
                  <a:pt x="101648" y="118556"/>
                  <a:pt x="102054" y="117778"/>
                </a:cubicBezTo>
                <a:cubicBezTo>
                  <a:pt x="102273" y="117501"/>
                  <a:pt x="102522" y="117279"/>
                  <a:pt x="102741" y="117001"/>
                </a:cubicBezTo>
                <a:cubicBezTo>
                  <a:pt x="103240" y="116112"/>
                  <a:pt x="103646" y="115835"/>
                  <a:pt x="104301" y="115113"/>
                </a:cubicBezTo>
                <a:cubicBezTo>
                  <a:pt x="104488" y="115057"/>
                  <a:pt x="104676" y="115002"/>
                  <a:pt x="104863" y="114835"/>
                </a:cubicBezTo>
                <a:cubicBezTo>
                  <a:pt x="105081" y="114669"/>
                  <a:pt x="105269" y="114502"/>
                  <a:pt x="105425" y="114613"/>
                </a:cubicBezTo>
                <a:cubicBezTo>
                  <a:pt x="104832" y="115224"/>
                  <a:pt x="104832" y="115446"/>
                  <a:pt x="104332" y="116001"/>
                </a:cubicBezTo>
                <a:cubicBezTo>
                  <a:pt x="104270" y="116279"/>
                  <a:pt x="104083" y="116501"/>
                  <a:pt x="104020" y="116723"/>
                </a:cubicBezTo>
                <a:cubicBezTo>
                  <a:pt x="103927" y="117001"/>
                  <a:pt x="103677" y="117167"/>
                  <a:pt x="103677" y="117501"/>
                </a:cubicBezTo>
                <a:cubicBezTo>
                  <a:pt x="103396" y="117667"/>
                  <a:pt x="103521" y="118000"/>
                  <a:pt x="103240" y="118167"/>
                </a:cubicBezTo>
                <a:cubicBezTo>
                  <a:pt x="103302" y="118500"/>
                  <a:pt x="102803" y="118611"/>
                  <a:pt x="102897" y="118944"/>
                </a:cubicBezTo>
                <a:cubicBezTo>
                  <a:pt x="102616" y="119278"/>
                  <a:pt x="102366" y="119611"/>
                  <a:pt x="102179" y="120000"/>
                </a:cubicBezTo>
                <a:cubicBezTo>
                  <a:pt x="102741" y="120000"/>
                  <a:pt x="102741" y="120000"/>
                  <a:pt x="102741" y="120000"/>
                </a:cubicBezTo>
                <a:cubicBezTo>
                  <a:pt x="102834" y="119833"/>
                  <a:pt x="102959" y="119666"/>
                  <a:pt x="103084" y="119500"/>
                </a:cubicBezTo>
                <a:cubicBezTo>
                  <a:pt x="103552" y="118445"/>
                  <a:pt x="104270" y="117501"/>
                  <a:pt x="104676" y="116390"/>
                </a:cubicBezTo>
                <a:cubicBezTo>
                  <a:pt x="104957" y="116112"/>
                  <a:pt x="105144" y="115835"/>
                  <a:pt x="105300" y="115502"/>
                </a:cubicBezTo>
                <a:cubicBezTo>
                  <a:pt x="105425" y="115335"/>
                  <a:pt x="105550" y="115224"/>
                  <a:pt x="105706" y="115057"/>
                </a:cubicBezTo>
                <a:cubicBezTo>
                  <a:pt x="105768" y="114946"/>
                  <a:pt x="105768" y="114669"/>
                  <a:pt x="105924" y="114835"/>
                </a:cubicBezTo>
                <a:cubicBezTo>
                  <a:pt x="105175" y="116557"/>
                  <a:pt x="104052" y="118111"/>
                  <a:pt x="103427" y="119833"/>
                </a:cubicBezTo>
                <a:cubicBezTo>
                  <a:pt x="103396" y="119888"/>
                  <a:pt x="103365" y="119944"/>
                  <a:pt x="103334" y="120000"/>
                </a:cubicBezTo>
                <a:cubicBezTo>
                  <a:pt x="104270" y="120000"/>
                  <a:pt x="104270" y="120000"/>
                  <a:pt x="104270" y="120000"/>
                </a:cubicBezTo>
                <a:cubicBezTo>
                  <a:pt x="104301" y="119833"/>
                  <a:pt x="104520" y="119722"/>
                  <a:pt x="104457" y="119500"/>
                </a:cubicBezTo>
                <a:cubicBezTo>
                  <a:pt x="104957" y="118833"/>
                  <a:pt x="105206" y="118167"/>
                  <a:pt x="105581" y="117501"/>
                </a:cubicBezTo>
                <a:cubicBezTo>
                  <a:pt x="105518" y="117279"/>
                  <a:pt x="105706" y="117167"/>
                  <a:pt x="105830" y="117001"/>
                </a:cubicBezTo>
                <a:cubicBezTo>
                  <a:pt x="105768" y="116779"/>
                  <a:pt x="105986" y="116668"/>
                  <a:pt x="106080" y="116557"/>
                </a:cubicBezTo>
                <a:cubicBezTo>
                  <a:pt x="106111" y="116112"/>
                  <a:pt x="106548" y="115890"/>
                  <a:pt x="106579" y="115446"/>
                </a:cubicBezTo>
                <a:cubicBezTo>
                  <a:pt x="106892" y="115391"/>
                  <a:pt x="106860" y="115002"/>
                  <a:pt x="107141" y="114613"/>
                </a:cubicBezTo>
                <a:cubicBezTo>
                  <a:pt x="107516" y="114335"/>
                  <a:pt x="107516" y="113947"/>
                  <a:pt x="107859" y="113669"/>
                </a:cubicBezTo>
                <a:cubicBezTo>
                  <a:pt x="107984" y="113614"/>
                  <a:pt x="108202" y="113058"/>
                  <a:pt x="108296" y="113336"/>
                </a:cubicBezTo>
                <a:cubicBezTo>
                  <a:pt x="108452" y="113280"/>
                  <a:pt x="108452" y="112614"/>
                  <a:pt x="108671" y="112947"/>
                </a:cubicBezTo>
                <a:cubicBezTo>
                  <a:pt x="108733" y="113336"/>
                  <a:pt x="108202" y="113447"/>
                  <a:pt x="108234" y="113780"/>
                </a:cubicBezTo>
                <a:cubicBezTo>
                  <a:pt x="107984" y="114058"/>
                  <a:pt x="107984" y="114391"/>
                  <a:pt x="107672" y="114613"/>
                </a:cubicBezTo>
                <a:cubicBezTo>
                  <a:pt x="107734" y="114835"/>
                  <a:pt x="107485" y="114946"/>
                  <a:pt x="107516" y="115168"/>
                </a:cubicBezTo>
                <a:cubicBezTo>
                  <a:pt x="107360" y="115279"/>
                  <a:pt x="107422" y="115502"/>
                  <a:pt x="107266" y="115613"/>
                </a:cubicBezTo>
                <a:cubicBezTo>
                  <a:pt x="107079" y="115946"/>
                  <a:pt x="106923" y="116279"/>
                  <a:pt x="106736" y="116557"/>
                </a:cubicBezTo>
                <a:cubicBezTo>
                  <a:pt x="106455" y="117279"/>
                  <a:pt x="106174" y="117945"/>
                  <a:pt x="105862" y="118667"/>
                </a:cubicBezTo>
                <a:cubicBezTo>
                  <a:pt x="105862" y="119055"/>
                  <a:pt x="105487" y="119278"/>
                  <a:pt x="105612" y="119722"/>
                </a:cubicBezTo>
                <a:cubicBezTo>
                  <a:pt x="105550" y="119833"/>
                  <a:pt x="105487" y="119888"/>
                  <a:pt x="105425" y="120000"/>
                </a:cubicBezTo>
                <a:cubicBezTo>
                  <a:pt x="105862" y="120000"/>
                  <a:pt x="105862" y="120000"/>
                  <a:pt x="105862" y="120000"/>
                </a:cubicBezTo>
                <a:cubicBezTo>
                  <a:pt x="106111" y="119333"/>
                  <a:pt x="106330" y="118667"/>
                  <a:pt x="106611" y="118056"/>
                </a:cubicBezTo>
                <a:cubicBezTo>
                  <a:pt x="107016" y="117056"/>
                  <a:pt x="107328" y="116168"/>
                  <a:pt x="107859" y="115502"/>
                </a:cubicBezTo>
                <a:cubicBezTo>
                  <a:pt x="107797" y="115279"/>
                  <a:pt x="108109" y="115168"/>
                  <a:pt x="108078" y="114891"/>
                </a:cubicBezTo>
                <a:cubicBezTo>
                  <a:pt x="108202" y="114669"/>
                  <a:pt x="108171" y="114391"/>
                  <a:pt x="108358" y="114224"/>
                </a:cubicBezTo>
                <a:cubicBezTo>
                  <a:pt x="109045" y="113447"/>
                  <a:pt x="109513" y="112559"/>
                  <a:pt x="110075" y="111781"/>
                </a:cubicBezTo>
                <a:cubicBezTo>
                  <a:pt x="110325" y="111503"/>
                  <a:pt x="110574" y="111226"/>
                  <a:pt x="110855" y="110893"/>
                </a:cubicBezTo>
                <a:cubicBezTo>
                  <a:pt x="110980" y="110837"/>
                  <a:pt x="111105" y="110559"/>
                  <a:pt x="111198" y="110726"/>
                </a:cubicBezTo>
                <a:cubicBezTo>
                  <a:pt x="111323" y="110670"/>
                  <a:pt x="111542" y="110115"/>
                  <a:pt x="111635" y="110448"/>
                </a:cubicBezTo>
                <a:cubicBezTo>
                  <a:pt x="111136" y="110893"/>
                  <a:pt x="110855" y="111448"/>
                  <a:pt x="110574" y="111948"/>
                </a:cubicBezTo>
                <a:cubicBezTo>
                  <a:pt x="110137" y="112336"/>
                  <a:pt x="109950" y="112781"/>
                  <a:pt x="109607" y="113225"/>
                </a:cubicBezTo>
                <a:cubicBezTo>
                  <a:pt x="109388" y="113558"/>
                  <a:pt x="109076" y="114280"/>
                  <a:pt x="108827" y="114280"/>
                </a:cubicBezTo>
                <a:cubicBezTo>
                  <a:pt x="108858" y="114946"/>
                  <a:pt x="108608" y="114891"/>
                  <a:pt x="108421" y="115279"/>
                </a:cubicBezTo>
                <a:cubicBezTo>
                  <a:pt x="108452" y="115779"/>
                  <a:pt x="107984" y="116112"/>
                  <a:pt x="107921" y="116612"/>
                </a:cubicBezTo>
                <a:cubicBezTo>
                  <a:pt x="107672" y="116945"/>
                  <a:pt x="107609" y="117390"/>
                  <a:pt x="107360" y="117778"/>
                </a:cubicBezTo>
                <a:cubicBezTo>
                  <a:pt x="107141" y="118167"/>
                  <a:pt x="106985" y="118611"/>
                  <a:pt x="106860" y="119055"/>
                </a:cubicBezTo>
                <a:cubicBezTo>
                  <a:pt x="106736" y="119389"/>
                  <a:pt x="106642" y="119666"/>
                  <a:pt x="106548" y="120000"/>
                </a:cubicBezTo>
                <a:cubicBezTo>
                  <a:pt x="107016" y="120000"/>
                  <a:pt x="107016" y="120000"/>
                  <a:pt x="107016" y="120000"/>
                </a:cubicBezTo>
                <a:cubicBezTo>
                  <a:pt x="107048" y="119888"/>
                  <a:pt x="107079" y="119833"/>
                  <a:pt x="107110" y="119777"/>
                </a:cubicBezTo>
                <a:cubicBezTo>
                  <a:pt x="107141" y="119278"/>
                  <a:pt x="107422" y="118944"/>
                  <a:pt x="107547" y="118556"/>
                </a:cubicBezTo>
                <a:cubicBezTo>
                  <a:pt x="107734" y="118167"/>
                  <a:pt x="107797" y="117723"/>
                  <a:pt x="108078" y="117390"/>
                </a:cubicBezTo>
                <a:cubicBezTo>
                  <a:pt x="108015" y="117112"/>
                  <a:pt x="108327" y="117001"/>
                  <a:pt x="108296" y="116779"/>
                </a:cubicBezTo>
                <a:cubicBezTo>
                  <a:pt x="108514" y="116612"/>
                  <a:pt x="108390" y="116335"/>
                  <a:pt x="108639" y="116168"/>
                </a:cubicBezTo>
                <a:cubicBezTo>
                  <a:pt x="108702" y="115724"/>
                  <a:pt x="109045" y="115335"/>
                  <a:pt x="109139" y="114891"/>
                </a:cubicBezTo>
                <a:cubicBezTo>
                  <a:pt x="109732" y="113891"/>
                  <a:pt x="110106" y="113558"/>
                  <a:pt x="110699" y="112614"/>
                </a:cubicBezTo>
                <a:cubicBezTo>
                  <a:pt x="110949" y="112225"/>
                  <a:pt x="111261" y="111837"/>
                  <a:pt x="111448" y="111392"/>
                </a:cubicBezTo>
                <a:cubicBezTo>
                  <a:pt x="111542" y="111170"/>
                  <a:pt x="111947" y="111059"/>
                  <a:pt x="111854" y="110726"/>
                </a:cubicBezTo>
                <a:cubicBezTo>
                  <a:pt x="112010" y="110670"/>
                  <a:pt x="112228" y="110060"/>
                  <a:pt x="112353" y="110393"/>
                </a:cubicBezTo>
                <a:cubicBezTo>
                  <a:pt x="112104" y="110559"/>
                  <a:pt x="112135" y="110837"/>
                  <a:pt x="111947" y="111004"/>
                </a:cubicBezTo>
                <a:cubicBezTo>
                  <a:pt x="112010" y="111226"/>
                  <a:pt x="111885" y="111115"/>
                  <a:pt x="111854" y="111115"/>
                </a:cubicBezTo>
                <a:cubicBezTo>
                  <a:pt x="111760" y="111226"/>
                  <a:pt x="111729" y="111337"/>
                  <a:pt x="111698" y="111503"/>
                </a:cubicBezTo>
                <a:cubicBezTo>
                  <a:pt x="111635" y="112059"/>
                  <a:pt x="111136" y="112392"/>
                  <a:pt x="111105" y="112892"/>
                </a:cubicBezTo>
                <a:cubicBezTo>
                  <a:pt x="110512" y="113725"/>
                  <a:pt x="110200" y="114724"/>
                  <a:pt x="109576" y="115557"/>
                </a:cubicBezTo>
                <a:cubicBezTo>
                  <a:pt x="109638" y="115835"/>
                  <a:pt x="109326" y="116001"/>
                  <a:pt x="109420" y="116279"/>
                </a:cubicBezTo>
                <a:cubicBezTo>
                  <a:pt x="109295" y="116501"/>
                  <a:pt x="109107" y="116723"/>
                  <a:pt x="109107" y="117001"/>
                </a:cubicBezTo>
                <a:cubicBezTo>
                  <a:pt x="108795" y="117445"/>
                  <a:pt x="108858" y="118056"/>
                  <a:pt x="108452" y="118445"/>
                </a:cubicBezTo>
                <a:cubicBezTo>
                  <a:pt x="108483" y="119000"/>
                  <a:pt x="108046" y="119389"/>
                  <a:pt x="108015" y="119888"/>
                </a:cubicBezTo>
                <a:cubicBezTo>
                  <a:pt x="107984" y="119944"/>
                  <a:pt x="107984" y="119944"/>
                  <a:pt x="107953" y="120000"/>
                </a:cubicBezTo>
                <a:cubicBezTo>
                  <a:pt x="108327" y="120000"/>
                  <a:pt x="108327" y="120000"/>
                  <a:pt x="108327" y="120000"/>
                </a:cubicBezTo>
                <a:cubicBezTo>
                  <a:pt x="108483" y="119722"/>
                  <a:pt x="108608" y="119444"/>
                  <a:pt x="108577" y="119111"/>
                </a:cubicBezTo>
                <a:cubicBezTo>
                  <a:pt x="108951" y="118778"/>
                  <a:pt x="108951" y="118334"/>
                  <a:pt x="109139" y="117945"/>
                </a:cubicBezTo>
                <a:cubicBezTo>
                  <a:pt x="109763" y="116335"/>
                  <a:pt x="110418" y="114780"/>
                  <a:pt x="111386" y="113336"/>
                </a:cubicBezTo>
                <a:cubicBezTo>
                  <a:pt x="111448" y="112947"/>
                  <a:pt x="111667" y="112614"/>
                  <a:pt x="111854" y="112281"/>
                </a:cubicBezTo>
                <a:cubicBezTo>
                  <a:pt x="111947" y="111837"/>
                  <a:pt x="112197" y="111503"/>
                  <a:pt x="112384" y="111115"/>
                </a:cubicBezTo>
                <a:cubicBezTo>
                  <a:pt x="112728" y="110837"/>
                  <a:pt x="112697" y="110115"/>
                  <a:pt x="113040" y="110171"/>
                </a:cubicBezTo>
                <a:cubicBezTo>
                  <a:pt x="113165" y="109949"/>
                  <a:pt x="113383" y="109116"/>
                  <a:pt x="113695" y="109282"/>
                </a:cubicBezTo>
                <a:cubicBezTo>
                  <a:pt x="113196" y="110004"/>
                  <a:pt x="112977" y="110782"/>
                  <a:pt x="112416" y="111448"/>
                </a:cubicBezTo>
                <a:cubicBezTo>
                  <a:pt x="112260" y="112392"/>
                  <a:pt x="111760" y="113114"/>
                  <a:pt x="111355" y="113947"/>
                </a:cubicBezTo>
                <a:cubicBezTo>
                  <a:pt x="111167" y="114335"/>
                  <a:pt x="111105" y="114780"/>
                  <a:pt x="110824" y="115113"/>
                </a:cubicBezTo>
                <a:cubicBezTo>
                  <a:pt x="110824" y="115613"/>
                  <a:pt x="110574" y="116001"/>
                  <a:pt x="110325" y="116446"/>
                </a:cubicBezTo>
                <a:cubicBezTo>
                  <a:pt x="110169" y="117334"/>
                  <a:pt x="109482" y="118000"/>
                  <a:pt x="109388" y="118944"/>
                </a:cubicBezTo>
                <a:cubicBezTo>
                  <a:pt x="109201" y="119278"/>
                  <a:pt x="109139" y="119611"/>
                  <a:pt x="109076" y="120000"/>
                </a:cubicBezTo>
                <a:cubicBezTo>
                  <a:pt x="109451" y="120000"/>
                  <a:pt x="109451" y="120000"/>
                  <a:pt x="109451" y="120000"/>
                </a:cubicBezTo>
                <a:cubicBezTo>
                  <a:pt x="109544" y="119777"/>
                  <a:pt x="109638" y="119555"/>
                  <a:pt x="109607" y="119278"/>
                </a:cubicBezTo>
                <a:cubicBezTo>
                  <a:pt x="109732" y="119111"/>
                  <a:pt x="109825" y="118889"/>
                  <a:pt x="109825" y="118667"/>
                </a:cubicBezTo>
                <a:cubicBezTo>
                  <a:pt x="109919" y="118445"/>
                  <a:pt x="110106" y="118278"/>
                  <a:pt x="110106" y="118000"/>
                </a:cubicBezTo>
                <a:cubicBezTo>
                  <a:pt x="110293" y="117556"/>
                  <a:pt x="110637" y="117167"/>
                  <a:pt x="110605" y="116668"/>
                </a:cubicBezTo>
                <a:cubicBezTo>
                  <a:pt x="111198" y="115890"/>
                  <a:pt x="111292" y="114891"/>
                  <a:pt x="111729" y="114113"/>
                </a:cubicBezTo>
                <a:cubicBezTo>
                  <a:pt x="112197" y="113225"/>
                  <a:pt x="112665" y="112392"/>
                  <a:pt x="112946" y="111448"/>
                </a:cubicBezTo>
                <a:cubicBezTo>
                  <a:pt x="113258" y="111170"/>
                  <a:pt x="113352" y="110837"/>
                  <a:pt x="113446" y="110504"/>
                </a:cubicBezTo>
                <a:cubicBezTo>
                  <a:pt x="113851" y="110226"/>
                  <a:pt x="113820" y="109782"/>
                  <a:pt x="114070" y="109449"/>
                </a:cubicBezTo>
                <a:cubicBezTo>
                  <a:pt x="114538" y="108782"/>
                  <a:pt x="114756" y="108061"/>
                  <a:pt x="115162" y="107450"/>
                </a:cubicBezTo>
                <a:cubicBezTo>
                  <a:pt x="115443" y="107505"/>
                  <a:pt x="115786" y="106672"/>
                  <a:pt x="116005" y="107117"/>
                </a:cubicBezTo>
                <a:cubicBezTo>
                  <a:pt x="115537" y="107672"/>
                  <a:pt x="115443" y="108449"/>
                  <a:pt x="114850" y="108949"/>
                </a:cubicBezTo>
                <a:cubicBezTo>
                  <a:pt x="114819" y="109338"/>
                  <a:pt x="114507" y="109615"/>
                  <a:pt x="114444" y="109949"/>
                </a:cubicBezTo>
                <a:cubicBezTo>
                  <a:pt x="114226" y="110282"/>
                  <a:pt x="114226" y="110670"/>
                  <a:pt x="113945" y="110893"/>
                </a:cubicBezTo>
                <a:cubicBezTo>
                  <a:pt x="113851" y="111059"/>
                  <a:pt x="113851" y="111281"/>
                  <a:pt x="113664" y="111392"/>
                </a:cubicBezTo>
                <a:cubicBezTo>
                  <a:pt x="113695" y="111559"/>
                  <a:pt x="113664" y="111837"/>
                  <a:pt x="113570" y="111726"/>
                </a:cubicBezTo>
                <a:cubicBezTo>
                  <a:pt x="113321" y="112003"/>
                  <a:pt x="113352" y="112447"/>
                  <a:pt x="112977" y="112725"/>
                </a:cubicBezTo>
                <a:cubicBezTo>
                  <a:pt x="112853" y="113336"/>
                  <a:pt x="112634" y="113836"/>
                  <a:pt x="112478" y="114391"/>
                </a:cubicBezTo>
                <a:cubicBezTo>
                  <a:pt x="112135" y="115002"/>
                  <a:pt x="111979" y="115668"/>
                  <a:pt x="111635" y="116279"/>
                </a:cubicBezTo>
                <a:cubicBezTo>
                  <a:pt x="111604" y="116668"/>
                  <a:pt x="111511" y="117001"/>
                  <a:pt x="111261" y="117279"/>
                </a:cubicBezTo>
                <a:cubicBezTo>
                  <a:pt x="111230" y="117667"/>
                  <a:pt x="111011" y="117945"/>
                  <a:pt x="110855" y="118278"/>
                </a:cubicBezTo>
                <a:cubicBezTo>
                  <a:pt x="110762" y="118889"/>
                  <a:pt x="110605" y="119444"/>
                  <a:pt x="110387" y="119944"/>
                </a:cubicBezTo>
                <a:cubicBezTo>
                  <a:pt x="110387" y="119944"/>
                  <a:pt x="110387" y="119944"/>
                  <a:pt x="110387" y="120000"/>
                </a:cubicBezTo>
                <a:cubicBezTo>
                  <a:pt x="110824" y="120000"/>
                  <a:pt x="110824" y="120000"/>
                  <a:pt x="110824" y="120000"/>
                </a:cubicBezTo>
                <a:cubicBezTo>
                  <a:pt x="110980" y="119555"/>
                  <a:pt x="111011" y="119055"/>
                  <a:pt x="111323" y="118722"/>
                </a:cubicBezTo>
                <a:cubicBezTo>
                  <a:pt x="111417" y="117723"/>
                  <a:pt x="112010" y="116890"/>
                  <a:pt x="112291" y="115946"/>
                </a:cubicBezTo>
                <a:cubicBezTo>
                  <a:pt x="112540" y="115557"/>
                  <a:pt x="112603" y="115057"/>
                  <a:pt x="112790" y="114669"/>
                </a:cubicBezTo>
                <a:cubicBezTo>
                  <a:pt x="113009" y="114169"/>
                  <a:pt x="113133" y="113725"/>
                  <a:pt x="113352" y="113225"/>
                </a:cubicBezTo>
                <a:cubicBezTo>
                  <a:pt x="113695" y="112336"/>
                  <a:pt x="114319" y="111559"/>
                  <a:pt x="114569" y="110615"/>
                </a:cubicBezTo>
                <a:cubicBezTo>
                  <a:pt x="115006" y="110171"/>
                  <a:pt x="115100" y="109671"/>
                  <a:pt x="115349" y="109171"/>
                </a:cubicBezTo>
                <a:cubicBezTo>
                  <a:pt x="115786" y="108782"/>
                  <a:pt x="115880" y="108227"/>
                  <a:pt x="116130" y="107727"/>
                </a:cubicBezTo>
                <a:cubicBezTo>
                  <a:pt x="116691" y="106783"/>
                  <a:pt x="117409" y="105839"/>
                  <a:pt x="118002" y="104895"/>
                </a:cubicBezTo>
                <a:cubicBezTo>
                  <a:pt x="118189" y="104673"/>
                  <a:pt x="118377" y="104451"/>
                  <a:pt x="118533" y="104507"/>
                </a:cubicBezTo>
                <a:cubicBezTo>
                  <a:pt x="118751" y="104451"/>
                  <a:pt x="118751" y="103729"/>
                  <a:pt x="118970" y="104007"/>
                </a:cubicBezTo>
                <a:cubicBezTo>
                  <a:pt x="118127" y="105506"/>
                  <a:pt x="117284" y="107006"/>
                  <a:pt x="116473" y="108449"/>
                </a:cubicBezTo>
                <a:cubicBezTo>
                  <a:pt x="116348" y="108616"/>
                  <a:pt x="116317" y="108782"/>
                  <a:pt x="116348" y="109005"/>
                </a:cubicBezTo>
                <a:cubicBezTo>
                  <a:pt x="116254" y="109227"/>
                  <a:pt x="115911" y="109282"/>
                  <a:pt x="116005" y="109560"/>
                </a:cubicBezTo>
                <a:cubicBezTo>
                  <a:pt x="115661" y="109893"/>
                  <a:pt x="115724" y="110393"/>
                  <a:pt x="115349" y="110670"/>
                </a:cubicBezTo>
                <a:cubicBezTo>
                  <a:pt x="115287" y="111115"/>
                  <a:pt x="114975" y="111448"/>
                  <a:pt x="114788" y="111837"/>
                </a:cubicBezTo>
                <a:cubicBezTo>
                  <a:pt x="114538" y="112225"/>
                  <a:pt x="114507" y="112670"/>
                  <a:pt x="114132" y="113003"/>
                </a:cubicBezTo>
                <a:cubicBezTo>
                  <a:pt x="114195" y="113447"/>
                  <a:pt x="113820" y="113725"/>
                  <a:pt x="113758" y="114113"/>
                </a:cubicBezTo>
                <a:cubicBezTo>
                  <a:pt x="113539" y="114502"/>
                  <a:pt x="113477" y="114946"/>
                  <a:pt x="113227" y="115279"/>
                </a:cubicBezTo>
                <a:cubicBezTo>
                  <a:pt x="113071" y="116168"/>
                  <a:pt x="112540" y="116890"/>
                  <a:pt x="112384" y="117723"/>
                </a:cubicBezTo>
                <a:cubicBezTo>
                  <a:pt x="112072" y="118056"/>
                  <a:pt x="112260" y="118556"/>
                  <a:pt x="111885" y="118833"/>
                </a:cubicBezTo>
                <a:cubicBezTo>
                  <a:pt x="111979" y="119111"/>
                  <a:pt x="111885" y="119278"/>
                  <a:pt x="111698" y="119444"/>
                </a:cubicBezTo>
                <a:cubicBezTo>
                  <a:pt x="111573" y="119611"/>
                  <a:pt x="111667" y="119833"/>
                  <a:pt x="111573" y="120000"/>
                </a:cubicBezTo>
                <a:cubicBezTo>
                  <a:pt x="111916" y="120000"/>
                  <a:pt x="111916" y="120000"/>
                  <a:pt x="111916" y="120000"/>
                </a:cubicBezTo>
                <a:cubicBezTo>
                  <a:pt x="111947" y="119944"/>
                  <a:pt x="111947" y="119944"/>
                  <a:pt x="111947" y="119888"/>
                </a:cubicBezTo>
                <a:cubicBezTo>
                  <a:pt x="112072" y="119611"/>
                  <a:pt x="112104" y="119278"/>
                  <a:pt x="112384" y="119055"/>
                </a:cubicBezTo>
                <a:cubicBezTo>
                  <a:pt x="112353" y="118611"/>
                  <a:pt x="112603" y="118334"/>
                  <a:pt x="112665" y="118000"/>
                </a:cubicBezTo>
                <a:cubicBezTo>
                  <a:pt x="113196" y="116723"/>
                  <a:pt x="113633" y="115446"/>
                  <a:pt x="114226" y="114169"/>
                </a:cubicBezTo>
                <a:cubicBezTo>
                  <a:pt x="114195" y="113836"/>
                  <a:pt x="114475" y="113614"/>
                  <a:pt x="114538" y="113280"/>
                </a:cubicBezTo>
                <a:cubicBezTo>
                  <a:pt x="114944" y="113058"/>
                  <a:pt x="114850" y="112614"/>
                  <a:pt x="115068" y="112336"/>
                </a:cubicBezTo>
                <a:cubicBezTo>
                  <a:pt x="115443" y="111726"/>
                  <a:pt x="115599" y="111059"/>
                  <a:pt x="116036" y="110504"/>
                </a:cubicBezTo>
                <a:cubicBezTo>
                  <a:pt x="116286" y="109893"/>
                  <a:pt x="116660" y="109282"/>
                  <a:pt x="116972" y="108671"/>
                </a:cubicBezTo>
                <a:cubicBezTo>
                  <a:pt x="116941" y="108505"/>
                  <a:pt x="117066" y="108394"/>
                  <a:pt x="117159" y="108283"/>
                </a:cubicBezTo>
                <a:cubicBezTo>
                  <a:pt x="117253" y="108116"/>
                  <a:pt x="117253" y="107950"/>
                  <a:pt x="117440" y="107838"/>
                </a:cubicBezTo>
                <a:cubicBezTo>
                  <a:pt x="117534" y="107616"/>
                  <a:pt x="117659" y="106839"/>
                  <a:pt x="117908" y="107061"/>
                </a:cubicBezTo>
                <a:cubicBezTo>
                  <a:pt x="117409" y="107894"/>
                  <a:pt x="117253" y="108838"/>
                  <a:pt x="116785" y="109671"/>
                </a:cubicBezTo>
                <a:cubicBezTo>
                  <a:pt x="116879" y="109949"/>
                  <a:pt x="116566" y="110004"/>
                  <a:pt x="116566" y="110282"/>
                </a:cubicBezTo>
                <a:cubicBezTo>
                  <a:pt x="116660" y="110559"/>
                  <a:pt x="116348" y="110726"/>
                  <a:pt x="116410" y="111004"/>
                </a:cubicBezTo>
                <a:cubicBezTo>
                  <a:pt x="116161" y="111392"/>
                  <a:pt x="116005" y="111892"/>
                  <a:pt x="115911" y="112336"/>
                </a:cubicBezTo>
                <a:cubicBezTo>
                  <a:pt x="115724" y="112503"/>
                  <a:pt x="115630" y="112670"/>
                  <a:pt x="115693" y="112947"/>
                </a:cubicBezTo>
                <a:cubicBezTo>
                  <a:pt x="115505" y="113114"/>
                  <a:pt x="115412" y="113391"/>
                  <a:pt x="115412" y="113614"/>
                </a:cubicBezTo>
                <a:cubicBezTo>
                  <a:pt x="115193" y="114058"/>
                  <a:pt x="115006" y="114502"/>
                  <a:pt x="115037" y="115002"/>
                </a:cubicBezTo>
                <a:cubicBezTo>
                  <a:pt x="114663" y="115335"/>
                  <a:pt x="114756" y="115890"/>
                  <a:pt x="114538" y="116335"/>
                </a:cubicBezTo>
                <a:cubicBezTo>
                  <a:pt x="114444" y="116834"/>
                  <a:pt x="114070" y="117223"/>
                  <a:pt x="114070" y="117778"/>
                </a:cubicBezTo>
                <a:cubicBezTo>
                  <a:pt x="113851" y="118167"/>
                  <a:pt x="113633" y="118611"/>
                  <a:pt x="113570" y="119055"/>
                </a:cubicBezTo>
                <a:cubicBezTo>
                  <a:pt x="113352" y="119333"/>
                  <a:pt x="113321" y="119666"/>
                  <a:pt x="113258" y="120000"/>
                </a:cubicBezTo>
                <a:cubicBezTo>
                  <a:pt x="113539" y="120000"/>
                  <a:pt x="113539" y="120000"/>
                  <a:pt x="113539" y="120000"/>
                </a:cubicBezTo>
                <a:cubicBezTo>
                  <a:pt x="113570" y="119833"/>
                  <a:pt x="113602" y="119722"/>
                  <a:pt x="113633" y="119555"/>
                </a:cubicBezTo>
                <a:cubicBezTo>
                  <a:pt x="113695" y="119500"/>
                  <a:pt x="113758" y="119500"/>
                  <a:pt x="113789" y="119389"/>
                </a:cubicBezTo>
                <a:cubicBezTo>
                  <a:pt x="113851" y="119278"/>
                  <a:pt x="113820" y="119222"/>
                  <a:pt x="113820" y="119167"/>
                </a:cubicBezTo>
                <a:cubicBezTo>
                  <a:pt x="114007" y="118722"/>
                  <a:pt x="114226" y="118389"/>
                  <a:pt x="114257" y="117945"/>
                </a:cubicBezTo>
                <a:cubicBezTo>
                  <a:pt x="114600" y="117778"/>
                  <a:pt x="114351" y="117390"/>
                  <a:pt x="114631" y="117167"/>
                </a:cubicBezTo>
                <a:cubicBezTo>
                  <a:pt x="114725" y="116890"/>
                  <a:pt x="114694" y="116501"/>
                  <a:pt x="114944" y="116223"/>
                </a:cubicBezTo>
                <a:cubicBezTo>
                  <a:pt x="115131" y="115724"/>
                  <a:pt x="115318" y="115168"/>
                  <a:pt x="115412" y="114558"/>
                </a:cubicBezTo>
                <a:cubicBezTo>
                  <a:pt x="115537" y="114113"/>
                  <a:pt x="115786" y="114447"/>
                  <a:pt x="115630" y="113947"/>
                </a:cubicBezTo>
                <a:cubicBezTo>
                  <a:pt x="115942" y="113725"/>
                  <a:pt x="115880" y="113391"/>
                  <a:pt x="115942" y="113058"/>
                </a:cubicBezTo>
                <a:cubicBezTo>
                  <a:pt x="116410" y="112392"/>
                  <a:pt x="116504" y="111559"/>
                  <a:pt x="116879" y="110893"/>
                </a:cubicBezTo>
                <a:cubicBezTo>
                  <a:pt x="117035" y="110004"/>
                  <a:pt x="117440" y="109282"/>
                  <a:pt x="117659" y="108505"/>
                </a:cubicBezTo>
                <a:cubicBezTo>
                  <a:pt x="117940" y="108172"/>
                  <a:pt x="117877" y="107727"/>
                  <a:pt x="118127" y="107394"/>
                </a:cubicBezTo>
                <a:cubicBezTo>
                  <a:pt x="118221" y="106950"/>
                  <a:pt x="118595" y="106672"/>
                  <a:pt x="118564" y="106173"/>
                </a:cubicBezTo>
                <a:cubicBezTo>
                  <a:pt x="118845" y="106284"/>
                  <a:pt x="118814" y="105617"/>
                  <a:pt x="119126" y="105395"/>
                </a:cubicBezTo>
                <a:cubicBezTo>
                  <a:pt x="119063" y="105118"/>
                  <a:pt x="119375" y="105006"/>
                  <a:pt x="119344" y="104784"/>
                </a:cubicBezTo>
                <a:cubicBezTo>
                  <a:pt x="119438" y="104562"/>
                  <a:pt x="119469" y="104340"/>
                  <a:pt x="119563" y="104118"/>
                </a:cubicBezTo>
                <a:cubicBezTo>
                  <a:pt x="119687" y="104007"/>
                  <a:pt x="119781" y="103840"/>
                  <a:pt x="119812" y="103674"/>
                </a:cubicBezTo>
                <a:cubicBezTo>
                  <a:pt x="119812" y="103674"/>
                  <a:pt x="119843" y="103618"/>
                  <a:pt x="119843" y="103618"/>
                </a:cubicBezTo>
                <a:cubicBezTo>
                  <a:pt x="119843" y="101341"/>
                  <a:pt x="119843" y="101341"/>
                  <a:pt x="119843" y="101341"/>
                </a:cubicBezTo>
                <a:cubicBezTo>
                  <a:pt x="119594" y="101508"/>
                  <a:pt x="119375" y="101397"/>
                  <a:pt x="119063" y="101841"/>
                </a:cubicBezTo>
                <a:cubicBezTo>
                  <a:pt x="118720" y="101453"/>
                  <a:pt x="118221" y="102230"/>
                  <a:pt x="117877" y="101841"/>
                </a:cubicBezTo>
                <a:close/>
                <a:moveTo>
                  <a:pt x="100244" y="118056"/>
                </a:moveTo>
                <a:cubicBezTo>
                  <a:pt x="100057" y="118111"/>
                  <a:pt x="100244" y="117889"/>
                  <a:pt x="100338" y="117778"/>
                </a:cubicBezTo>
                <a:cubicBezTo>
                  <a:pt x="100525" y="117723"/>
                  <a:pt x="100338" y="117945"/>
                  <a:pt x="100244" y="118056"/>
                </a:cubicBezTo>
                <a:close/>
                <a:moveTo>
                  <a:pt x="104457" y="113058"/>
                </a:moveTo>
                <a:cubicBezTo>
                  <a:pt x="104239" y="112947"/>
                  <a:pt x="104020" y="112947"/>
                  <a:pt x="103802" y="113003"/>
                </a:cubicBezTo>
                <a:cubicBezTo>
                  <a:pt x="103802" y="112503"/>
                  <a:pt x="104176" y="113003"/>
                  <a:pt x="104364" y="112781"/>
                </a:cubicBezTo>
                <a:cubicBezTo>
                  <a:pt x="104551" y="112892"/>
                  <a:pt x="104801" y="112725"/>
                  <a:pt x="105019" y="112781"/>
                </a:cubicBezTo>
                <a:cubicBezTo>
                  <a:pt x="105019" y="113336"/>
                  <a:pt x="104613" y="112836"/>
                  <a:pt x="104457" y="113058"/>
                </a:cubicBezTo>
                <a:close/>
                <a:moveTo>
                  <a:pt x="107360" y="113447"/>
                </a:moveTo>
                <a:cubicBezTo>
                  <a:pt x="107235" y="112836"/>
                  <a:pt x="107609" y="113114"/>
                  <a:pt x="107859" y="112725"/>
                </a:cubicBezTo>
                <a:cubicBezTo>
                  <a:pt x="107921" y="113058"/>
                  <a:pt x="107485" y="113169"/>
                  <a:pt x="107360" y="113447"/>
                </a:cubicBezTo>
                <a:close/>
                <a:moveTo>
                  <a:pt x="108421" y="111892"/>
                </a:moveTo>
                <a:cubicBezTo>
                  <a:pt x="108483" y="111337"/>
                  <a:pt x="109076" y="111281"/>
                  <a:pt x="109295" y="111115"/>
                </a:cubicBezTo>
                <a:cubicBezTo>
                  <a:pt x="109232" y="111614"/>
                  <a:pt x="108702" y="111337"/>
                  <a:pt x="108421" y="111892"/>
                </a:cubicBezTo>
                <a:close/>
                <a:moveTo>
                  <a:pt x="109825" y="110726"/>
                </a:moveTo>
                <a:cubicBezTo>
                  <a:pt x="109732" y="109949"/>
                  <a:pt x="110262" y="110615"/>
                  <a:pt x="110543" y="110115"/>
                </a:cubicBezTo>
                <a:cubicBezTo>
                  <a:pt x="110481" y="110837"/>
                  <a:pt x="110075" y="110171"/>
                  <a:pt x="109825" y="110726"/>
                </a:cubicBezTo>
                <a:close/>
                <a:moveTo>
                  <a:pt x="111635" y="109282"/>
                </a:moveTo>
                <a:cubicBezTo>
                  <a:pt x="111479" y="109449"/>
                  <a:pt x="111292" y="109671"/>
                  <a:pt x="111105" y="109838"/>
                </a:cubicBezTo>
                <a:cubicBezTo>
                  <a:pt x="110918" y="109449"/>
                  <a:pt x="110637" y="109782"/>
                  <a:pt x="110449" y="109449"/>
                </a:cubicBezTo>
                <a:cubicBezTo>
                  <a:pt x="110013" y="109782"/>
                  <a:pt x="109607" y="109838"/>
                  <a:pt x="109232" y="109671"/>
                </a:cubicBezTo>
                <a:cubicBezTo>
                  <a:pt x="108795" y="110115"/>
                  <a:pt x="108452" y="109560"/>
                  <a:pt x="107984" y="110060"/>
                </a:cubicBezTo>
                <a:cubicBezTo>
                  <a:pt x="107859" y="109782"/>
                  <a:pt x="107641" y="110060"/>
                  <a:pt x="107485" y="109893"/>
                </a:cubicBezTo>
                <a:cubicBezTo>
                  <a:pt x="107360" y="109782"/>
                  <a:pt x="107204" y="109838"/>
                  <a:pt x="107048" y="109782"/>
                </a:cubicBezTo>
                <a:cubicBezTo>
                  <a:pt x="106704" y="109838"/>
                  <a:pt x="106423" y="109560"/>
                  <a:pt x="106080" y="109726"/>
                </a:cubicBezTo>
                <a:cubicBezTo>
                  <a:pt x="105799" y="109282"/>
                  <a:pt x="105394" y="109726"/>
                  <a:pt x="105113" y="109449"/>
                </a:cubicBezTo>
                <a:cubicBezTo>
                  <a:pt x="104957" y="109449"/>
                  <a:pt x="104801" y="109671"/>
                  <a:pt x="104676" y="109393"/>
                </a:cubicBezTo>
                <a:cubicBezTo>
                  <a:pt x="104520" y="109393"/>
                  <a:pt x="104364" y="109449"/>
                  <a:pt x="104208" y="109338"/>
                </a:cubicBezTo>
                <a:cubicBezTo>
                  <a:pt x="103927" y="109005"/>
                  <a:pt x="103552" y="109282"/>
                  <a:pt x="103302" y="108838"/>
                </a:cubicBezTo>
                <a:cubicBezTo>
                  <a:pt x="102959" y="109005"/>
                  <a:pt x="102678" y="108671"/>
                  <a:pt x="102335" y="108560"/>
                </a:cubicBezTo>
                <a:cubicBezTo>
                  <a:pt x="102023" y="108449"/>
                  <a:pt x="101680" y="108560"/>
                  <a:pt x="101399" y="108283"/>
                </a:cubicBezTo>
                <a:cubicBezTo>
                  <a:pt x="101118" y="108116"/>
                  <a:pt x="100806" y="108172"/>
                  <a:pt x="100525" y="107894"/>
                </a:cubicBezTo>
                <a:cubicBezTo>
                  <a:pt x="100338" y="108116"/>
                  <a:pt x="100244" y="107505"/>
                  <a:pt x="100026" y="107672"/>
                </a:cubicBezTo>
                <a:cubicBezTo>
                  <a:pt x="99869" y="107838"/>
                  <a:pt x="99745" y="107505"/>
                  <a:pt x="99620" y="107394"/>
                </a:cubicBezTo>
                <a:cubicBezTo>
                  <a:pt x="99526" y="107394"/>
                  <a:pt x="99433" y="107450"/>
                  <a:pt x="99370" y="107283"/>
                </a:cubicBezTo>
                <a:cubicBezTo>
                  <a:pt x="99276" y="107172"/>
                  <a:pt x="99183" y="107394"/>
                  <a:pt x="99120" y="107172"/>
                </a:cubicBezTo>
                <a:cubicBezTo>
                  <a:pt x="98996" y="106950"/>
                  <a:pt x="98808" y="107172"/>
                  <a:pt x="98684" y="106894"/>
                </a:cubicBezTo>
                <a:cubicBezTo>
                  <a:pt x="98091" y="106561"/>
                  <a:pt x="97498" y="106228"/>
                  <a:pt x="96936" y="105784"/>
                </a:cubicBezTo>
                <a:cubicBezTo>
                  <a:pt x="96343" y="105506"/>
                  <a:pt x="95750" y="105173"/>
                  <a:pt x="95157" y="104729"/>
                </a:cubicBezTo>
                <a:cubicBezTo>
                  <a:pt x="94970" y="104729"/>
                  <a:pt x="94814" y="104673"/>
                  <a:pt x="94657" y="104507"/>
                </a:cubicBezTo>
                <a:cubicBezTo>
                  <a:pt x="94501" y="104507"/>
                  <a:pt x="94345" y="104562"/>
                  <a:pt x="94221" y="104451"/>
                </a:cubicBezTo>
                <a:cubicBezTo>
                  <a:pt x="94096" y="104173"/>
                  <a:pt x="93908" y="104396"/>
                  <a:pt x="93784" y="104173"/>
                </a:cubicBezTo>
                <a:cubicBezTo>
                  <a:pt x="93596" y="104562"/>
                  <a:pt x="93534" y="103840"/>
                  <a:pt x="93347" y="104062"/>
                </a:cubicBezTo>
                <a:cubicBezTo>
                  <a:pt x="93222" y="104118"/>
                  <a:pt x="93128" y="103951"/>
                  <a:pt x="93003" y="104062"/>
                </a:cubicBezTo>
                <a:cubicBezTo>
                  <a:pt x="92879" y="104007"/>
                  <a:pt x="92847" y="103840"/>
                  <a:pt x="93003" y="103674"/>
                </a:cubicBezTo>
                <a:cubicBezTo>
                  <a:pt x="93097" y="104229"/>
                  <a:pt x="93315" y="103618"/>
                  <a:pt x="93440" y="103785"/>
                </a:cubicBezTo>
                <a:cubicBezTo>
                  <a:pt x="93534" y="104173"/>
                  <a:pt x="93784" y="103563"/>
                  <a:pt x="93908" y="103840"/>
                </a:cubicBezTo>
                <a:cubicBezTo>
                  <a:pt x="94189" y="103896"/>
                  <a:pt x="94501" y="103951"/>
                  <a:pt x="94814" y="104007"/>
                </a:cubicBezTo>
                <a:cubicBezTo>
                  <a:pt x="94907" y="103785"/>
                  <a:pt x="94970" y="103951"/>
                  <a:pt x="95063" y="104062"/>
                </a:cubicBezTo>
                <a:cubicBezTo>
                  <a:pt x="95126" y="103951"/>
                  <a:pt x="95188" y="103951"/>
                  <a:pt x="95250" y="104062"/>
                </a:cubicBezTo>
                <a:cubicBezTo>
                  <a:pt x="95407" y="104062"/>
                  <a:pt x="95594" y="103896"/>
                  <a:pt x="95687" y="104118"/>
                </a:cubicBezTo>
                <a:cubicBezTo>
                  <a:pt x="96031" y="103896"/>
                  <a:pt x="96249" y="104507"/>
                  <a:pt x="96592" y="104285"/>
                </a:cubicBezTo>
                <a:cubicBezTo>
                  <a:pt x="96717" y="104507"/>
                  <a:pt x="96936" y="104062"/>
                  <a:pt x="97029" y="104562"/>
                </a:cubicBezTo>
                <a:cubicBezTo>
                  <a:pt x="97185" y="104451"/>
                  <a:pt x="97310" y="104784"/>
                  <a:pt x="97466" y="104618"/>
                </a:cubicBezTo>
                <a:cubicBezTo>
                  <a:pt x="97778" y="104618"/>
                  <a:pt x="98028" y="105118"/>
                  <a:pt x="98340" y="105006"/>
                </a:cubicBezTo>
                <a:cubicBezTo>
                  <a:pt x="98621" y="105173"/>
                  <a:pt x="98902" y="105451"/>
                  <a:pt x="99214" y="105340"/>
                </a:cubicBezTo>
                <a:cubicBezTo>
                  <a:pt x="99495" y="105506"/>
                  <a:pt x="99713" y="105895"/>
                  <a:pt x="100057" y="105562"/>
                </a:cubicBezTo>
                <a:cubicBezTo>
                  <a:pt x="100119" y="106228"/>
                  <a:pt x="100338" y="105617"/>
                  <a:pt x="100431" y="106117"/>
                </a:cubicBezTo>
                <a:cubicBezTo>
                  <a:pt x="100868" y="106117"/>
                  <a:pt x="101243" y="106395"/>
                  <a:pt x="101648" y="106284"/>
                </a:cubicBezTo>
                <a:cubicBezTo>
                  <a:pt x="101711" y="106783"/>
                  <a:pt x="101898" y="106450"/>
                  <a:pt x="101992" y="106617"/>
                </a:cubicBezTo>
                <a:cubicBezTo>
                  <a:pt x="102148" y="106672"/>
                  <a:pt x="102273" y="106728"/>
                  <a:pt x="102366" y="106783"/>
                </a:cubicBezTo>
                <a:cubicBezTo>
                  <a:pt x="102585" y="107006"/>
                  <a:pt x="102866" y="106894"/>
                  <a:pt x="103084" y="106950"/>
                </a:cubicBezTo>
                <a:cubicBezTo>
                  <a:pt x="103365" y="107228"/>
                  <a:pt x="103646" y="107394"/>
                  <a:pt x="103927" y="107561"/>
                </a:cubicBezTo>
                <a:cubicBezTo>
                  <a:pt x="104052" y="107616"/>
                  <a:pt x="104239" y="107561"/>
                  <a:pt x="104364" y="107616"/>
                </a:cubicBezTo>
                <a:cubicBezTo>
                  <a:pt x="104520" y="107727"/>
                  <a:pt x="104613" y="107894"/>
                  <a:pt x="104801" y="107950"/>
                </a:cubicBezTo>
                <a:cubicBezTo>
                  <a:pt x="105081" y="108005"/>
                  <a:pt x="105362" y="108172"/>
                  <a:pt x="105674" y="108283"/>
                </a:cubicBezTo>
                <a:cubicBezTo>
                  <a:pt x="105955" y="108394"/>
                  <a:pt x="106236" y="108283"/>
                  <a:pt x="106455" y="108727"/>
                </a:cubicBezTo>
                <a:cubicBezTo>
                  <a:pt x="106923" y="108227"/>
                  <a:pt x="107204" y="109116"/>
                  <a:pt x="107672" y="108560"/>
                </a:cubicBezTo>
                <a:cubicBezTo>
                  <a:pt x="108015" y="108838"/>
                  <a:pt x="108390" y="108782"/>
                  <a:pt x="108702" y="109116"/>
                </a:cubicBezTo>
                <a:cubicBezTo>
                  <a:pt x="109045" y="108782"/>
                  <a:pt x="109326" y="109060"/>
                  <a:pt x="109669" y="108782"/>
                </a:cubicBezTo>
                <a:cubicBezTo>
                  <a:pt x="110418" y="109227"/>
                  <a:pt x="111323" y="108671"/>
                  <a:pt x="112072" y="109005"/>
                </a:cubicBezTo>
                <a:cubicBezTo>
                  <a:pt x="112166" y="109282"/>
                  <a:pt x="111729" y="109338"/>
                  <a:pt x="111635" y="109282"/>
                </a:cubicBezTo>
                <a:close/>
                <a:moveTo>
                  <a:pt x="114694" y="105728"/>
                </a:moveTo>
                <a:cubicBezTo>
                  <a:pt x="114507" y="105784"/>
                  <a:pt x="114694" y="105451"/>
                  <a:pt x="114756" y="105673"/>
                </a:cubicBezTo>
                <a:cubicBezTo>
                  <a:pt x="114881" y="105506"/>
                  <a:pt x="114975" y="105617"/>
                  <a:pt x="115100" y="105451"/>
                </a:cubicBezTo>
                <a:cubicBezTo>
                  <a:pt x="115381" y="105562"/>
                  <a:pt x="114788" y="105784"/>
                  <a:pt x="114694" y="105728"/>
                </a:cubicBezTo>
                <a:close/>
                <a:moveTo>
                  <a:pt x="115537" y="106339"/>
                </a:moveTo>
                <a:cubicBezTo>
                  <a:pt x="115505" y="105784"/>
                  <a:pt x="115911" y="106339"/>
                  <a:pt x="116098" y="105839"/>
                </a:cubicBezTo>
                <a:cubicBezTo>
                  <a:pt x="116130" y="106395"/>
                  <a:pt x="115661" y="106395"/>
                  <a:pt x="115537" y="106339"/>
                </a:cubicBezTo>
                <a:close/>
                <a:moveTo>
                  <a:pt x="79271" y="113114"/>
                </a:moveTo>
                <a:cubicBezTo>
                  <a:pt x="79240" y="112781"/>
                  <a:pt x="79209" y="112392"/>
                  <a:pt x="79271" y="112059"/>
                </a:cubicBezTo>
                <a:cubicBezTo>
                  <a:pt x="79334" y="111726"/>
                  <a:pt x="79271" y="111281"/>
                  <a:pt x="79365" y="110893"/>
                </a:cubicBezTo>
                <a:cubicBezTo>
                  <a:pt x="79365" y="110171"/>
                  <a:pt x="79365" y="109393"/>
                  <a:pt x="79334" y="108616"/>
                </a:cubicBezTo>
                <a:cubicBezTo>
                  <a:pt x="79178" y="108172"/>
                  <a:pt x="79396" y="107950"/>
                  <a:pt x="79209" y="107450"/>
                </a:cubicBezTo>
                <a:cubicBezTo>
                  <a:pt x="79334" y="107339"/>
                  <a:pt x="79146" y="107006"/>
                  <a:pt x="79240" y="106894"/>
                </a:cubicBezTo>
                <a:cubicBezTo>
                  <a:pt x="79178" y="106672"/>
                  <a:pt x="79115" y="106339"/>
                  <a:pt x="79022" y="106395"/>
                </a:cubicBezTo>
                <a:cubicBezTo>
                  <a:pt x="79053" y="107061"/>
                  <a:pt x="79146" y="107838"/>
                  <a:pt x="79084" y="108449"/>
                </a:cubicBezTo>
                <a:cubicBezTo>
                  <a:pt x="79146" y="108838"/>
                  <a:pt x="79146" y="109227"/>
                  <a:pt x="79084" y="109560"/>
                </a:cubicBezTo>
                <a:cubicBezTo>
                  <a:pt x="79146" y="109949"/>
                  <a:pt x="79146" y="110282"/>
                  <a:pt x="79084" y="110615"/>
                </a:cubicBezTo>
                <a:cubicBezTo>
                  <a:pt x="79115" y="111337"/>
                  <a:pt x="79053" y="112003"/>
                  <a:pt x="79022" y="112614"/>
                </a:cubicBezTo>
                <a:cubicBezTo>
                  <a:pt x="78803" y="112892"/>
                  <a:pt x="79053" y="113391"/>
                  <a:pt x="78897" y="113614"/>
                </a:cubicBezTo>
                <a:cubicBezTo>
                  <a:pt x="78803" y="113725"/>
                  <a:pt x="78803" y="113891"/>
                  <a:pt x="78803" y="114058"/>
                </a:cubicBezTo>
                <a:cubicBezTo>
                  <a:pt x="78928" y="114335"/>
                  <a:pt x="78772" y="114447"/>
                  <a:pt x="78772" y="114669"/>
                </a:cubicBezTo>
                <a:cubicBezTo>
                  <a:pt x="78553" y="114835"/>
                  <a:pt x="78803" y="115335"/>
                  <a:pt x="78616" y="115502"/>
                </a:cubicBezTo>
                <a:cubicBezTo>
                  <a:pt x="78678" y="115724"/>
                  <a:pt x="78647" y="115835"/>
                  <a:pt x="78647" y="116001"/>
                </a:cubicBezTo>
                <a:cubicBezTo>
                  <a:pt x="78460" y="116112"/>
                  <a:pt x="78522" y="116335"/>
                  <a:pt x="78491" y="116501"/>
                </a:cubicBezTo>
                <a:cubicBezTo>
                  <a:pt x="78429" y="116834"/>
                  <a:pt x="78491" y="117223"/>
                  <a:pt x="78366" y="117501"/>
                </a:cubicBezTo>
                <a:cubicBezTo>
                  <a:pt x="78304" y="117834"/>
                  <a:pt x="78241" y="118167"/>
                  <a:pt x="78241" y="118500"/>
                </a:cubicBezTo>
                <a:cubicBezTo>
                  <a:pt x="78117" y="119000"/>
                  <a:pt x="77992" y="119500"/>
                  <a:pt x="77867" y="120000"/>
                </a:cubicBezTo>
                <a:cubicBezTo>
                  <a:pt x="78616" y="120000"/>
                  <a:pt x="78616" y="120000"/>
                  <a:pt x="78616" y="120000"/>
                </a:cubicBezTo>
                <a:cubicBezTo>
                  <a:pt x="78616" y="119833"/>
                  <a:pt x="78616" y="119722"/>
                  <a:pt x="78616" y="119611"/>
                </a:cubicBezTo>
                <a:cubicBezTo>
                  <a:pt x="78897" y="119000"/>
                  <a:pt x="78928" y="118278"/>
                  <a:pt x="78959" y="117501"/>
                </a:cubicBezTo>
                <a:cubicBezTo>
                  <a:pt x="79209" y="116890"/>
                  <a:pt x="79022" y="115946"/>
                  <a:pt x="79240" y="115279"/>
                </a:cubicBezTo>
                <a:cubicBezTo>
                  <a:pt x="79178" y="114558"/>
                  <a:pt x="79084" y="113780"/>
                  <a:pt x="79271" y="113114"/>
                </a:cubicBezTo>
                <a:close/>
                <a:moveTo>
                  <a:pt x="77898" y="110004"/>
                </a:moveTo>
                <a:cubicBezTo>
                  <a:pt x="77960" y="109282"/>
                  <a:pt x="78023" y="108560"/>
                  <a:pt x="77992" y="107783"/>
                </a:cubicBezTo>
                <a:cubicBezTo>
                  <a:pt x="77929" y="106950"/>
                  <a:pt x="78117" y="106284"/>
                  <a:pt x="77929" y="105340"/>
                </a:cubicBezTo>
                <a:cubicBezTo>
                  <a:pt x="77992" y="104618"/>
                  <a:pt x="77773" y="103729"/>
                  <a:pt x="77773" y="102952"/>
                </a:cubicBezTo>
                <a:cubicBezTo>
                  <a:pt x="77742" y="102896"/>
                  <a:pt x="77742" y="102785"/>
                  <a:pt x="77711" y="102730"/>
                </a:cubicBezTo>
                <a:cubicBezTo>
                  <a:pt x="77711" y="102397"/>
                  <a:pt x="77804" y="102119"/>
                  <a:pt x="77617" y="101675"/>
                </a:cubicBezTo>
                <a:cubicBezTo>
                  <a:pt x="77711" y="101564"/>
                  <a:pt x="77586" y="101230"/>
                  <a:pt x="77524" y="101008"/>
                </a:cubicBezTo>
                <a:cubicBezTo>
                  <a:pt x="77648" y="100953"/>
                  <a:pt x="77524" y="100509"/>
                  <a:pt x="77399" y="100564"/>
                </a:cubicBezTo>
                <a:cubicBezTo>
                  <a:pt x="77492" y="101286"/>
                  <a:pt x="77555" y="102008"/>
                  <a:pt x="77617" y="102730"/>
                </a:cubicBezTo>
                <a:cubicBezTo>
                  <a:pt x="77648" y="102952"/>
                  <a:pt x="77648" y="103174"/>
                  <a:pt x="77680" y="103396"/>
                </a:cubicBezTo>
                <a:cubicBezTo>
                  <a:pt x="77492" y="104173"/>
                  <a:pt x="77929" y="105340"/>
                  <a:pt x="77711" y="106062"/>
                </a:cubicBezTo>
                <a:cubicBezTo>
                  <a:pt x="77836" y="106561"/>
                  <a:pt x="77648" y="106894"/>
                  <a:pt x="77804" y="107450"/>
                </a:cubicBezTo>
                <a:cubicBezTo>
                  <a:pt x="77742" y="107838"/>
                  <a:pt x="77680" y="108227"/>
                  <a:pt x="77742" y="108727"/>
                </a:cubicBezTo>
                <a:cubicBezTo>
                  <a:pt x="77804" y="108949"/>
                  <a:pt x="77555" y="109005"/>
                  <a:pt x="77711" y="109282"/>
                </a:cubicBezTo>
                <a:cubicBezTo>
                  <a:pt x="77555" y="109449"/>
                  <a:pt x="77773" y="109838"/>
                  <a:pt x="77586" y="109949"/>
                </a:cubicBezTo>
                <a:cubicBezTo>
                  <a:pt x="77711" y="110448"/>
                  <a:pt x="77430" y="110726"/>
                  <a:pt x="77648" y="111337"/>
                </a:cubicBezTo>
                <a:cubicBezTo>
                  <a:pt x="77368" y="111614"/>
                  <a:pt x="77430" y="112114"/>
                  <a:pt x="77399" y="112614"/>
                </a:cubicBezTo>
                <a:cubicBezTo>
                  <a:pt x="77399" y="113114"/>
                  <a:pt x="77180" y="113503"/>
                  <a:pt x="77211" y="114058"/>
                </a:cubicBezTo>
                <a:cubicBezTo>
                  <a:pt x="77211" y="114613"/>
                  <a:pt x="77024" y="115002"/>
                  <a:pt x="77118" y="115557"/>
                </a:cubicBezTo>
                <a:cubicBezTo>
                  <a:pt x="76837" y="115890"/>
                  <a:pt x="76931" y="116501"/>
                  <a:pt x="76775" y="116945"/>
                </a:cubicBezTo>
                <a:cubicBezTo>
                  <a:pt x="76712" y="117889"/>
                  <a:pt x="76400" y="118722"/>
                  <a:pt x="76213" y="119555"/>
                </a:cubicBezTo>
                <a:cubicBezTo>
                  <a:pt x="76150" y="119722"/>
                  <a:pt x="76119" y="119833"/>
                  <a:pt x="76088" y="120000"/>
                </a:cubicBezTo>
                <a:cubicBezTo>
                  <a:pt x="76462" y="120000"/>
                  <a:pt x="76462" y="120000"/>
                  <a:pt x="76462" y="120000"/>
                </a:cubicBezTo>
                <a:cubicBezTo>
                  <a:pt x="76587" y="119500"/>
                  <a:pt x="76712" y="119055"/>
                  <a:pt x="76868" y="118667"/>
                </a:cubicBezTo>
                <a:cubicBezTo>
                  <a:pt x="77087" y="117279"/>
                  <a:pt x="77243" y="115835"/>
                  <a:pt x="77524" y="114502"/>
                </a:cubicBezTo>
                <a:cubicBezTo>
                  <a:pt x="77648" y="113836"/>
                  <a:pt x="77524" y="112947"/>
                  <a:pt x="77742" y="112336"/>
                </a:cubicBezTo>
                <a:cubicBezTo>
                  <a:pt x="77742" y="111948"/>
                  <a:pt x="77804" y="111559"/>
                  <a:pt x="77804" y="111170"/>
                </a:cubicBezTo>
                <a:cubicBezTo>
                  <a:pt x="77929" y="110837"/>
                  <a:pt x="77836" y="110393"/>
                  <a:pt x="77898" y="110004"/>
                </a:cubicBezTo>
                <a:close/>
                <a:moveTo>
                  <a:pt x="38637" y="115279"/>
                </a:moveTo>
                <a:cubicBezTo>
                  <a:pt x="38574" y="114891"/>
                  <a:pt x="38699" y="114335"/>
                  <a:pt x="38668" y="113947"/>
                </a:cubicBezTo>
                <a:cubicBezTo>
                  <a:pt x="38668" y="113447"/>
                  <a:pt x="38793" y="112836"/>
                  <a:pt x="38574" y="112559"/>
                </a:cubicBezTo>
                <a:cubicBezTo>
                  <a:pt x="38387" y="113669"/>
                  <a:pt x="38449" y="114558"/>
                  <a:pt x="38418" y="115502"/>
                </a:cubicBezTo>
                <a:cubicBezTo>
                  <a:pt x="38325" y="116501"/>
                  <a:pt x="38200" y="117556"/>
                  <a:pt x="38169" y="118500"/>
                </a:cubicBezTo>
                <a:cubicBezTo>
                  <a:pt x="38075" y="119000"/>
                  <a:pt x="38013" y="119500"/>
                  <a:pt x="37950" y="120000"/>
                </a:cubicBezTo>
                <a:cubicBezTo>
                  <a:pt x="38200" y="120000"/>
                  <a:pt x="38200" y="120000"/>
                  <a:pt x="38200" y="120000"/>
                </a:cubicBezTo>
                <a:cubicBezTo>
                  <a:pt x="38231" y="119888"/>
                  <a:pt x="38231" y="119833"/>
                  <a:pt x="38262" y="119722"/>
                </a:cubicBezTo>
                <a:cubicBezTo>
                  <a:pt x="38325" y="119222"/>
                  <a:pt x="38418" y="118722"/>
                  <a:pt x="38481" y="118167"/>
                </a:cubicBezTo>
                <a:cubicBezTo>
                  <a:pt x="38481" y="117279"/>
                  <a:pt x="38730" y="116112"/>
                  <a:pt x="38637" y="115279"/>
                </a:cubicBezTo>
                <a:close/>
                <a:moveTo>
                  <a:pt x="40478" y="116112"/>
                </a:moveTo>
                <a:cubicBezTo>
                  <a:pt x="40322" y="116834"/>
                  <a:pt x="40322" y="116890"/>
                  <a:pt x="40260" y="117667"/>
                </a:cubicBezTo>
                <a:cubicBezTo>
                  <a:pt x="40322" y="118389"/>
                  <a:pt x="40010" y="118611"/>
                  <a:pt x="40104" y="119278"/>
                </a:cubicBezTo>
                <a:cubicBezTo>
                  <a:pt x="40072" y="119555"/>
                  <a:pt x="40041" y="119777"/>
                  <a:pt x="40010" y="120000"/>
                </a:cubicBezTo>
                <a:cubicBezTo>
                  <a:pt x="40260" y="120000"/>
                  <a:pt x="40260" y="120000"/>
                  <a:pt x="40260" y="120000"/>
                </a:cubicBezTo>
                <a:cubicBezTo>
                  <a:pt x="40260" y="119722"/>
                  <a:pt x="40197" y="119555"/>
                  <a:pt x="40322" y="119222"/>
                </a:cubicBezTo>
                <a:cubicBezTo>
                  <a:pt x="40291" y="118889"/>
                  <a:pt x="40540" y="118334"/>
                  <a:pt x="40353" y="118223"/>
                </a:cubicBezTo>
                <a:cubicBezTo>
                  <a:pt x="40353" y="117945"/>
                  <a:pt x="40603" y="117390"/>
                  <a:pt x="40416" y="117279"/>
                </a:cubicBezTo>
                <a:cubicBezTo>
                  <a:pt x="40416" y="116890"/>
                  <a:pt x="40665" y="116279"/>
                  <a:pt x="40478" y="116112"/>
                </a:cubicBezTo>
                <a:close/>
                <a:moveTo>
                  <a:pt x="39167" y="116168"/>
                </a:moveTo>
                <a:cubicBezTo>
                  <a:pt x="39292" y="115668"/>
                  <a:pt x="39230" y="115391"/>
                  <a:pt x="39230" y="115057"/>
                </a:cubicBezTo>
                <a:cubicBezTo>
                  <a:pt x="39292" y="114613"/>
                  <a:pt x="39292" y="114280"/>
                  <a:pt x="39198" y="114002"/>
                </a:cubicBezTo>
                <a:cubicBezTo>
                  <a:pt x="39011" y="114280"/>
                  <a:pt x="39198" y="114224"/>
                  <a:pt x="39105" y="114669"/>
                </a:cubicBezTo>
                <a:cubicBezTo>
                  <a:pt x="39011" y="114891"/>
                  <a:pt x="39261" y="115391"/>
                  <a:pt x="39011" y="115446"/>
                </a:cubicBezTo>
                <a:cubicBezTo>
                  <a:pt x="39011" y="116001"/>
                  <a:pt x="38918" y="116723"/>
                  <a:pt x="38886" y="117390"/>
                </a:cubicBezTo>
                <a:cubicBezTo>
                  <a:pt x="38730" y="117945"/>
                  <a:pt x="38793" y="117889"/>
                  <a:pt x="38699" y="118611"/>
                </a:cubicBezTo>
                <a:cubicBezTo>
                  <a:pt x="38668" y="119055"/>
                  <a:pt x="38512" y="119611"/>
                  <a:pt x="38574" y="120000"/>
                </a:cubicBezTo>
                <a:cubicBezTo>
                  <a:pt x="38793" y="120000"/>
                  <a:pt x="38793" y="120000"/>
                  <a:pt x="38793" y="120000"/>
                </a:cubicBezTo>
                <a:cubicBezTo>
                  <a:pt x="38855" y="119278"/>
                  <a:pt x="38918" y="118667"/>
                  <a:pt x="39042" y="118278"/>
                </a:cubicBezTo>
                <a:cubicBezTo>
                  <a:pt x="38980" y="117667"/>
                  <a:pt x="39136" y="116834"/>
                  <a:pt x="39167" y="116168"/>
                </a:cubicBezTo>
                <a:close/>
                <a:moveTo>
                  <a:pt x="118938" y="92901"/>
                </a:moveTo>
                <a:cubicBezTo>
                  <a:pt x="118595" y="92457"/>
                  <a:pt x="118158" y="92901"/>
                  <a:pt x="117784" y="92623"/>
                </a:cubicBezTo>
                <a:cubicBezTo>
                  <a:pt x="117596" y="92679"/>
                  <a:pt x="117378" y="92790"/>
                  <a:pt x="117222" y="92512"/>
                </a:cubicBezTo>
                <a:cubicBezTo>
                  <a:pt x="116972" y="92790"/>
                  <a:pt x="116816" y="92457"/>
                  <a:pt x="116660" y="92179"/>
                </a:cubicBezTo>
                <a:cubicBezTo>
                  <a:pt x="116535" y="92290"/>
                  <a:pt x="116410" y="92568"/>
                  <a:pt x="116317" y="92401"/>
                </a:cubicBezTo>
                <a:cubicBezTo>
                  <a:pt x="116192" y="92512"/>
                  <a:pt x="116130" y="92124"/>
                  <a:pt x="115973" y="92346"/>
                </a:cubicBezTo>
                <a:cubicBezTo>
                  <a:pt x="115755" y="92235"/>
                  <a:pt x="115568" y="91957"/>
                  <a:pt x="115287" y="92179"/>
                </a:cubicBezTo>
                <a:cubicBezTo>
                  <a:pt x="115131" y="91679"/>
                  <a:pt x="114850" y="92012"/>
                  <a:pt x="114694" y="91735"/>
                </a:cubicBezTo>
                <a:cubicBezTo>
                  <a:pt x="114413" y="92068"/>
                  <a:pt x="114257" y="91402"/>
                  <a:pt x="113945" y="91735"/>
                </a:cubicBezTo>
                <a:cubicBezTo>
                  <a:pt x="113789" y="91457"/>
                  <a:pt x="113570" y="91402"/>
                  <a:pt x="113352" y="91513"/>
                </a:cubicBezTo>
                <a:cubicBezTo>
                  <a:pt x="113165" y="91068"/>
                  <a:pt x="112884" y="91180"/>
                  <a:pt x="112665" y="91124"/>
                </a:cubicBezTo>
                <a:cubicBezTo>
                  <a:pt x="112447" y="90957"/>
                  <a:pt x="112260" y="90624"/>
                  <a:pt x="112010" y="90680"/>
                </a:cubicBezTo>
                <a:cubicBezTo>
                  <a:pt x="111916" y="90569"/>
                  <a:pt x="111791" y="90458"/>
                  <a:pt x="111698" y="90458"/>
                </a:cubicBezTo>
                <a:cubicBezTo>
                  <a:pt x="111542" y="90624"/>
                  <a:pt x="111479" y="90069"/>
                  <a:pt x="111355" y="90069"/>
                </a:cubicBezTo>
                <a:cubicBezTo>
                  <a:pt x="110918" y="89958"/>
                  <a:pt x="110481" y="89625"/>
                  <a:pt x="110075" y="89403"/>
                </a:cubicBezTo>
                <a:cubicBezTo>
                  <a:pt x="109794" y="89514"/>
                  <a:pt x="109607" y="89180"/>
                  <a:pt x="109357" y="89236"/>
                </a:cubicBezTo>
                <a:cubicBezTo>
                  <a:pt x="109107" y="89291"/>
                  <a:pt x="108889" y="89180"/>
                  <a:pt x="108671" y="89069"/>
                </a:cubicBezTo>
                <a:cubicBezTo>
                  <a:pt x="108202" y="89014"/>
                  <a:pt x="107765" y="88847"/>
                  <a:pt x="107297" y="88847"/>
                </a:cubicBezTo>
                <a:cubicBezTo>
                  <a:pt x="107204" y="88736"/>
                  <a:pt x="107110" y="88681"/>
                  <a:pt x="106985" y="88847"/>
                </a:cubicBezTo>
                <a:cubicBezTo>
                  <a:pt x="106860" y="88792"/>
                  <a:pt x="106736" y="88736"/>
                  <a:pt x="106611" y="88681"/>
                </a:cubicBezTo>
                <a:cubicBezTo>
                  <a:pt x="106517" y="88459"/>
                  <a:pt x="106361" y="88847"/>
                  <a:pt x="106299" y="88681"/>
                </a:cubicBezTo>
                <a:cubicBezTo>
                  <a:pt x="106111" y="89014"/>
                  <a:pt x="106049" y="88570"/>
                  <a:pt x="105893" y="88736"/>
                </a:cubicBezTo>
                <a:cubicBezTo>
                  <a:pt x="106049" y="89180"/>
                  <a:pt x="106267" y="89014"/>
                  <a:pt x="106517" y="88792"/>
                </a:cubicBezTo>
                <a:cubicBezTo>
                  <a:pt x="106736" y="89514"/>
                  <a:pt x="107079" y="88847"/>
                  <a:pt x="107328" y="89236"/>
                </a:cubicBezTo>
                <a:cubicBezTo>
                  <a:pt x="107609" y="89347"/>
                  <a:pt x="107890" y="89180"/>
                  <a:pt x="108140" y="89458"/>
                </a:cubicBezTo>
                <a:cubicBezTo>
                  <a:pt x="108452" y="89403"/>
                  <a:pt x="108671" y="89736"/>
                  <a:pt x="108983" y="89680"/>
                </a:cubicBezTo>
                <a:cubicBezTo>
                  <a:pt x="109263" y="89791"/>
                  <a:pt x="109576" y="89680"/>
                  <a:pt x="109856" y="90013"/>
                </a:cubicBezTo>
                <a:cubicBezTo>
                  <a:pt x="111011" y="90291"/>
                  <a:pt x="112010" y="91457"/>
                  <a:pt x="113165" y="91901"/>
                </a:cubicBezTo>
                <a:cubicBezTo>
                  <a:pt x="113289" y="91735"/>
                  <a:pt x="113352" y="92290"/>
                  <a:pt x="113539" y="92068"/>
                </a:cubicBezTo>
                <a:cubicBezTo>
                  <a:pt x="113633" y="92290"/>
                  <a:pt x="113820" y="92068"/>
                  <a:pt x="113945" y="92346"/>
                </a:cubicBezTo>
                <a:cubicBezTo>
                  <a:pt x="114163" y="91957"/>
                  <a:pt x="114226" y="92679"/>
                  <a:pt x="114413" y="92401"/>
                </a:cubicBezTo>
                <a:cubicBezTo>
                  <a:pt x="114538" y="92401"/>
                  <a:pt x="114694" y="92623"/>
                  <a:pt x="114850" y="92457"/>
                </a:cubicBezTo>
                <a:cubicBezTo>
                  <a:pt x="115100" y="92623"/>
                  <a:pt x="115349" y="92901"/>
                  <a:pt x="115661" y="92679"/>
                </a:cubicBezTo>
                <a:cubicBezTo>
                  <a:pt x="115724" y="92901"/>
                  <a:pt x="115786" y="92845"/>
                  <a:pt x="115849" y="92901"/>
                </a:cubicBezTo>
                <a:cubicBezTo>
                  <a:pt x="115911" y="92956"/>
                  <a:pt x="116036" y="92956"/>
                  <a:pt x="116098" y="93012"/>
                </a:cubicBezTo>
                <a:cubicBezTo>
                  <a:pt x="116254" y="93012"/>
                  <a:pt x="116410" y="92956"/>
                  <a:pt x="116535" y="93068"/>
                </a:cubicBezTo>
                <a:cubicBezTo>
                  <a:pt x="116816" y="93123"/>
                  <a:pt x="117097" y="93234"/>
                  <a:pt x="117378" y="93290"/>
                </a:cubicBezTo>
                <a:cubicBezTo>
                  <a:pt x="117659" y="93456"/>
                  <a:pt x="118002" y="93179"/>
                  <a:pt x="118283" y="93456"/>
                </a:cubicBezTo>
                <a:cubicBezTo>
                  <a:pt x="118595" y="93179"/>
                  <a:pt x="118845" y="93456"/>
                  <a:pt x="119126" y="93456"/>
                </a:cubicBezTo>
                <a:cubicBezTo>
                  <a:pt x="119344" y="93623"/>
                  <a:pt x="119625" y="93401"/>
                  <a:pt x="119843" y="93623"/>
                </a:cubicBezTo>
                <a:cubicBezTo>
                  <a:pt x="119843" y="92956"/>
                  <a:pt x="119843" y="92956"/>
                  <a:pt x="119843" y="92956"/>
                </a:cubicBezTo>
                <a:cubicBezTo>
                  <a:pt x="119563" y="92956"/>
                  <a:pt x="119282" y="92734"/>
                  <a:pt x="118938" y="92901"/>
                </a:cubicBezTo>
                <a:close/>
                <a:moveTo>
                  <a:pt x="41102" y="116390"/>
                </a:moveTo>
                <a:cubicBezTo>
                  <a:pt x="41040" y="117945"/>
                  <a:pt x="40946" y="118944"/>
                  <a:pt x="40821" y="120000"/>
                </a:cubicBezTo>
                <a:cubicBezTo>
                  <a:pt x="41009" y="120000"/>
                  <a:pt x="41009" y="120000"/>
                  <a:pt x="41009" y="120000"/>
                </a:cubicBezTo>
                <a:cubicBezTo>
                  <a:pt x="41040" y="119500"/>
                  <a:pt x="41071" y="119111"/>
                  <a:pt x="41196" y="118778"/>
                </a:cubicBezTo>
                <a:cubicBezTo>
                  <a:pt x="41102" y="118500"/>
                  <a:pt x="41165" y="118056"/>
                  <a:pt x="41196" y="117612"/>
                </a:cubicBezTo>
                <a:cubicBezTo>
                  <a:pt x="41227" y="117167"/>
                  <a:pt x="41289" y="116668"/>
                  <a:pt x="41102" y="116390"/>
                </a:cubicBezTo>
                <a:close/>
                <a:moveTo>
                  <a:pt x="118127" y="90902"/>
                </a:moveTo>
                <a:cubicBezTo>
                  <a:pt x="118033" y="90791"/>
                  <a:pt x="117908" y="90735"/>
                  <a:pt x="117784" y="90791"/>
                </a:cubicBezTo>
                <a:cubicBezTo>
                  <a:pt x="117628" y="90902"/>
                  <a:pt x="117565" y="90402"/>
                  <a:pt x="117409" y="90624"/>
                </a:cubicBezTo>
                <a:cubicBezTo>
                  <a:pt x="117128" y="90624"/>
                  <a:pt x="116879" y="90513"/>
                  <a:pt x="116660" y="90291"/>
                </a:cubicBezTo>
                <a:cubicBezTo>
                  <a:pt x="116473" y="90624"/>
                  <a:pt x="116410" y="90180"/>
                  <a:pt x="116254" y="90347"/>
                </a:cubicBezTo>
                <a:cubicBezTo>
                  <a:pt x="116161" y="90013"/>
                  <a:pt x="115973" y="90458"/>
                  <a:pt x="115880" y="90236"/>
                </a:cubicBezTo>
                <a:cubicBezTo>
                  <a:pt x="115630" y="89902"/>
                  <a:pt x="115349" y="90069"/>
                  <a:pt x="115131" y="89902"/>
                </a:cubicBezTo>
                <a:cubicBezTo>
                  <a:pt x="115068" y="89347"/>
                  <a:pt x="114850" y="90069"/>
                  <a:pt x="114788" y="89514"/>
                </a:cubicBezTo>
                <a:cubicBezTo>
                  <a:pt x="114631" y="89569"/>
                  <a:pt x="114507" y="89514"/>
                  <a:pt x="114413" y="89347"/>
                </a:cubicBezTo>
                <a:cubicBezTo>
                  <a:pt x="114257" y="89514"/>
                  <a:pt x="114195" y="88958"/>
                  <a:pt x="114039" y="89236"/>
                </a:cubicBezTo>
                <a:cubicBezTo>
                  <a:pt x="113851" y="89458"/>
                  <a:pt x="113851" y="88514"/>
                  <a:pt x="113664" y="89069"/>
                </a:cubicBezTo>
                <a:cubicBezTo>
                  <a:pt x="113602" y="88514"/>
                  <a:pt x="113383" y="89236"/>
                  <a:pt x="113321" y="88681"/>
                </a:cubicBezTo>
                <a:cubicBezTo>
                  <a:pt x="113165" y="88736"/>
                  <a:pt x="113040" y="88681"/>
                  <a:pt x="112946" y="88514"/>
                </a:cubicBezTo>
                <a:cubicBezTo>
                  <a:pt x="112665" y="88514"/>
                  <a:pt x="112416" y="88403"/>
                  <a:pt x="112197" y="88236"/>
                </a:cubicBezTo>
                <a:cubicBezTo>
                  <a:pt x="112072" y="88236"/>
                  <a:pt x="111979" y="88236"/>
                  <a:pt x="111885" y="88125"/>
                </a:cubicBezTo>
                <a:cubicBezTo>
                  <a:pt x="111854" y="88125"/>
                  <a:pt x="111854" y="88070"/>
                  <a:pt x="111823" y="88070"/>
                </a:cubicBezTo>
                <a:cubicBezTo>
                  <a:pt x="111698" y="88014"/>
                  <a:pt x="111511" y="88347"/>
                  <a:pt x="111448" y="87903"/>
                </a:cubicBezTo>
                <a:cubicBezTo>
                  <a:pt x="111261" y="88236"/>
                  <a:pt x="111198" y="87792"/>
                  <a:pt x="111042" y="87959"/>
                </a:cubicBezTo>
                <a:cubicBezTo>
                  <a:pt x="110980" y="87959"/>
                  <a:pt x="110762" y="87959"/>
                  <a:pt x="110730" y="88125"/>
                </a:cubicBezTo>
                <a:cubicBezTo>
                  <a:pt x="110699" y="88181"/>
                  <a:pt x="110699" y="88236"/>
                  <a:pt x="110730" y="88292"/>
                </a:cubicBezTo>
                <a:cubicBezTo>
                  <a:pt x="111105" y="88181"/>
                  <a:pt x="111417" y="88681"/>
                  <a:pt x="111823" y="88403"/>
                </a:cubicBezTo>
                <a:cubicBezTo>
                  <a:pt x="111979" y="88792"/>
                  <a:pt x="112197" y="88736"/>
                  <a:pt x="112384" y="88736"/>
                </a:cubicBezTo>
                <a:cubicBezTo>
                  <a:pt x="112540" y="88958"/>
                  <a:pt x="112728" y="89014"/>
                  <a:pt x="112915" y="89125"/>
                </a:cubicBezTo>
                <a:cubicBezTo>
                  <a:pt x="113321" y="89236"/>
                  <a:pt x="113664" y="89403"/>
                  <a:pt x="114007" y="89791"/>
                </a:cubicBezTo>
                <a:cubicBezTo>
                  <a:pt x="114413" y="89902"/>
                  <a:pt x="114756" y="90180"/>
                  <a:pt x="115100" y="90458"/>
                </a:cubicBezTo>
                <a:cubicBezTo>
                  <a:pt x="115474" y="90569"/>
                  <a:pt x="115786" y="90902"/>
                  <a:pt x="116192" y="90791"/>
                </a:cubicBezTo>
                <a:cubicBezTo>
                  <a:pt x="116535" y="91235"/>
                  <a:pt x="116941" y="91068"/>
                  <a:pt x="117315" y="91291"/>
                </a:cubicBezTo>
                <a:cubicBezTo>
                  <a:pt x="117690" y="91235"/>
                  <a:pt x="118033" y="91735"/>
                  <a:pt x="118470" y="91513"/>
                </a:cubicBezTo>
                <a:cubicBezTo>
                  <a:pt x="118595" y="92012"/>
                  <a:pt x="118845" y="91568"/>
                  <a:pt x="119032" y="91624"/>
                </a:cubicBezTo>
                <a:cubicBezTo>
                  <a:pt x="119188" y="91901"/>
                  <a:pt x="119407" y="91790"/>
                  <a:pt x="119594" y="91790"/>
                </a:cubicBezTo>
                <a:cubicBezTo>
                  <a:pt x="119687" y="91790"/>
                  <a:pt x="119781" y="91846"/>
                  <a:pt x="119843" y="91846"/>
                </a:cubicBezTo>
                <a:cubicBezTo>
                  <a:pt x="119843" y="91180"/>
                  <a:pt x="119843" y="91180"/>
                  <a:pt x="119843" y="91180"/>
                </a:cubicBezTo>
                <a:cubicBezTo>
                  <a:pt x="119812" y="91180"/>
                  <a:pt x="119750" y="91124"/>
                  <a:pt x="119687" y="91124"/>
                </a:cubicBezTo>
                <a:cubicBezTo>
                  <a:pt x="119157" y="91235"/>
                  <a:pt x="118657" y="90902"/>
                  <a:pt x="118127" y="90902"/>
                </a:cubicBezTo>
                <a:close/>
                <a:moveTo>
                  <a:pt x="40010" y="114391"/>
                </a:moveTo>
                <a:cubicBezTo>
                  <a:pt x="39854" y="114224"/>
                  <a:pt x="40135" y="113558"/>
                  <a:pt x="39947" y="113391"/>
                </a:cubicBezTo>
                <a:cubicBezTo>
                  <a:pt x="39979" y="112947"/>
                  <a:pt x="40104" y="112447"/>
                  <a:pt x="39823" y="112336"/>
                </a:cubicBezTo>
                <a:cubicBezTo>
                  <a:pt x="39729" y="113280"/>
                  <a:pt x="39823" y="114113"/>
                  <a:pt x="39823" y="114946"/>
                </a:cubicBezTo>
                <a:cubicBezTo>
                  <a:pt x="39667" y="115557"/>
                  <a:pt x="39760" y="115890"/>
                  <a:pt x="39698" y="116390"/>
                </a:cubicBezTo>
                <a:cubicBezTo>
                  <a:pt x="39573" y="117279"/>
                  <a:pt x="39417" y="118167"/>
                  <a:pt x="39292" y="119055"/>
                </a:cubicBezTo>
                <a:cubicBezTo>
                  <a:pt x="39386" y="119167"/>
                  <a:pt x="39323" y="119278"/>
                  <a:pt x="39261" y="119389"/>
                </a:cubicBezTo>
                <a:cubicBezTo>
                  <a:pt x="39230" y="119555"/>
                  <a:pt x="39198" y="119777"/>
                  <a:pt x="39167" y="120000"/>
                </a:cubicBezTo>
                <a:cubicBezTo>
                  <a:pt x="39448" y="120000"/>
                  <a:pt x="39448" y="120000"/>
                  <a:pt x="39448" y="120000"/>
                </a:cubicBezTo>
                <a:cubicBezTo>
                  <a:pt x="39511" y="119500"/>
                  <a:pt x="39573" y="119055"/>
                  <a:pt x="39667" y="118556"/>
                </a:cubicBezTo>
                <a:cubicBezTo>
                  <a:pt x="39760" y="117778"/>
                  <a:pt x="39823" y="117001"/>
                  <a:pt x="39947" y="116557"/>
                </a:cubicBezTo>
                <a:cubicBezTo>
                  <a:pt x="39854" y="115946"/>
                  <a:pt x="40010" y="115057"/>
                  <a:pt x="40010" y="114391"/>
                </a:cubicBezTo>
                <a:close/>
                <a:moveTo>
                  <a:pt x="68723" y="107450"/>
                </a:moveTo>
                <a:cubicBezTo>
                  <a:pt x="68847" y="107061"/>
                  <a:pt x="68566" y="106395"/>
                  <a:pt x="68723" y="106006"/>
                </a:cubicBezTo>
                <a:cubicBezTo>
                  <a:pt x="68566" y="105673"/>
                  <a:pt x="68754" y="105562"/>
                  <a:pt x="68629" y="105229"/>
                </a:cubicBezTo>
                <a:cubicBezTo>
                  <a:pt x="68691" y="105062"/>
                  <a:pt x="68473" y="104673"/>
                  <a:pt x="68629" y="104507"/>
                </a:cubicBezTo>
                <a:cubicBezTo>
                  <a:pt x="68504" y="103896"/>
                  <a:pt x="68504" y="103285"/>
                  <a:pt x="68442" y="102730"/>
                </a:cubicBezTo>
                <a:cubicBezTo>
                  <a:pt x="68379" y="102285"/>
                  <a:pt x="68317" y="101841"/>
                  <a:pt x="68130" y="101341"/>
                </a:cubicBezTo>
                <a:cubicBezTo>
                  <a:pt x="68223" y="101064"/>
                  <a:pt x="68161" y="100675"/>
                  <a:pt x="68067" y="100342"/>
                </a:cubicBezTo>
                <a:cubicBezTo>
                  <a:pt x="68067" y="100009"/>
                  <a:pt x="68067" y="99676"/>
                  <a:pt x="68005" y="99287"/>
                </a:cubicBezTo>
                <a:cubicBezTo>
                  <a:pt x="67973" y="98621"/>
                  <a:pt x="67786" y="97843"/>
                  <a:pt x="67661" y="97066"/>
                </a:cubicBezTo>
                <a:cubicBezTo>
                  <a:pt x="67568" y="96621"/>
                  <a:pt x="67474" y="96122"/>
                  <a:pt x="67381" y="95677"/>
                </a:cubicBezTo>
                <a:cubicBezTo>
                  <a:pt x="67162" y="94622"/>
                  <a:pt x="66975" y="93567"/>
                  <a:pt x="66850" y="92623"/>
                </a:cubicBezTo>
                <a:cubicBezTo>
                  <a:pt x="66569" y="92679"/>
                  <a:pt x="66694" y="91957"/>
                  <a:pt x="66600" y="91735"/>
                </a:cubicBezTo>
                <a:cubicBezTo>
                  <a:pt x="66413" y="91846"/>
                  <a:pt x="66382" y="91068"/>
                  <a:pt x="66132" y="91457"/>
                </a:cubicBezTo>
                <a:cubicBezTo>
                  <a:pt x="65976" y="91568"/>
                  <a:pt x="66195" y="91901"/>
                  <a:pt x="66070" y="92012"/>
                </a:cubicBezTo>
                <a:cubicBezTo>
                  <a:pt x="66132" y="92401"/>
                  <a:pt x="66257" y="92568"/>
                  <a:pt x="66351" y="92679"/>
                </a:cubicBezTo>
                <a:cubicBezTo>
                  <a:pt x="66257" y="92790"/>
                  <a:pt x="66382" y="93012"/>
                  <a:pt x="66475" y="93123"/>
                </a:cubicBezTo>
                <a:cubicBezTo>
                  <a:pt x="66288" y="93345"/>
                  <a:pt x="66663" y="93234"/>
                  <a:pt x="66631" y="93678"/>
                </a:cubicBezTo>
                <a:cubicBezTo>
                  <a:pt x="66725" y="94345"/>
                  <a:pt x="66850" y="94733"/>
                  <a:pt x="67068" y="95677"/>
                </a:cubicBezTo>
                <a:cubicBezTo>
                  <a:pt x="67100" y="95677"/>
                  <a:pt x="67100" y="95733"/>
                  <a:pt x="67100" y="95788"/>
                </a:cubicBezTo>
                <a:cubicBezTo>
                  <a:pt x="67131" y="96566"/>
                  <a:pt x="67443" y="97565"/>
                  <a:pt x="67537" y="98454"/>
                </a:cubicBezTo>
                <a:cubicBezTo>
                  <a:pt x="67568" y="98843"/>
                  <a:pt x="67537" y="99231"/>
                  <a:pt x="67693" y="99731"/>
                </a:cubicBezTo>
                <a:cubicBezTo>
                  <a:pt x="67599" y="100064"/>
                  <a:pt x="67880" y="100675"/>
                  <a:pt x="67755" y="100953"/>
                </a:cubicBezTo>
                <a:cubicBezTo>
                  <a:pt x="67973" y="101619"/>
                  <a:pt x="68005" y="102174"/>
                  <a:pt x="68067" y="102730"/>
                </a:cubicBezTo>
                <a:cubicBezTo>
                  <a:pt x="68067" y="103007"/>
                  <a:pt x="68098" y="103285"/>
                  <a:pt x="68161" y="103618"/>
                </a:cubicBezTo>
                <a:cubicBezTo>
                  <a:pt x="68317" y="104507"/>
                  <a:pt x="68161" y="105229"/>
                  <a:pt x="68379" y="106173"/>
                </a:cubicBezTo>
                <a:cubicBezTo>
                  <a:pt x="68254" y="106506"/>
                  <a:pt x="68566" y="107061"/>
                  <a:pt x="68410" y="107394"/>
                </a:cubicBezTo>
                <a:cubicBezTo>
                  <a:pt x="68566" y="107894"/>
                  <a:pt x="68442" y="108227"/>
                  <a:pt x="68566" y="108671"/>
                </a:cubicBezTo>
                <a:cubicBezTo>
                  <a:pt x="68410" y="108782"/>
                  <a:pt x="68629" y="109116"/>
                  <a:pt x="68504" y="109282"/>
                </a:cubicBezTo>
                <a:cubicBezTo>
                  <a:pt x="68535" y="109449"/>
                  <a:pt x="68473" y="109615"/>
                  <a:pt x="68598" y="109893"/>
                </a:cubicBezTo>
                <a:cubicBezTo>
                  <a:pt x="68410" y="110226"/>
                  <a:pt x="68566" y="110670"/>
                  <a:pt x="68504" y="111059"/>
                </a:cubicBezTo>
                <a:cubicBezTo>
                  <a:pt x="68535" y="111503"/>
                  <a:pt x="68442" y="111837"/>
                  <a:pt x="68535" y="112281"/>
                </a:cubicBezTo>
                <a:cubicBezTo>
                  <a:pt x="68566" y="112670"/>
                  <a:pt x="68379" y="113003"/>
                  <a:pt x="68566" y="113503"/>
                </a:cubicBezTo>
                <a:cubicBezTo>
                  <a:pt x="68442" y="113836"/>
                  <a:pt x="68629" y="114335"/>
                  <a:pt x="68504" y="114669"/>
                </a:cubicBezTo>
                <a:cubicBezTo>
                  <a:pt x="68629" y="115113"/>
                  <a:pt x="68379" y="115391"/>
                  <a:pt x="68535" y="115890"/>
                </a:cubicBezTo>
                <a:cubicBezTo>
                  <a:pt x="68348" y="116168"/>
                  <a:pt x="68473" y="116668"/>
                  <a:pt x="68442" y="117056"/>
                </a:cubicBezTo>
                <a:cubicBezTo>
                  <a:pt x="68504" y="117445"/>
                  <a:pt x="68410" y="117834"/>
                  <a:pt x="68473" y="118278"/>
                </a:cubicBezTo>
                <a:cubicBezTo>
                  <a:pt x="68286" y="118556"/>
                  <a:pt x="68629" y="119167"/>
                  <a:pt x="68379" y="119389"/>
                </a:cubicBezTo>
                <a:cubicBezTo>
                  <a:pt x="68286" y="119500"/>
                  <a:pt x="68379" y="119777"/>
                  <a:pt x="68442" y="120000"/>
                </a:cubicBezTo>
                <a:cubicBezTo>
                  <a:pt x="68754" y="120000"/>
                  <a:pt x="68754" y="120000"/>
                  <a:pt x="68754" y="120000"/>
                </a:cubicBezTo>
                <a:cubicBezTo>
                  <a:pt x="68754" y="119666"/>
                  <a:pt x="68785" y="119333"/>
                  <a:pt x="68785" y="119055"/>
                </a:cubicBezTo>
                <a:cubicBezTo>
                  <a:pt x="68723" y="118056"/>
                  <a:pt x="68847" y="117167"/>
                  <a:pt x="68816" y="116168"/>
                </a:cubicBezTo>
                <a:cubicBezTo>
                  <a:pt x="68816" y="115224"/>
                  <a:pt x="68972" y="114335"/>
                  <a:pt x="68816" y="113280"/>
                </a:cubicBezTo>
                <a:cubicBezTo>
                  <a:pt x="68972" y="113114"/>
                  <a:pt x="68723" y="112781"/>
                  <a:pt x="68816" y="112559"/>
                </a:cubicBezTo>
                <a:cubicBezTo>
                  <a:pt x="68910" y="112392"/>
                  <a:pt x="68879" y="112114"/>
                  <a:pt x="68816" y="111837"/>
                </a:cubicBezTo>
                <a:cubicBezTo>
                  <a:pt x="68972" y="111448"/>
                  <a:pt x="68754" y="110837"/>
                  <a:pt x="68941" y="110504"/>
                </a:cubicBezTo>
                <a:cubicBezTo>
                  <a:pt x="68754" y="109393"/>
                  <a:pt x="69035" y="108616"/>
                  <a:pt x="68723" y="107450"/>
                </a:cubicBezTo>
                <a:close/>
                <a:moveTo>
                  <a:pt x="117596" y="80185"/>
                </a:moveTo>
                <a:cubicBezTo>
                  <a:pt x="117253" y="80462"/>
                  <a:pt x="116941" y="80518"/>
                  <a:pt x="116598" y="80684"/>
                </a:cubicBezTo>
                <a:cubicBezTo>
                  <a:pt x="116410" y="81073"/>
                  <a:pt x="116286" y="80851"/>
                  <a:pt x="116098" y="81073"/>
                </a:cubicBezTo>
                <a:cubicBezTo>
                  <a:pt x="115973" y="81462"/>
                  <a:pt x="115630" y="81018"/>
                  <a:pt x="115693" y="81517"/>
                </a:cubicBezTo>
                <a:cubicBezTo>
                  <a:pt x="116161" y="81295"/>
                  <a:pt x="116629" y="81129"/>
                  <a:pt x="117097" y="80906"/>
                </a:cubicBezTo>
                <a:cubicBezTo>
                  <a:pt x="117315" y="80795"/>
                  <a:pt x="117534" y="80851"/>
                  <a:pt x="117815" y="80518"/>
                </a:cubicBezTo>
                <a:cubicBezTo>
                  <a:pt x="118033" y="80573"/>
                  <a:pt x="118283" y="80629"/>
                  <a:pt x="118564" y="80240"/>
                </a:cubicBezTo>
                <a:cubicBezTo>
                  <a:pt x="118970" y="80351"/>
                  <a:pt x="119407" y="80185"/>
                  <a:pt x="119843" y="80129"/>
                </a:cubicBezTo>
                <a:cubicBezTo>
                  <a:pt x="119843" y="79629"/>
                  <a:pt x="119843" y="79629"/>
                  <a:pt x="119843" y="79629"/>
                </a:cubicBezTo>
                <a:cubicBezTo>
                  <a:pt x="119750" y="79629"/>
                  <a:pt x="119625" y="79629"/>
                  <a:pt x="119500" y="79574"/>
                </a:cubicBezTo>
                <a:cubicBezTo>
                  <a:pt x="118845" y="79962"/>
                  <a:pt x="118221" y="79962"/>
                  <a:pt x="117596" y="80185"/>
                </a:cubicBezTo>
                <a:close/>
                <a:moveTo>
                  <a:pt x="73466" y="104951"/>
                </a:moveTo>
                <a:cubicBezTo>
                  <a:pt x="73716" y="104507"/>
                  <a:pt x="73404" y="103785"/>
                  <a:pt x="73654" y="103341"/>
                </a:cubicBezTo>
                <a:cubicBezTo>
                  <a:pt x="73591" y="103118"/>
                  <a:pt x="73591" y="102896"/>
                  <a:pt x="73591" y="102730"/>
                </a:cubicBezTo>
                <a:cubicBezTo>
                  <a:pt x="73622" y="102397"/>
                  <a:pt x="73654" y="102119"/>
                  <a:pt x="73591" y="101786"/>
                </a:cubicBezTo>
                <a:cubicBezTo>
                  <a:pt x="73747" y="101564"/>
                  <a:pt x="73529" y="101175"/>
                  <a:pt x="73685" y="100953"/>
                </a:cubicBezTo>
                <a:cubicBezTo>
                  <a:pt x="73654" y="100675"/>
                  <a:pt x="73560" y="100342"/>
                  <a:pt x="73654" y="100120"/>
                </a:cubicBezTo>
                <a:cubicBezTo>
                  <a:pt x="73654" y="99953"/>
                  <a:pt x="73685" y="99898"/>
                  <a:pt x="73778" y="99842"/>
                </a:cubicBezTo>
                <a:cubicBezTo>
                  <a:pt x="73716" y="99620"/>
                  <a:pt x="73622" y="99731"/>
                  <a:pt x="73560" y="99453"/>
                </a:cubicBezTo>
                <a:cubicBezTo>
                  <a:pt x="73654" y="99231"/>
                  <a:pt x="73654" y="98954"/>
                  <a:pt x="73529" y="98621"/>
                </a:cubicBezTo>
                <a:cubicBezTo>
                  <a:pt x="73529" y="97954"/>
                  <a:pt x="73435" y="97454"/>
                  <a:pt x="73185" y="96955"/>
                </a:cubicBezTo>
                <a:cubicBezTo>
                  <a:pt x="72936" y="97121"/>
                  <a:pt x="73061" y="97565"/>
                  <a:pt x="73185" y="98010"/>
                </a:cubicBezTo>
                <a:cubicBezTo>
                  <a:pt x="73217" y="98454"/>
                  <a:pt x="73154" y="98787"/>
                  <a:pt x="73342" y="99287"/>
                </a:cubicBezTo>
                <a:cubicBezTo>
                  <a:pt x="73154" y="99620"/>
                  <a:pt x="73279" y="100064"/>
                  <a:pt x="73248" y="100453"/>
                </a:cubicBezTo>
                <a:cubicBezTo>
                  <a:pt x="73466" y="101064"/>
                  <a:pt x="73154" y="101286"/>
                  <a:pt x="73310" y="101841"/>
                </a:cubicBezTo>
                <a:cubicBezTo>
                  <a:pt x="73310" y="102119"/>
                  <a:pt x="73279" y="102397"/>
                  <a:pt x="73248" y="102730"/>
                </a:cubicBezTo>
                <a:cubicBezTo>
                  <a:pt x="73185" y="103229"/>
                  <a:pt x="73185" y="103729"/>
                  <a:pt x="73310" y="104340"/>
                </a:cubicBezTo>
                <a:cubicBezTo>
                  <a:pt x="73154" y="104784"/>
                  <a:pt x="73092" y="105229"/>
                  <a:pt x="73092" y="105784"/>
                </a:cubicBezTo>
                <a:cubicBezTo>
                  <a:pt x="73061" y="106284"/>
                  <a:pt x="72936" y="106728"/>
                  <a:pt x="73029" y="107283"/>
                </a:cubicBezTo>
                <a:cubicBezTo>
                  <a:pt x="72967" y="107783"/>
                  <a:pt x="72873" y="108227"/>
                  <a:pt x="72936" y="108782"/>
                </a:cubicBezTo>
                <a:cubicBezTo>
                  <a:pt x="72749" y="109282"/>
                  <a:pt x="72780" y="109838"/>
                  <a:pt x="72749" y="110393"/>
                </a:cubicBezTo>
                <a:cubicBezTo>
                  <a:pt x="72624" y="111337"/>
                  <a:pt x="72592" y="112392"/>
                  <a:pt x="72468" y="113336"/>
                </a:cubicBezTo>
                <a:cubicBezTo>
                  <a:pt x="72405" y="113836"/>
                  <a:pt x="72374" y="114335"/>
                  <a:pt x="72249" y="114780"/>
                </a:cubicBezTo>
                <a:cubicBezTo>
                  <a:pt x="72218" y="115335"/>
                  <a:pt x="72187" y="115835"/>
                  <a:pt x="72093" y="116335"/>
                </a:cubicBezTo>
                <a:cubicBezTo>
                  <a:pt x="71937" y="117334"/>
                  <a:pt x="71875" y="118334"/>
                  <a:pt x="71656" y="119222"/>
                </a:cubicBezTo>
                <a:cubicBezTo>
                  <a:pt x="71687" y="119500"/>
                  <a:pt x="71656" y="119722"/>
                  <a:pt x="71625" y="120000"/>
                </a:cubicBezTo>
                <a:cubicBezTo>
                  <a:pt x="72000" y="120000"/>
                  <a:pt x="72000" y="120000"/>
                  <a:pt x="72000" y="120000"/>
                </a:cubicBezTo>
                <a:cubicBezTo>
                  <a:pt x="71937" y="119500"/>
                  <a:pt x="72218" y="119167"/>
                  <a:pt x="72124" y="118667"/>
                </a:cubicBezTo>
                <a:cubicBezTo>
                  <a:pt x="72312" y="117834"/>
                  <a:pt x="72436" y="116945"/>
                  <a:pt x="72374" y="115946"/>
                </a:cubicBezTo>
                <a:cubicBezTo>
                  <a:pt x="72468" y="115724"/>
                  <a:pt x="72530" y="115557"/>
                  <a:pt x="72624" y="115335"/>
                </a:cubicBezTo>
                <a:cubicBezTo>
                  <a:pt x="72655" y="115168"/>
                  <a:pt x="72499" y="114780"/>
                  <a:pt x="72749" y="114724"/>
                </a:cubicBezTo>
                <a:cubicBezTo>
                  <a:pt x="72655" y="114224"/>
                  <a:pt x="72811" y="113891"/>
                  <a:pt x="72780" y="113391"/>
                </a:cubicBezTo>
                <a:cubicBezTo>
                  <a:pt x="72905" y="113058"/>
                  <a:pt x="72780" y="112503"/>
                  <a:pt x="72967" y="112170"/>
                </a:cubicBezTo>
                <a:cubicBezTo>
                  <a:pt x="72998" y="111281"/>
                  <a:pt x="73029" y="110393"/>
                  <a:pt x="73248" y="109615"/>
                </a:cubicBezTo>
                <a:cubicBezTo>
                  <a:pt x="73217" y="109060"/>
                  <a:pt x="73217" y="108560"/>
                  <a:pt x="73217" y="108005"/>
                </a:cubicBezTo>
                <a:cubicBezTo>
                  <a:pt x="73404" y="107561"/>
                  <a:pt x="73279" y="106950"/>
                  <a:pt x="73373" y="106450"/>
                </a:cubicBezTo>
                <a:cubicBezTo>
                  <a:pt x="73404" y="105950"/>
                  <a:pt x="73498" y="105451"/>
                  <a:pt x="73466" y="104951"/>
                </a:cubicBezTo>
                <a:close/>
                <a:moveTo>
                  <a:pt x="71531" y="107727"/>
                </a:moveTo>
                <a:cubicBezTo>
                  <a:pt x="71656" y="106950"/>
                  <a:pt x="71531" y="106006"/>
                  <a:pt x="71656" y="105284"/>
                </a:cubicBezTo>
                <a:cubicBezTo>
                  <a:pt x="71625" y="104396"/>
                  <a:pt x="71625" y="103563"/>
                  <a:pt x="71656" y="102730"/>
                </a:cubicBezTo>
                <a:cubicBezTo>
                  <a:pt x="71656" y="102730"/>
                  <a:pt x="71656" y="102730"/>
                  <a:pt x="71656" y="102730"/>
                </a:cubicBezTo>
                <a:cubicBezTo>
                  <a:pt x="71625" y="101897"/>
                  <a:pt x="71594" y="101064"/>
                  <a:pt x="71594" y="100286"/>
                </a:cubicBezTo>
                <a:cubicBezTo>
                  <a:pt x="71563" y="99453"/>
                  <a:pt x="71469" y="98509"/>
                  <a:pt x="71344" y="97621"/>
                </a:cubicBezTo>
                <a:cubicBezTo>
                  <a:pt x="71313" y="97399"/>
                  <a:pt x="71438" y="97288"/>
                  <a:pt x="71407" y="97066"/>
                </a:cubicBezTo>
                <a:cubicBezTo>
                  <a:pt x="71344" y="96844"/>
                  <a:pt x="71219" y="96566"/>
                  <a:pt x="71313" y="96399"/>
                </a:cubicBezTo>
                <a:cubicBezTo>
                  <a:pt x="71250" y="95955"/>
                  <a:pt x="71188" y="95844"/>
                  <a:pt x="71157" y="95677"/>
                </a:cubicBezTo>
                <a:cubicBezTo>
                  <a:pt x="71126" y="95566"/>
                  <a:pt x="71094" y="95400"/>
                  <a:pt x="71094" y="95178"/>
                </a:cubicBezTo>
                <a:cubicBezTo>
                  <a:pt x="70938" y="94678"/>
                  <a:pt x="70814" y="94234"/>
                  <a:pt x="70689" y="93734"/>
                </a:cubicBezTo>
                <a:cubicBezTo>
                  <a:pt x="70751" y="93345"/>
                  <a:pt x="70470" y="92845"/>
                  <a:pt x="70189" y="93068"/>
                </a:cubicBezTo>
                <a:cubicBezTo>
                  <a:pt x="70158" y="93123"/>
                  <a:pt x="70096" y="93179"/>
                  <a:pt x="70033" y="93234"/>
                </a:cubicBezTo>
                <a:cubicBezTo>
                  <a:pt x="70096" y="93401"/>
                  <a:pt x="70158" y="93512"/>
                  <a:pt x="70252" y="93567"/>
                </a:cubicBezTo>
                <a:cubicBezTo>
                  <a:pt x="70002" y="93956"/>
                  <a:pt x="70408" y="93789"/>
                  <a:pt x="70439" y="93956"/>
                </a:cubicBezTo>
                <a:cubicBezTo>
                  <a:pt x="70314" y="94234"/>
                  <a:pt x="70626" y="95011"/>
                  <a:pt x="70751" y="95122"/>
                </a:cubicBezTo>
                <a:cubicBezTo>
                  <a:pt x="70689" y="95233"/>
                  <a:pt x="70720" y="95455"/>
                  <a:pt x="70751" y="95677"/>
                </a:cubicBezTo>
                <a:cubicBezTo>
                  <a:pt x="70814" y="96066"/>
                  <a:pt x="71001" y="96566"/>
                  <a:pt x="70970" y="96899"/>
                </a:cubicBezTo>
                <a:cubicBezTo>
                  <a:pt x="71126" y="97621"/>
                  <a:pt x="71094" y="98176"/>
                  <a:pt x="71188" y="98843"/>
                </a:cubicBezTo>
                <a:cubicBezTo>
                  <a:pt x="71250" y="99453"/>
                  <a:pt x="71188" y="99953"/>
                  <a:pt x="71250" y="100564"/>
                </a:cubicBezTo>
                <a:cubicBezTo>
                  <a:pt x="71157" y="101119"/>
                  <a:pt x="71438" y="101897"/>
                  <a:pt x="71250" y="102397"/>
                </a:cubicBezTo>
                <a:cubicBezTo>
                  <a:pt x="71250" y="102508"/>
                  <a:pt x="71282" y="102619"/>
                  <a:pt x="71313" y="102730"/>
                </a:cubicBezTo>
                <a:cubicBezTo>
                  <a:pt x="71313" y="102896"/>
                  <a:pt x="71344" y="103118"/>
                  <a:pt x="71282" y="103229"/>
                </a:cubicBezTo>
                <a:cubicBezTo>
                  <a:pt x="71344" y="103396"/>
                  <a:pt x="71313" y="103507"/>
                  <a:pt x="71282" y="103618"/>
                </a:cubicBezTo>
                <a:cubicBezTo>
                  <a:pt x="71282" y="103729"/>
                  <a:pt x="71219" y="103896"/>
                  <a:pt x="71219" y="104062"/>
                </a:cubicBezTo>
                <a:cubicBezTo>
                  <a:pt x="71407" y="104784"/>
                  <a:pt x="71063" y="105173"/>
                  <a:pt x="71313" y="105895"/>
                </a:cubicBezTo>
                <a:cubicBezTo>
                  <a:pt x="71157" y="106117"/>
                  <a:pt x="71282" y="106450"/>
                  <a:pt x="71250" y="106728"/>
                </a:cubicBezTo>
                <a:cubicBezTo>
                  <a:pt x="71407" y="107117"/>
                  <a:pt x="71094" y="107172"/>
                  <a:pt x="71282" y="107561"/>
                </a:cubicBezTo>
                <a:cubicBezTo>
                  <a:pt x="71001" y="108005"/>
                  <a:pt x="71407" y="108838"/>
                  <a:pt x="71157" y="109282"/>
                </a:cubicBezTo>
                <a:cubicBezTo>
                  <a:pt x="71219" y="109893"/>
                  <a:pt x="71032" y="110337"/>
                  <a:pt x="71094" y="110948"/>
                </a:cubicBezTo>
                <a:cubicBezTo>
                  <a:pt x="71001" y="111503"/>
                  <a:pt x="71126" y="112170"/>
                  <a:pt x="70970" y="112670"/>
                </a:cubicBezTo>
                <a:cubicBezTo>
                  <a:pt x="70938" y="113225"/>
                  <a:pt x="70876" y="113725"/>
                  <a:pt x="70814" y="114280"/>
                </a:cubicBezTo>
                <a:cubicBezTo>
                  <a:pt x="70782" y="114502"/>
                  <a:pt x="70782" y="114780"/>
                  <a:pt x="70720" y="115057"/>
                </a:cubicBezTo>
                <a:cubicBezTo>
                  <a:pt x="70938" y="115502"/>
                  <a:pt x="70689" y="115668"/>
                  <a:pt x="70657" y="116001"/>
                </a:cubicBezTo>
                <a:cubicBezTo>
                  <a:pt x="70626" y="117112"/>
                  <a:pt x="70470" y="118167"/>
                  <a:pt x="70377" y="119278"/>
                </a:cubicBezTo>
                <a:cubicBezTo>
                  <a:pt x="70314" y="119500"/>
                  <a:pt x="70189" y="119666"/>
                  <a:pt x="70252" y="120000"/>
                </a:cubicBezTo>
                <a:cubicBezTo>
                  <a:pt x="70595" y="120000"/>
                  <a:pt x="70595" y="120000"/>
                  <a:pt x="70595" y="120000"/>
                </a:cubicBezTo>
                <a:cubicBezTo>
                  <a:pt x="70626" y="119722"/>
                  <a:pt x="70657" y="119500"/>
                  <a:pt x="70657" y="119222"/>
                </a:cubicBezTo>
                <a:cubicBezTo>
                  <a:pt x="70751" y="119055"/>
                  <a:pt x="70782" y="118889"/>
                  <a:pt x="70689" y="118667"/>
                </a:cubicBezTo>
                <a:cubicBezTo>
                  <a:pt x="70876" y="118556"/>
                  <a:pt x="70814" y="118334"/>
                  <a:pt x="70876" y="118167"/>
                </a:cubicBezTo>
                <a:cubicBezTo>
                  <a:pt x="70814" y="117723"/>
                  <a:pt x="70938" y="117390"/>
                  <a:pt x="70938" y="117001"/>
                </a:cubicBezTo>
                <a:cubicBezTo>
                  <a:pt x="71126" y="116335"/>
                  <a:pt x="70970" y="115502"/>
                  <a:pt x="71157" y="114835"/>
                </a:cubicBezTo>
                <a:cubicBezTo>
                  <a:pt x="71126" y="114613"/>
                  <a:pt x="71188" y="114447"/>
                  <a:pt x="71094" y="114169"/>
                </a:cubicBezTo>
                <a:cubicBezTo>
                  <a:pt x="71219" y="114058"/>
                  <a:pt x="71250" y="113891"/>
                  <a:pt x="71250" y="113669"/>
                </a:cubicBezTo>
                <a:cubicBezTo>
                  <a:pt x="71282" y="113280"/>
                  <a:pt x="71250" y="112892"/>
                  <a:pt x="71469" y="112614"/>
                </a:cubicBezTo>
                <a:cubicBezTo>
                  <a:pt x="71188" y="112059"/>
                  <a:pt x="71438" y="111781"/>
                  <a:pt x="71407" y="111392"/>
                </a:cubicBezTo>
                <a:cubicBezTo>
                  <a:pt x="71407" y="111004"/>
                  <a:pt x="71438" y="110559"/>
                  <a:pt x="71500" y="110226"/>
                </a:cubicBezTo>
                <a:cubicBezTo>
                  <a:pt x="71407" y="109338"/>
                  <a:pt x="71625" y="108616"/>
                  <a:pt x="71531" y="107727"/>
                </a:cubicBezTo>
                <a:close/>
                <a:moveTo>
                  <a:pt x="64478" y="118000"/>
                </a:moveTo>
                <a:cubicBezTo>
                  <a:pt x="64509" y="117279"/>
                  <a:pt x="64322" y="116390"/>
                  <a:pt x="64447" y="115668"/>
                </a:cubicBezTo>
                <a:cubicBezTo>
                  <a:pt x="64291" y="114891"/>
                  <a:pt x="64540" y="114280"/>
                  <a:pt x="64322" y="113447"/>
                </a:cubicBezTo>
                <a:cubicBezTo>
                  <a:pt x="64416" y="113114"/>
                  <a:pt x="64416" y="112781"/>
                  <a:pt x="64322" y="112392"/>
                </a:cubicBezTo>
                <a:cubicBezTo>
                  <a:pt x="64384" y="112003"/>
                  <a:pt x="64447" y="111614"/>
                  <a:pt x="64291" y="111170"/>
                </a:cubicBezTo>
                <a:cubicBezTo>
                  <a:pt x="64447" y="110893"/>
                  <a:pt x="64228" y="110393"/>
                  <a:pt x="64416" y="110115"/>
                </a:cubicBezTo>
                <a:cubicBezTo>
                  <a:pt x="64322" y="109726"/>
                  <a:pt x="64416" y="109393"/>
                  <a:pt x="64322" y="109005"/>
                </a:cubicBezTo>
                <a:cubicBezTo>
                  <a:pt x="64353" y="108283"/>
                  <a:pt x="64322" y="107561"/>
                  <a:pt x="64322" y="106839"/>
                </a:cubicBezTo>
                <a:cubicBezTo>
                  <a:pt x="64228" y="105395"/>
                  <a:pt x="64260" y="104062"/>
                  <a:pt x="64197" y="102730"/>
                </a:cubicBezTo>
                <a:cubicBezTo>
                  <a:pt x="64197" y="102563"/>
                  <a:pt x="64197" y="102452"/>
                  <a:pt x="64166" y="102285"/>
                </a:cubicBezTo>
                <a:cubicBezTo>
                  <a:pt x="64104" y="101508"/>
                  <a:pt x="64041" y="100786"/>
                  <a:pt x="63947" y="99953"/>
                </a:cubicBezTo>
                <a:cubicBezTo>
                  <a:pt x="63791" y="99509"/>
                  <a:pt x="64010" y="99287"/>
                  <a:pt x="63823" y="98843"/>
                </a:cubicBezTo>
                <a:cubicBezTo>
                  <a:pt x="63947" y="98509"/>
                  <a:pt x="63635" y="97899"/>
                  <a:pt x="63791" y="97621"/>
                </a:cubicBezTo>
                <a:cubicBezTo>
                  <a:pt x="63667" y="96955"/>
                  <a:pt x="63573" y="96288"/>
                  <a:pt x="63511" y="95677"/>
                </a:cubicBezTo>
                <a:cubicBezTo>
                  <a:pt x="63355" y="94678"/>
                  <a:pt x="63261" y="93734"/>
                  <a:pt x="63042" y="92679"/>
                </a:cubicBezTo>
                <a:cubicBezTo>
                  <a:pt x="62481" y="90458"/>
                  <a:pt x="62325" y="89958"/>
                  <a:pt x="61794" y="88125"/>
                </a:cubicBezTo>
                <a:cubicBezTo>
                  <a:pt x="61700" y="87848"/>
                  <a:pt x="61638" y="87570"/>
                  <a:pt x="61513" y="87181"/>
                </a:cubicBezTo>
                <a:cubicBezTo>
                  <a:pt x="61201" y="86571"/>
                  <a:pt x="60858" y="85904"/>
                  <a:pt x="60608" y="84960"/>
                </a:cubicBezTo>
                <a:cubicBezTo>
                  <a:pt x="60514" y="85016"/>
                  <a:pt x="60421" y="85182"/>
                  <a:pt x="60577" y="85182"/>
                </a:cubicBezTo>
                <a:cubicBezTo>
                  <a:pt x="60608" y="85404"/>
                  <a:pt x="60421" y="85293"/>
                  <a:pt x="60358" y="85182"/>
                </a:cubicBezTo>
                <a:cubicBezTo>
                  <a:pt x="60234" y="84905"/>
                  <a:pt x="60202" y="84072"/>
                  <a:pt x="59953" y="84460"/>
                </a:cubicBezTo>
                <a:cubicBezTo>
                  <a:pt x="60483" y="85904"/>
                  <a:pt x="60577" y="86904"/>
                  <a:pt x="61045" y="88014"/>
                </a:cubicBezTo>
                <a:cubicBezTo>
                  <a:pt x="61045" y="88014"/>
                  <a:pt x="61045" y="88070"/>
                  <a:pt x="61045" y="88125"/>
                </a:cubicBezTo>
                <a:cubicBezTo>
                  <a:pt x="61139" y="88847"/>
                  <a:pt x="61326" y="89680"/>
                  <a:pt x="61513" y="90458"/>
                </a:cubicBezTo>
                <a:cubicBezTo>
                  <a:pt x="61451" y="90791"/>
                  <a:pt x="61638" y="91235"/>
                  <a:pt x="61763" y="91679"/>
                </a:cubicBezTo>
                <a:cubicBezTo>
                  <a:pt x="61607" y="91957"/>
                  <a:pt x="62075" y="92679"/>
                  <a:pt x="61919" y="92956"/>
                </a:cubicBezTo>
                <a:cubicBezTo>
                  <a:pt x="62106" y="93456"/>
                  <a:pt x="62013" y="93734"/>
                  <a:pt x="62137" y="94178"/>
                </a:cubicBezTo>
                <a:cubicBezTo>
                  <a:pt x="62075" y="94567"/>
                  <a:pt x="62356" y="95122"/>
                  <a:pt x="62169" y="95400"/>
                </a:cubicBezTo>
                <a:cubicBezTo>
                  <a:pt x="62200" y="95511"/>
                  <a:pt x="62231" y="95566"/>
                  <a:pt x="62262" y="95677"/>
                </a:cubicBezTo>
                <a:cubicBezTo>
                  <a:pt x="62356" y="96011"/>
                  <a:pt x="62387" y="96344"/>
                  <a:pt x="62418" y="96621"/>
                </a:cubicBezTo>
                <a:cubicBezTo>
                  <a:pt x="62231" y="96955"/>
                  <a:pt x="62762" y="97677"/>
                  <a:pt x="62449" y="97899"/>
                </a:cubicBezTo>
                <a:cubicBezTo>
                  <a:pt x="62637" y="98676"/>
                  <a:pt x="62543" y="99398"/>
                  <a:pt x="62699" y="100175"/>
                </a:cubicBezTo>
                <a:cubicBezTo>
                  <a:pt x="62730" y="100953"/>
                  <a:pt x="62699" y="101730"/>
                  <a:pt x="62730" y="102508"/>
                </a:cubicBezTo>
                <a:cubicBezTo>
                  <a:pt x="62699" y="102563"/>
                  <a:pt x="62699" y="102619"/>
                  <a:pt x="62699" y="102730"/>
                </a:cubicBezTo>
                <a:cubicBezTo>
                  <a:pt x="62637" y="103341"/>
                  <a:pt x="62824" y="104173"/>
                  <a:pt x="62762" y="104784"/>
                </a:cubicBezTo>
                <a:cubicBezTo>
                  <a:pt x="62762" y="105173"/>
                  <a:pt x="62605" y="105451"/>
                  <a:pt x="62730" y="105895"/>
                </a:cubicBezTo>
                <a:cubicBezTo>
                  <a:pt x="62574" y="106173"/>
                  <a:pt x="62980" y="106839"/>
                  <a:pt x="62668" y="107006"/>
                </a:cubicBezTo>
                <a:cubicBezTo>
                  <a:pt x="62481" y="105784"/>
                  <a:pt x="62481" y="104673"/>
                  <a:pt x="62262" y="103396"/>
                </a:cubicBezTo>
                <a:cubicBezTo>
                  <a:pt x="62231" y="103174"/>
                  <a:pt x="62200" y="102952"/>
                  <a:pt x="62169" y="102730"/>
                </a:cubicBezTo>
                <a:cubicBezTo>
                  <a:pt x="62044" y="101730"/>
                  <a:pt x="61856" y="100731"/>
                  <a:pt x="61763" y="99731"/>
                </a:cubicBezTo>
                <a:cubicBezTo>
                  <a:pt x="61576" y="98454"/>
                  <a:pt x="61295" y="97010"/>
                  <a:pt x="61014" y="95677"/>
                </a:cubicBezTo>
                <a:cubicBezTo>
                  <a:pt x="60764" y="94400"/>
                  <a:pt x="60514" y="93234"/>
                  <a:pt x="60296" y="92235"/>
                </a:cubicBezTo>
                <a:cubicBezTo>
                  <a:pt x="60202" y="91901"/>
                  <a:pt x="60046" y="91346"/>
                  <a:pt x="59921" y="90902"/>
                </a:cubicBezTo>
                <a:cubicBezTo>
                  <a:pt x="59765" y="90402"/>
                  <a:pt x="59734" y="89847"/>
                  <a:pt x="59485" y="89680"/>
                </a:cubicBezTo>
                <a:cubicBezTo>
                  <a:pt x="59921" y="91457"/>
                  <a:pt x="60358" y="93567"/>
                  <a:pt x="60795" y="95677"/>
                </a:cubicBezTo>
                <a:cubicBezTo>
                  <a:pt x="60920" y="96344"/>
                  <a:pt x="61076" y="97010"/>
                  <a:pt x="61201" y="97732"/>
                </a:cubicBezTo>
                <a:cubicBezTo>
                  <a:pt x="61326" y="99009"/>
                  <a:pt x="61638" y="100397"/>
                  <a:pt x="61794" y="101675"/>
                </a:cubicBezTo>
                <a:cubicBezTo>
                  <a:pt x="61856" y="102008"/>
                  <a:pt x="61888" y="102341"/>
                  <a:pt x="61919" y="102730"/>
                </a:cubicBezTo>
                <a:cubicBezTo>
                  <a:pt x="62013" y="103674"/>
                  <a:pt x="62075" y="104673"/>
                  <a:pt x="62293" y="105728"/>
                </a:cubicBezTo>
                <a:cubicBezTo>
                  <a:pt x="62169" y="105839"/>
                  <a:pt x="62356" y="106173"/>
                  <a:pt x="62262" y="106284"/>
                </a:cubicBezTo>
                <a:cubicBezTo>
                  <a:pt x="62137" y="106395"/>
                  <a:pt x="62325" y="106728"/>
                  <a:pt x="62200" y="106894"/>
                </a:cubicBezTo>
                <a:cubicBezTo>
                  <a:pt x="62418" y="107394"/>
                  <a:pt x="62262" y="107727"/>
                  <a:pt x="62481" y="108227"/>
                </a:cubicBezTo>
                <a:cubicBezTo>
                  <a:pt x="62356" y="108616"/>
                  <a:pt x="62543" y="109171"/>
                  <a:pt x="62449" y="109560"/>
                </a:cubicBezTo>
                <a:cubicBezTo>
                  <a:pt x="62699" y="110171"/>
                  <a:pt x="62325" y="110448"/>
                  <a:pt x="62574" y="111059"/>
                </a:cubicBezTo>
                <a:cubicBezTo>
                  <a:pt x="62356" y="111392"/>
                  <a:pt x="62605" y="112059"/>
                  <a:pt x="62543" y="112503"/>
                </a:cubicBezTo>
                <a:cubicBezTo>
                  <a:pt x="62293" y="112836"/>
                  <a:pt x="62730" y="113558"/>
                  <a:pt x="62543" y="113947"/>
                </a:cubicBezTo>
                <a:cubicBezTo>
                  <a:pt x="62699" y="114447"/>
                  <a:pt x="62543" y="114780"/>
                  <a:pt x="62637" y="115279"/>
                </a:cubicBezTo>
                <a:cubicBezTo>
                  <a:pt x="62699" y="115835"/>
                  <a:pt x="62699" y="116279"/>
                  <a:pt x="62605" y="116723"/>
                </a:cubicBezTo>
                <a:cubicBezTo>
                  <a:pt x="62793" y="117834"/>
                  <a:pt x="62668" y="118667"/>
                  <a:pt x="62730" y="119666"/>
                </a:cubicBezTo>
                <a:cubicBezTo>
                  <a:pt x="62762" y="119777"/>
                  <a:pt x="62762" y="119888"/>
                  <a:pt x="62762" y="120000"/>
                </a:cubicBezTo>
                <a:cubicBezTo>
                  <a:pt x="63479" y="120000"/>
                  <a:pt x="63479" y="120000"/>
                  <a:pt x="63479" y="120000"/>
                </a:cubicBezTo>
                <a:cubicBezTo>
                  <a:pt x="63479" y="119666"/>
                  <a:pt x="63448" y="119333"/>
                  <a:pt x="63448" y="119055"/>
                </a:cubicBezTo>
                <a:cubicBezTo>
                  <a:pt x="63386" y="118111"/>
                  <a:pt x="63386" y="117167"/>
                  <a:pt x="63386" y="116223"/>
                </a:cubicBezTo>
                <a:cubicBezTo>
                  <a:pt x="63261" y="115279"/>
                  <a:pt x="63448" y="114502"/>
                  <a:pt x="63230" y="113503"/>
                </a:cubicBezTo>
                <a:cubicBezTo>
                  <a:pt x="63355" y="113114"/>
                  <a:pt x="63167" y="112614"/>
                  <a:pt x="63292" y="112225"/>
                </a:cubicBezTo>
                <a:cubicBezTo>
                  <a:pt x="63198" y="111726"/>
                  <a:pt x="63198" y="111281"/>
                  <a:pt x="63198" y="110837"/>
                </a:cubicBezTo>
                <a:cubicBezTo>
                  <a:pt x="63355" y="110670"/>
                  <a:pt x="63136" y="110337"/>
                  <a:pt x="63198" y="110115"/>
                </a:cubicBezTo>
                <a:cubicBezTo>
                  <a:pt x="63136" y="109893"/>
                  <a:pt x="63230" y="109726"/>
                  <a:pt x="63136" y="109449"/>
                </a:cubicBezTo>
                <a:cubicBezTo>
                  <a:pt x="63105" y="109005"/>
                  <a:pt x="63230" y="108671"/>
                  <a:pt x="63042" y="108116"/>
                </a:cubicBezTo>
                <a:cubicBezTo>
                  <a:pt x="63167" y="107672"/>
                  <a:pt x="63042" y="107117"/>
                  <a:pt x="63074" y="106672"/>
                </a:cubicBezTo>
                <a:cubicBezTo>
                  <a:pt x="63011" y="106173"/>
                  <a:pt x="63167" y="105839"/>
                  <a:pt x="62980" y="105284"/>
                </a:cubicBezTo>
                <a:cubicBezTo>
                  <a:pt x="63230" y="104562"/>
                  <a:pt x="62918" y="103507"/>
                  <a:pt x="63074" y="102730"/>
                </a:cubicBezTo>
                <a:cubicBezTo>
                  <a:pt x="63074" y="102730"/>
                  <a:pt x="63074" y="102730"/>
                  <a:pt x="63074" y="102730"/>
                </a:cubicBezTo>
                <a:cubicBezTo>
                  <a:pt x="62980" y="101786"/>
                  <a:pt x="63011" y="100897"/>
                  <a:pt x="62918" y="99953"/>
                </a:cubicBezTo>
                <a:cubicBezTo>
                  <a:pt x="62949" y="99509"/>
                  <a:pt x="62949" y="99065"/>
                  <a:pt x="62855" y="98621"/>
                </a:cubicBezTo>
                <a:cubicBezTo>
                  <a:pt x="63011" y="98343"/>
                  <a:pt x="62699" y="98454"/>
                  <a:pt x="62824" y="98121"/>
                </a:cubicBezTo>
                <a:cubicBezTo>
                  <a:pt x="62918" y="97954"/>
                  <a:pt x="62793" y="97677"/>
                  <a:pt x="62730" y="97454"/>
                </a:cubicBezTo>
                <a:cubicBezTo>
                  <a:pt x="62824" y="97010"/>
                  <a:pt x="62574" y="96399"/>
                  <a:pt x="62637" y="95955"/>
                </a:cubicBezTo>
                <a:cubicBezTo>
                  <a:pt x="62574" y="95844"/>
                  <a:pt x="62574" y="95733"/>
                  <a:pt x="62543" y="95677"/>
                </a:cubicBezTo>
                <a:cubicBezTo>
                  <a:pt x="62449" y="95233"/>
                  <a:pt x="62512" y="94900"/>
                  <a:pt x="62418" y="94511"/>
                </a:cubicBezTo>
                <a:cubicBezTo>
                  <a:pt x="62356" y="93567"/>
                  <a:pt x="62075" y="92512"/>
                  <a:pt x="62044" y="91624"/>
                </a:cubicBezTo>
                <a:cubicBezTo>
                  <a:pt x="61825" y="90569"/>
                  <a:pt x="61513" y="89514"/>
                  <a:pt x="61388" y="88570"/>
                </a:cubicBezTo>
                <a:cubicBezTo>
                  <a:pt x="61263" y="88459"/>
                  <a:pt x="61232" y="88347"/>
                  <a:pt x="61201" y="88125"/>
                </a:cubicBezTo>
                <a:cubicBezTo>
                  <a:pt x="61170" y="87903"/>
                  <a:pt x="61170" y="87570"/>
                  <a:pt x="61045" y="87292"/>
                </a:cubicBezTo>
                <a:cubicBezTo>
                  <a:pt x="60827" y="86626"/>
                  <a:pt x="60764" y="86626"/>
                  <a:pt x="60671" y="85960"/>
                </a:cubicBezTo>
                <a:cubicBezTo>
                  <a:pt x="60858" y="86015"/>
                  <a:pt x="60951" y="86515"/>
                  <a:pt x="61076" y="86682"/>
                </a:cubicBezTo>
                <a:cubicBezTo>
                  <a:pt x="61170" y="87015"/>
                  <a:pt x="61263" y="87348"/>
                  <a:pt x="61357" y="87681"/>
                </a:cubicBezTo>
                <a:cubicBezTo>
                  <a:pt x="61451" y="87903"/>
                  <a:pt x="61482" y="88014"/>
                  <a:pt x="61544" y="88125"/>
                </a:cubicBezTo>
                <a:cubicBezTo>
                  <a:pt x="61638" y="88403"/>
                  <a:pt x="61700" y="88625"/>
                  <a:pt x="61888" y="89236"/>
                </a:cubicBezTo>
                <a:cubicBezTo>
                  <a:pt x="62356" y="90624"/>
                  <a:pt x="62418" y="91790"/>
                  <a:pt x="62886" y="93179"/>
                </a:cubicBezTo>
                <a:cubicBezTo>
                  <a:pt x="62980" y="94012"/>
                  <a:pt x="63074" y="94789"/>
                  <a:pt x="63261" y="95677"/>
                </a:cubicBezTo>
                <a:cubicBezTo>
                  <a:pt x="63261" y="95677"/>
                  <a:pt x="63261" y="95677"/>
                  <a:pt x="63261" y="95733"/>
                </a:cubicBezTo>
                <a:cubicBezTo>
                  <a:pt x="63230" y="96066"/>
                  <a:pt x="63417" y="96621"/>
                  <a:pt x="63292" y="96955"/>
                </a:cubicBezTo>
                <a:cubicBezTo>
                  <a:pt x="63448" y="97399"/>
                  <a:pt x="63479" y="97788"/>
                  <a:pt x="63417" y="98121"/>
                </a:cubicBezTo>
                <a:cubicBezTo>
                  <a:pt x="63604" y="98954"/>
                  <a:pt x="63698" y="99787"/>
                  <a:pt x="63698" y="100564"/>
                </a:cubicBezTo>
                <a:cubicBezTo>
                  <a:pt x="63667" y="100897"/>
                  <a:pt x="63979" y="101453"/>
                  <a:pt x="63698" y="101619"/>
                </a:cubicBezTo>
                <a:cubicBezTo>
                  <a:pt x="63823" y="102063"/>
                  <a:pt x="63854" y="102397"/>
                  <a:pt x="63823" y="102730"/>
                </a:cubicBezTo>
                <a:cubicBezTo>
                  <a:pt x="63823" y="102730"/>
                  <a:pt x="63823" y="102785"/>
                  <a:pt x="63823" y="102785"/>
                </a:cubicBezTo>
                <a:cubicBezTo>
                  <a:pt x="64010" y="104451"/>
                  <a:pt x="63823" y="105839"/>
                  <a:pt x="63979" y="107450"/>
                </a:cubicBezTo>
                <a:cubicBezTo>
                  <a:pt x="63885" y="107783"/>
                  <a:pt x="64072" y="108338"/>
                  <a:pt x="64041" y="108671"/>
                </a:cubicBezTo>
                <a:cubicBezTo>
                  <a:pt x="64041" y="109060"/>
                  <a:pt x="63885" y="109338"/>
                  <a:pt x="64010" y="109782"/>
                </a:cubicBezTo>
                <a:cubicBezTo>
                  <a:pt x="64041" y="110504"/>
                  <a:pt x="63916" y="111170"/>
                  <a:pt x="64010" y="111948"/>
                </a:cubicBezTo>
                <a:cubicBezTo>
                  <a:pt x="64041" y="112725"/>
                  <a:pt x="64041" y="113503"/>
                  <a:pt x="64041" y="114224"/>
                </a:cubicBezTo>
                <a:cubicBezTo>
                  <a:pt x="64072" y="114669"/>
                  <a:pt x="63979" y="115002"/>
                  <a:pt x="64072" y="115446"/>
                </a:cubicBezTo>
                <a:cubicBezTo>
                  <a:pt x="63947" y="115724"/>
                  <a:pt x="64228" y="116279"/>
                  <a:pt x="64072" y="116557"/>
                </a:cubicBezTo>
                <a:cubicBezTo>
                  <a:pt x="64228" y="117390"/>
                  <a:pt x="64072" y="118056"/>
                  <a:pt x="64228" y="118944"/>
                </a:cubicBezTo>
                <a:cubicBezTo>
                  <a:pt x="64104" y="119167"/>
                  <a:pt x="64260" y="119666"/>
                  <a:pt x="64228" y="120000"/>
                </a:cubicBezTo>
                <a:cubicBezTo>
                  <a:pt x="64540" y="120000"/>
                  <a:pt x="64540" y="120000"/>
                  <a:pt x="64540" y="120000"/>
                </a:cubicBezTo>
                <a:cubicBezTo>
                  <a:pt x="64416" y="119278"/>
                  <a:pt x="64603" y="118722"/>
                  <a:pt x="64478" y="118000"/>
                </a:cubicBezTo>
                <a:close/>
                <a:moveTo>
                  <a:pt x="61825" y="115668"/>
                </a:moveTo>
                <a:cubicBezTo>
                  <a:pt x="61732" y="115002"/>
                  <a:pt x="61888" y="114502"/>
                  <a:pt x="61700" y="113780"/>
                </a:cubicBezTo>
                <a:cubicBezTo>
                  <a:pt x="61825" y="113225"/>
                  <a:pt x="61700" y="112559"/>
                  <a:pt x="61576" y="111892"/>
                </a:cubicBezTo>
                <a:cubicBezTo>
                  <a:pt x="61638" y="111614"/>
                  <a:pt x="61607" y="111281"/>
                  <a:pt x="61513" y="110893"/>
                </a:cubicBezTo>
                <a:cubicBezTo>
                  <a:pt x="61513" y="110559"/>
                  <a:pt x="61513" y="110226"/>
                  <a:pt x="61420" y="109893"/>
                </a:cubicBezTo>
                <a:cubicBezTo>
                  <a:pt x="61451" y="108671"/>
                  <a:pt x="61232" y="107339"/>
                  <a:pt x="61076" y="106062"/>
                </a:cubicBezTo>
                <a:cubicBezTo>
                  <a:pt x="61076" y="105006"/>
                  <a:pt x="60858" y="103840"/>
                  <a:pt x="60671" y="102730"/>
                </a:cubicBezTo>
                <a:cubicBezTo>
                  <a:pt x="60639" y="102452"/>
                  <a:pt x="60608" y="102230"/>
                  <a:pt x="60577" y="102008"/>
                </a:cubicBezTo>
                <a:cubicBezTo>
                  <a:pt x="60296" y="100175"/>
                  <a:pt x="59797" y="97899"/>
                  <a:pt x="59297" y="95677"/>
                </a:cubicBezTo>
                <a:cubicBezTo>
                  <a:pt x="59172" y="95067"/>
                  <a:pt x="59079" y="94511"/>
                  <a:pt x="58954" y="93956"/>
                </a:cubicBezTo>
                <a:cubicBezTo>
                  <a:pt x="58642" y="92901"/>
                  <a:pt x="58361" y="91846"/>
                  <a:pt x="58080" y="90735"/>
                </a:cubicBezTo>
                <a:cubicBezTo>
                  <a:pt x="58049" y="90236"/>
                  <a:pt x="57862" y="90180"/>
                  <a:pt x="57706" y="89458"/>
                </a:cubicBezTo>
                <a:cubicBezTo>
                  <a:pt x="57643" y="89180"/>
                  <a:pt x="57550" y="88903"/>
                  <a:pt x="57487" y="88570"/>
                </a:cubicBezTo>
                <a:cubicBezTo>
                  <a:pt x="57425" y="88514"/>
                  <a:pt x="57394" y="88292"/>
                  <a:pt x="57362" y="88125"/>
                </a:cubicBezTo>
                <a:cubicBezTo>
                  <a:pt x="57331" y="87959"/>
                  <a:pt x="57269" y="87848"/>
                  <a:pt x="57206" y="87959"/>
                </a:cubicBezTo>
                <a:cubicBezTo>
                  <a:pt x="57175" y="88014"/>
                  <a:pt x="57175" y="88070"/>
                  <a:pt x="57175" y="88125"/>
                </a:cubicBezTo>
                <a:cubicBezTo>
                  <a:pt x="57175" y="88292"/>
                  <a:pt x="57237" y="88514"/>
                  <a:pt x="57300" y="88736"/>
                </a:cubicBezTo>
                <a:cubicBezTo>
                  <a:pt x="57394" y="88792"/>
                  <a:pt x="57706" y="89236"/>
                  <a:pt x="57518" y="89458"/>
                </a:cubicBezTo>
                <a:cubicBezTo>
                  <a:pt x="57768" y="90180"/>
                  <a:pt x="57737" y="90180"/>
                  <a:pt x="57986" y="90846"/>
                </a:cubicBezTo>
                <a:cubicBezTo>
                  <a:pt x="57986" y="91568"/>
                  <a:pt x="58423" y="92512"/>
                  <a:pt x="58579" y="93345"/>
                </a:cubicBezTo>
                <a:cubicBezTo>
                  <a:pt x="58517" y="93678"/>
                  <a:pt x="58673" y="93845"/>
                  <a:pt x="58798" y="94067"/>
                </a:cubicBezTo>
                <a:cubicBezTo>
                  <a:pt x="58642" y="94400"/>
                  <a:pt x="59016" y="95011"/>
                  <a:pt x="59048" y="95455"/>
                </a:cubicBezTo>
                <a:cubicBezTo>
                  <a:pt x="59079" y="95511"/>
                  <a:pt x="59079" y="95566"/>
                  <a:pt x="59079" y="95677"/>
                </a:cubicBezTo>
                <a:cubicBezTo>
                  <a:pt x="59141" y="96177"/>
                  <a:pt x="59453" y="96899"/>
                  <a:pt x="59453" y="97621"/>
                </a:cubicBezTo>
                <a:cubicBezTo>
                  <a:pt x="59516" y="97788"/>
                  <a:pt x="59578" y="98010"/>
                  <a:pt x="59609" y="98176"/>
                </a:cubicBezTo>
                <a:cubicBezTo>
                  <a:pt x="59734" y="98398"/>
                  <a:pt x="59609" y="98676"/>
                  <a:pt x="59734" y="98621"/>
                </a:cubicBezTo>
                <a:cubicBezTo>
                  <a:pt x="59609" y="98954"/>
                  <a:pt x="60078" y="99620"/>
                  <a:pt x="59890" y="99953"/>
                </a:cubicBezTo>
                <a:cubicBezTo>
                  <a:pt x="60109" y="100897"/>
                  <a:pt x="60296" y="101786"/>
                  <a:pt x="60421" y="102730"/>
                </a:cubicBezTo>
                <a:cubicBezTo>
                  <a:pt x="60546" y="103452"/>
                  <a:pt x="60608" y="104173"/>
                  <a:pt x="60639" y="104840"/>
                </a:cubicBezTo>
                <a:cubicBezTo>
                  <a:pt x="60858" y="105673"/>
                  <a:pt x="60827" y="106395"/>
                  <a:pt x="60889" y="107117"/>
                </a:cubicBezTo>
                <a:cubicBezTo>
                  <a:pt x="60920" y="107894"/>
                  <a:pt x="61139" y="108838"/>
                  <a:pt x="61014" y="109504"/>
                </a:cubicBezTo>
                <a:cubicBezTo>
                  <a:pt x="60858" y="108894"/>
                  <a:pt x="60920" y="108449"/>
                  <a:pt x="60639" y="108061"/>
                </a:cubicBezTo>
                <a:cubicBezTo>
                  <a:pt x="60764" y="107561"/>
                  <a:pt x="60514" y="106672"/>
                  <a:pt x="60358" y="106339"/>
                </a:cubicBezTo>
                <a:cubicBezTo>
                  <a:pt x="60608" y="106228"/>
                  <a:pt x="60078" y="105617"/>
                  <a:pt x="60327" y="105451"/>
                </a:cubicBezTo>
                <a:cubicBezTo>
                  <a:pt x="60296" y="105118"/>
                  <a:pt x="59953" y="104618"/>
                  <a:pt x="60109" y="104396"/>
                </a:cubicBezTo>
                <a:cubicBezTo>
                  <a:pt x="59921" y="103896"/>
                  <a:pt x="59734" y="103341"/>
                  <a:pt x="59547" y="102730"/>
                </a:cubicBezTo>
                <a:cubicBezTo>
                  <a:pt x="59204" y="101508"/>
                  <a:pt x="58892" y="100120"/>
                  <a:pt x="58517" y="98954"/>
                </a:cubicBezTo>
                <a:cubicBezTo>
                  <a:pt x="58080" y="97843"/>
                  <a:pt x="57737" y="96677"/>
                  <a:pt x="57425" y="95677"/>
                </a:cubicBezTo>
                <a:cubicBezTo>
                  <a:pt x="57394" y="95622"/>
                  <a:pt x="57394" y="95566"/>
                  <a:pt x="57362" y="95511"/>
                </a:cubicBezTo>
                <a:cubicBezTo>
                  <a:pt x="56863" y="94511"/>
                  <a:pt x="56395" y="93456"/>
                  <a:pt x="55927" y="92457"/>
                </a:cubicBezTo>
                <a:cubicBezTo>
                  <a:pt x="55646" y="92068"/>
                  <a:pt x="55427" y="91513"/>
                  <a:pt x="55146" y="91180"/>
                </a:cubicBezTo>
                <a:cubicBezTo>
                  <a:pt x="55022" y="90846"/>
                  <a:pt x="54897" y="90624"/>
                  <a:pt x="54741" y="90402"/>
                </a:cubicBezTo>
                <a:cubicBezTo>
                  <a:pt x="54616" y="90236"/>
                  <a:pt x="54522" y="89736"/>
                  <a:pt x="54366" y="89680"/>
                </a:cubicBezTo>
                <a:cubicBezTo>
                  <a:pt x="54085" y="89125"/>
                  <a:pt x="53773" y="88625"/>
                  <a:pt x="53492" y="88125"/>
                </a:cubicBezTo>
                <a:cubicBezTo>
                  <a:pt x="53274" y="87737"/>
                  <a:pt x="53024" y="87292"/>
                  <a:pt x="52837" y="86737"/>
                </a:cubicBezTo>
                <a:cubicBezTo>
                  <a:pt x="52556" y="86404"/>
                  <a:pt x="52306" y="85904"/>
                  <a:pt x="52057" y="85404"/>
                </a:cubicBezTo>
                <a:cubicBezTo>
                  <a:pt x="51963" y="84960"/>
                  <a:pt x="51745" y="85127"/>
                  <a:pt x="51651" y="84683"/>
                </a:cubicBezTo>
                <a:cubicBezTo>
                  <a:pt x="51433" y="84905"/>
                  <a:pt x="51495" y="83683"/>
                  <a:pt x="51214" y="84183"/>
                </a:cubicBezTo>
                <a:cubicBezTo>
                  <a:pt x="51745" y="85627"/>
                  <a:pt x="52369" y="86626"/>
                  <a:pt x="52993" y="87681"/>
                </a:cubicBezTo>
                <a:cubicBezTo>
                  <a:pt x="53024" y="87903"/>
                  <a:pt x="53087" y="88014"/>
                  <a:pt x="53149" y="88125"/>
                </a:cubicBezTo>
                <a:cubicBezTo>
                  <a:pt x="53243" y="88292"/>
                  <a:pt x="53336" y="88403"/>
                  <a:pt x="53399" y="88736"/>
                </a:cubicBezTo>
                <a:cubicBezTo>
                  <a:pt x="53586" y="88736"/>
                  <a:pt x="53648" y="89458"/>
                  <a:pt x="53867" y="89403"/>
                </a:cubicBezTo>
                <a:cubicBezTo>
                  <a:pt x="54148" y="90180"/>
                  <a:pt x="54491" y="90624"/>
                  <a:pt x="54803" y="91291"/>
                </a:cubicBezTo>
                <a:cubicBezTo>
                  <a:pt x="54897" y="91235"/>
                  <a:pt x="54897" y="91402"/>
                  <a:pt x="54866" y="91568"/>
                </a:cubicBezTo>
                <a:cubicBezTo>
                  <a:pt x="54959" y="91735"/>
                  <a:pt x="55053" y="91846"/>
                  <a:pt x="55146" y="91846"/>
                </a:cubicBezTo>
                <a:cubicBezTo>
                  <a:pt x="55334" y="92068"/>
                  <a:pt x="55396" y="92679"/>
                  <a:pt x="55583" y="92734"/>
                </a:cubicBezTo>
                <a:cubicBezTo>
                  <a:pt x="55864" y="93401"/>
                  <a:pt x="56176" y="93956"/>
                  <a:pt x="56488" y="94456"/>
                </a:cubicBezTo>
                <a:cubicBezTo>
                  <a:pt x="56644" y="94844"/>
                  <a:pt x="56801" y="95233"/>
                  <a:pt x="56957" y="95677"/>
                </a:cubicBezTo>
                <a:cubicBezTo>
                  <a:pt x="57362" y="96677"/>
                  <a:pt x="57737" y="97843"/>
                  <a:pt x="58111" y="98954"/>
                </a:cubicBezTo>
                <a:cubicBezTo>
                  <a:pt x="58392" y="99953"/>
                  <a:pt x="58673" y="101008"/>
                  <a:pt x="58954" y="102008"/>
                </a:cubicBezTo>
                <a:cubicBezTo>
                  <a:pt x="59016" y="102285"/>
                  <a:pt x="59079" y="102508"/>
                  <a:pt x="59141" y="102730"/>
                </a:cubicBezTo>
                <a:cubicBezTo>
                  <a:pt x="59391" y="103507"/>
                  <a:pt x="59609" y="104118"/>
                  <a:pt x="59765" y="104895"/>
                </a:cubicBezTo>
                <a:cubicBezTo>
                  <a:pt x="60296" y="106950"/>
                  <a:pt x="60421" y="108727"/>
                  <a:pt x="60858" y="110726"/>
                </a:cubicBezTo>
                <a:cubicBezTo>
                  <a:pt x="60639" y="111226"/>
                  <a:pt x="61014" y="112114"/>
                  <a:pt x="60764" y="112614"/>
                </a:cubicBezTo>
                <a:cubicBezTo>
                  <a:pt x="60546" y="110615"/>
                  <a:pt x="60265" y="108616"/>
                  <a:pt x="59921" y="106561"/>
                </a:cubicBezTo>
                <a:cubicBezTo>
                  <a:pt x="59547" y="105229"/>
                  <a:pt x="59297" y="103951"/>
                  <a:pt x="59048" y="102730"/>
                </a:cubicBezTo>
                <a:cubicBezTo>
                  <a:pt x="59016" y="102619"/>
                  <a:pt x="59016" y="102563"/>
                  <a:pt x="58985" y="102508"/>
                </a:cubicBezTo>
                <a:cubicBezTo>
                  <a:pt x="58798" y="101786"/>
                  <a:pt x="58611" y="101064"/>
                  <a:pt x="58392" y="100342"/>
                </a:cubicBezTo>
                <a:cubicBezTo>
                  <a:pt x="57799" y="98843"/>
                  <a:pt x="57269" y="97010"/>
                  <a:pt x="56644" y="95677"/>
                </a:cubicBezTo>
                <a:cubicBezTo>
                  <a:pt x="56488" y="95289"/>
                  <a:pt x="56301" y="94900"/>
                  <a:pt x="56114" y="94622"/>
                </a:cubicBezTo>
                <a:cubicBezTo>
                  <a:pt x="56020" y="94345"/>
                  <a:pt x="55958" y="94067"/>
                  <a:pt x="55864" y="93734"/>
                </a:cubicBezTo>
                <a:cubicBezTo>
                  <a:pt x="55708" y="93845"/>
                  <a:pt x="55677" y="93123"/>
                  <a:pt x="55521" y="93179"/>
                </a:cubicBezTo>
                <a:cubicBezTo>
                  <a:pt x="55334" y="93068"/>
                  <a:pt x="55271" y="92623"/>
                  <a:pt x="55146" y="92235"/>
                </a:cubicBezTo>
                <a:cubicBezTo>
                  <a:pt x="54990" y="92235"/>
                  <a:pt x="54866" y="92012"/>
                  <a:pt x="54803" y="91679"/>
                </a:cubicBezTo>
                <a:cubicBezTo>
                  <a:pt x="54616" y="91568"/>
                  <a:pt x="54522" y="91235"/>
                  <a:pt x="54335" y="91124"/>
                </a:cubicBezTo>
                <a:cubicBezTo>
                  <a:pt x="54928" y="92679"/>
                  <a:pt x="55615" y="93734"/>
                  <a:pt x="56176" y="95289"/>
                </a:cubicBezTo>
                <a:cubicBezTo>
                  <a:pt x="56239" y="95400"/>
                  <a:pt x="56301" y="95511"/>
                  <a:pt x="56332" y="95677"/>
                </a:cubicBezTo>
                <a:cubicBezTo>
                  <a:pt x="56613" y="96288"/>
                  <a:pt x="56863" y="96899"/>
                  <a:pt x="57113" y="97510"/>
                </a:cubicBezTo>
                <a:cubicBezTo>
                  <a:pt x="57425" y="98732"/>
                  <a:pt x="57550" y="98954"/>
                  <a:pt x="57862" y="99898"/>
                </a:cubicBezTo>
                <a:cubicBezTo>
                  <a:pt x="58143" y="100842"/>
                  <a:pt x="58392" y="101786"/>
                  <a:pt x="58642" y="102730"/>
                </a:cubicBezTo>
                <a:cubicBezTo>
                  <a:pt x="58767" y="103118"/>
                  <a:pt x="58860" y="103507"/>
                  <a:pt x="58985" y="103951"/>
                </a:cubicBezTo>
                <a:cubicBezTo>
                  <a:pt x="59235" y="105451"/>
                  <a:pt x="59516" y="106672"/>
                  <a:pt x="59953" y="108505"/>
                </a:cubicBezTo>
                <a:cubicBezTo>
                  <a:pt x="59984" y="109005"/>
                  <a:pt x="59984" y="109504"/>
                  <a:pt x="60171" y="110060"/>
                </a:cubicBezTo>
                <a:cubicBezTo>
                  <a:pt x="60078" y="110559"/>
                  <a:pt x="60327" y="111226"/>
                  <a:pt x="60202" y="111670"/>
                </a:cubicBezTo>
                <a:cubicBezTo>
                  <a:pt x="60546" y="113114"/>
                  <a:pt x="60764" y="114502"/>
                  <a:pt x="60827" y="115779"/>
                </a:cubicBezTo>
                <a:cubicBezTo>
                  <a:pt x="61045" y="116223"/>
                  <a:pt x="60889" y="116446"/>
                  <a:pt x="61045" y="116834"/>
                </a:cubicBezTo>
                <a:cubicBezTo>
                  <a:pt x="61139" y="117223"/>
                  <a:pt x="61170" y="117612"/>
                  <a:pt x="61107" y="117889"/>
                </a:cubicBezTo>
                <a:cubicBezTo>
                  <a:pt x="61326" y="118334"/>
                  <a:pt x="61139" y="118556"/>
                  <a:pt x="61326" y="118944"/>
                </a:cubicBezTo>
                <a:cubicBezTo>
                  <a:pt x="61139" y="119167"/>
                  <a:pt x="61544" y="119722"/>
                  <a:pt x="61263" y="119888"/>
                </a:cubicBezTo>
                <a:cubicBezTo>
                  <a:pt x="61326" y="119611"/>
                  <a:pt x="61170" y="119167"/>
                  <a:pt x="61076" y="118833"/>
                </a:cubicBezTo>
                <a:cubicBezTo>
                  <a:pt x="60920" y="118389"/>
                  <a:pt x="61232" y="118278"/>
                  <a:pt x="60983" y="117778"/>
                </a:cubicBezTo>
                <a:cubicBezTo>
                  <a:pt x="60702" y="116945"/>
                  <a:pt x="60671" y="116223"/>
                  <a:pt x="60546" y="115502"/>
                </a:cubicBezTo>
                <a:cubicBezTo>
                  <a:pt x="60296" y="115113"/>
                  <a:pt x="60390" y="114613"/>
                  <a:pt x="60109" y="113891"/>
                </a:cubicBezTo>
                <a:cubicBezTo>
                  <a:pt x="60140" y="113669"/>
                  <a:pt x="60109" y="113391"/>
                  <a:pt x="60015" y="113114"/>
                </a:cubicBezTo>
                <a:cubicBezTo>
                  <a:pt x="60265" y="113003"/>
                  <a:pt x="59765" y="112447"/>
                  <a:pt x="60015" y="112392"/>
                </a:cubicBezTo>
                <a:cubicBezTo>
                  <a:pt x="59641" y="111726"/>
                  <a:pt x="59547" y="110837"/>
                  <a:pt x="59328" y="109949"/>
                </a:cubicBezTo>
                <a:cubicBezTo>
                  <a:pt x="58860" y="108061"/>
                  <a:pt x="58205" y="106228"/>
                  <a:pt x="57706" y="104340"/>
                </a:cubicBezTo>
                <a:cubicBezTo>
                  <a:pt x="57456" y="103896"/>
                  <a:pt x="57237" y="103285"/>
                  <a:pt x="57050" y="102730"/>
                </a:cubicBezTo>
                <a:cubicBezTo>
                  <a:pt x="56894" y="102285"/>
                  <a:pt x="56738" y="101786"/>
                  <a:pt x="56582" y="101397"/>
                </a:cubicBezTo>
                <a:cubicBezTo>
                  <a:pt x="56395" y="100842"/>
                  <a:pt x="56208" y="100453"/>
                  <a:pt x="56020" y="100064"/>
                </a:cubicBezTo>
                <a:cubicBezTo>
                  <a:pt x="55895" y="99898"/>
                  <a:pt x="55895" y="99287"/>
                  <a:pt x="55739" y="99453"/>
                </a:cubicBezTo>
                <a:cubicBezTo>
                  <a:pt x="55615" y="99176"/>
                  <a:pt x="55615" y="98454"/>
                  <a:pt x="55365" y="98843"/>
                </a:cubicBezTo>
                <a:cubicBezTo>
                  <a:pt x="55771" y="99842"/>
                  <a:pt x="56176" y="101064"/>
                  <a:pt x="56582" y="102119"/>
                </a:cubicBezTo>
                <a:cubicBezTo>
                  <a:pt x="56613" y="102341"/>
                  <a:pt x="56676" y="102563"/>
                  <a:pt x="56738" y="102730"/>
                </a:cubicBezTo>
                <a:cubicBezTo>
                  <a:pt x="56863" y="103007"/>
                  <a:pt x="57019" y="103229"/>
                  <a:pt x="57113" y="103785"/>
                </a:cubicBezTo>
                <a:cubicBezTo>
                  <a:pt x="57081" y="103840"/>
                  <a:pt x="57081" y="103951"/>
                  <a:pt x="57175" y="103896"/>
                </a:cubicBezTo>
                <a:cubicBezTo>
                  <a:pt x="57206" y="104118"/>
                  <a:pt x="57300" y="104229"/>
                  <a:pt x="57362" y="104285"/>
                </a:cubicBezTo>
                <a:cubicBezTo>
                  <a:pt x="57175" y="104618"/>
                  <a:pt x="57581" y="104562"/>
                  <a:pt x="57581" y="105006"/>
                </a:cubicBezTo>
                <a:cubicBezTo>
                  <a:pt x="57862" y="106228"/>
                  <a:pt x="58174" y="106950"/>
                  <a:pt x="58361" y="107894"/>
                </a:cubicBezTo>
                <a:cubicBezTo>
                  <a:pt x="58642" y="108949"/>
                  <a:pt x="58954" y="110004"/>
                  <a:pt x="59235" y="111059"/>
                </a:cubicBezTo>
                <a:cubicBezTo>
                  <a:pt x="59328" y="111392"/>
                  <a:pt x="59235" y="111614"/>
                  <a:pt x="59391" y="112003"/>
                </a:cubicBezTo>
                <a:cubicBezTo>
                  <a:pt x="59516" y="112392"/>
                  <a:pt x="59609" y="112725"/>
                  <a:pt x="59422" y="112892"/>
                </a:cubicBezTo>
                <a:cubicBezTo>
                  <a:pt x="58517" y="109949"/>
                  <a:pt x="57737" y="107672"/>
                  <a:pt x="56769" y="104618"/>
                </a:cubicBezTo>
                <a:cubicBezTo>
                  <a:pt x="56395" y="104062"/>
                  <a:pt x="56114" y="103396"/>
                  <a:pt x="55864" y="102730"/>
                </a:cubicBezTo>
                <a:cubicBezTo>
                  <a:pt x="55396" y="101453"/>
                  <a:pt x="55022" y="100064"/>
                  <a:pt x="54429" y="98787"/>
                </a:cubicBezTo>
                <a:cubicBezTo>
                  <a:pt x="54054" y="97788"/>
                  <a:pt x="53680" y="96732"/>
                  <a:pt x="53336" y="95677"/>
                </a:cubicBezTo>
                <a:cubicBezTo>
                  <a:pt x="52899" y="94400"/>
                  <a:pt x="52494" y="93179"/>
                  <a:pt x="52088" y="92068"/>
                </a:cubicBezTo>
                <a:cubicBezTo>
                  <a:pt x="51869" y="91124"/>
                  <a:pt x="51557" y="90846"/>
                  <a:pt x="51651" y="90124"/>
                </a:cubicBezTo>
                <a:cubicBezTo>
                  <a:pt x="51370" y="90236"/>
                  <a:pt x="51464" y="90624"/>
                  <a:pt x="51589" y="91013"/>
                </a:cubicBezTo>
                <a:cubicBezTo>
                  <a:pt x="51713" y="91457"/>
                  <a:pt x="51838" y="91901"/>
                  <a:pt x="51963" y="92346"/>
                </a:cubicBezTo>
                <a:cubicBezTo>
                  <a:pt x="52057" y="92734"/>
                  <a:pt x="52150" y="93179"/>
                  <a:pt x="52306" y="93290"/>
                </a:cubicBezTo>
                <a:cubicBezTo>
                  <a:pt x="52150" y="93567"/>
                  <a:pt x="52494" y="94123"/>
                  <a:pt x="52556" y="94511"/>
                </a:cubicBezTo>
                <a:cubicBezTo>
                  <a:pt x="52743" y="94900"/>
                  <a:pt x="52868" y="95289"/>
                  <a:pt x="52993" y="95677"/>
                </a:cubicBezTo>
                <a:cubicBezTo>
                  <a:pt x="53305" y="96510"/>
                  <a:pt x="53524" y="97343"/>
                  <a:pt x="53960" y="98121"/>
                </a:cubicBezTo>
                <a:cubicBezTo>
                  <a:pt x="54460" y="99731"/>
                  <a:pt x="54959" y="101286"/>
                  <a:pt x="55490" y="102730"/>
                </a:cubicBezTo>
                <a:cubicBezTo>
                  <a:pt x="55802" y="103563"/>
                  <a:pt x="56114" y="104340"/>
                  <a:pt x="56488" y="105062"/>
                </a:cubicBezTo>
                <a:cubicBezTo>
                  <a:pt x="56988" y="106561"/>
                  <a:pt x="57456" y="108172"/>
                  <a:pt x="57986" y="109504"/>
                </a:cubicBezTo>
                <a:cubicBezTo>
                  <a:pt x="58267" y="110504"/>
                  <a:pt x="58517" y="111392"/>
                  <a:pt x="58829" y="112170"/>
                </a:cubicBezTo>
                <a:cubicBezTo>
                  <a:pt x="59266" y="113725"/>
                  <a:pt x="59703" y="115335"/>
                  <a:pt x="60140" y="116945"/>
                </a:cubicBezTo>
                <a:cubicBezTo>
                  <a:pt x="60202" y="117167"/>
                  <a:pt x="60296" y="117390"/>
                  <a:pt x="60358" y="117667"/>
                </a:cubicBezTo>
                <a:cubicBezTo>
                  <a:pt x="60109" y="117723"/>
                  <a:pt x="60608" y="118278"/>
                  <a:pt x="60358" y="118389"/>
                </a:cubicBezTo>
                <a:cubicBezTo>
                  <a:pt x="60015" y="116945"/>
                  <a:pt x="59547" y="116446"/>
                  <a:pt x="59172" y="115279"/>
                </a:cubicBezTo>
                <a:cubicBezTo>
                  <a:pt x="58767" y="114280"/>
                  <a:pt x="58392" y="113169"/>
                  <a:pt x="57986" y="112336"/>
                </a:cubicBezTo>
                <a:cubicBezTo>
                  <a:pt x="57175" y="110504"/>
                  <a:pt x="56364" y="108505"/>
                  <a:pt x="55646" y="106117"/>
                </a:cubicBezTo>
                <a:cubicBezTo>
                  <a:pt x="55178" y="105118"/>
                  <a:pt x="55022" y="104229"/>
                  <a:pt x="54616" y="103118"/>
                </a:cubicBezTo>
                <a:cubicBezTo>
                  <a:pt x="54553" y="102952"/>
                  <a:pt x="54491" y="102841"/>
                  <a:pt x="54460" y="102730"/>
                </a:cubicBezTo>
                <a:cubicBezTo>
                  <a:pt x="54335" y="102341"/>
                  <a:pt x="54304" y="102008"/>
                  <a:pt x="54148" y="101730"/>
                </a:cubicBezTo>
                <a:cubicBezTo>
                  <a:pt x="53524" y="99620"/>
                  <a:pt x="53118" y="97621"/>
                  <a:pt x="52587" y="95677"/>
                </a:cubicBezTo>
                <a:cubicBezTo>
                  <a:pt x="52306" y="94678"/>
                  <a:pt x="52026" y="93734"/>
                  <a:pt x="51682" y="92790"/>
                </a:cubicBezTo>
                <a:cubicBezTo>
                  <a:pt x="51745" y="92346"/>
                  <a:pt x="51464" y="91735"/>
                  <a:pt x="51339" y="91235"/>
                </a:cubicBezTo>
                <a:cubicBezTo>
                  <a:pt x="51245" y="91013"/>
                  <a:pt x="51370" y="90846"/>
                  <a:pt x="51276" y="90624"/>
                </a:cubicBezTo>
                <a:cubicBezTo>
                  <a:pt x="51276" y="90347"/>
                  <a:pt x="50964" y="89958"/>
                  <a:pt x="51152" y="89791"/>
                </a:cubicBezTo>
                <a:cubicBezTo>
                  <a:pt x="50933" y="89236"/>
                  <a:pt x="50933" y="88792"/>
                  <a:pt x="50964" y="88347"/>
                </a:cubicBezTo>
                <a:cubicBezTo>
                  <a:pt x="50933" y="88292"/>
                  <a:pt x="50902" y="88181"/>
                  <a:pt x="50902" y="88125"/>
                </a:cubicBezTo>
                <a:cubicBezTo>
                  <a:pt x="50746" y="87626"/>
                  <a:pt x="50808" y="87237"/>
                  <a:pt x="50590" y="86682"/>
                </a:cubicBezTo>
                <a:cubicBezTo>
                  <a:pt x="50746" y="86571"/>
                  <a:pt x="50527" y="86237"/>
                  <a:pt x="50652" y="86126"/>
                </a:cubicBezTo>
                <a:cubicBezTo>
                  <a:pt x="50777" y="85738"/>
                  <a:pt x="50434" y="85849"/>
                  <a:pt x="50621" y="85627"/>
                </a:cubicBezTo>
                <a:cubicBezTo>
                  <a:pt x="50590" y="85071"/>
                  <a:pt x="50465" y="85238"/>
                  <a:pt x="50527" y="84960"/>
                </a:cubicBezTo>
                <a:cubicBezTo>
                  <a:pt x="50559" y="84849"/>
                  <a:pt x="50340" y="84349"/>
                  <a:pt x="50278" y="84460"/>
                </a:cubicBezTo>
                <a:cubicBezTo>
                  <a:pt x="50434" y="85682"/>
                  <a:pt x="50559" y="86904"/>
                  <a:pt x="50684" y="88125"/>
                </a:cubicBezTo>
                <a:cubicBezTo>
                  <a:pt x="50684" y="88292"/>
                  <a:pt x="50715" y="88403"/>
                  <a:pt x="50715" y="88570"/>
                </a:cubicBezTo>
                <a:cubicBezTo>
                  <a:pt x="50808" y="90124"/>
                  <a:pt x="51058" y="91068"/>
                  <a:pt x="51339" y="92679"/>
                </a:cubicBezTo>
                <a:cubicBezTo>
                  <a:pt x="51620" y="93678"/>
                  <a:pt x="51901" y="94678"/>
                  <a:pt x="52182" y="95677"/>
                </a:cubicBezTo>
                <a:cubicBezTo>
                  <a:pt x="52712" y="97677"/>
                  <a:pt x="53243" y="99676"/>
                  <a:pt x="53648" y="101453"/>
                </a:cubicBezTo>
                <a:cubicBezTo>
                  <a:pt x="53836" y="101786"/>
                  <a:pt x="53960" y="102285"/>
                  <a:pt x="54117" y="102730"/>
                </a:cubicBezTo>
                <a:cubicBezTo>
                  <a:pt x="54210" y="102952"/>
                  <a:pt x="54304" y="103229"/>
                  <a:pt x="54429" y="103452"/>
                </a:cubicBezTo>
                <a:cubicBezTo>
                  <a:pt x="54647" y="104285"/>
                  <a:pt x="54585" y="104396"/>
                  <a:pt x="54866" y="105062"/>
                </a:cubicBezTo>
                <a:cubicBezTo>
                  <a:pt x="54959" y="105839"/>
                  <a:pt x="55365" y="106062"/>
                  <a:pt x="55302" y="106617"/>
                </a:cubicBezTo>
                <a:cubicBezTo>
                  <a:pt x="55708" y="107561"/>
                  <a:pt x="56083" y="108894"/>
                  <a:pt x="56551" y="109671"/>
                </a:cubicBezTo>
                <a:cubicBezTo>
                  <a:pt x="56676" y="110171"/>
                  <a:pt x="56801" y="110615"/>
                  <a:pt x="56925" y="111115"/>
                </a:cubicBezTo>
                <a:cubicBezTo>
                  <a:pt x="57144" y="111115"/>
                  <a:pt x="57144" y="112059"/>
                  <a:pt x="57362" y="112003"/>
                </a:cubicBezTo>
                <a:cubicBezTo>
                  <a:pt x="57425" y="112559"/>
                  <a:pt x="57862" y="112670"/>
                  <a:pt x="57706" y="113169"/>
                </a:cubicBezTo>
                <a:cubicBezTo>
                  <a:pt x="56988" y="112003"/>
                  <a:pt x="56364" y="110393"/>
                  <a:pt x="55677" y="109171"/>
                </a:cubicBezTo>
                <a:cubicBezTo>
                  <a:pt x="54990" y="107894"/>
                  <a:pt x="54335" y="106395"/>
                  <a:pt x="53648" y="105006"/>
                </a:cubicBezTo>
                <a:cubicBezTo>
                  <a:pt x="53211" y="104340"/>
                  <a:pt x="52806" y="103563"/>
                  <a:pt x="52431" y="102730"/>
                </a:cubicBezTo>
                <a:cubicBezTo>
                  <a:pt x="52150" y="102119"/>
                  <a:pt x="51869" y="101508"/>
                  <a:pt x="51589" y="100897"/>
                </a:cubicBezTo>
                <a:cubicBezTo>
                  <a:pt x="50996" y="99676"/>
                  <a:pt x="50465" y="97788"/>
                  <a:pt x="49747" y="96399"/>
                </a:cubicBezTo>
                <a:cubicBezTo>
                  <a:pt x="49872" y="96011"/>
                  <a:pt x="49591" y="95844"/>
                  <a:pt x="49560" y="95677"/>
                </a:cubicBezTo>
                <a:cubicBezTo>
                  <a:pt x="49560" y="95622"/>
                  <a:pt x="49560" y="95566"/>
                  <a:pt x="49591" y="95455"/>
                </a:cubicBezTo>
                <a:cubicBezTo>
                  <a:pt x="49279" y="95344"/>
                  <a:pt x="49529" y="94567"/>
                  <a:pt x="49185" y="94733"/>
                </a:cubicBezTo>
                <a:cubicBezTo>
                  <a:pt x="49279" y="95067"/>
                  <a:pt x="49342" y="95344"/>
                  <a:pt x="49435" y="95677"/>
                </a:cubicBezTo>
                <a:cubicBezTo>
                  <a:pt x="49903" y="97343"/>
                  <a:pt x="50278" y="98343"/>
                  <a:pt x="50840" y="99953"/>
                </a:cubicBezTo>
                <a:cubicBezTo>
                  <a:pt x="51058" y="99898"/>
                  <a:pt x="51089" y="100953"/>
                  <a:pt x="51308" y="100953"/>
                </a:cubicBezTo>
                <a:cubicBezTo>
                  <a:pt x="51495" y="101397"/>
                  <a:pt x="51651" y="101841"/>
                  <a:pt x="51838" y="102119"/>
                </a:cubicBezTo>
                <a:cubicBezTo>
                  <a:pt x="51901" y="102341"/>
                  <a:pt x="51963" y="102508"/>
                  <a:pt x="52057" y="102730"/>
                </a:cubicBezTo>
                <a:cubicBezTo>
                  <a:pt x="52306" y="103285"/>
                  <a:pt x="52556" y="103785"/>
                  <a:pt x="52837" y="104285"/>
                </a:cubicBezTo>
                <a:cubicBezTo>
                  <a:pt x="52962" y="104229"/>
                  <a:pt x="52993" y="104562"/>
                  <a:pt x="53087" y="104784"/>
                </a:cubicBezTo>
                <a:cubicBezTo>
                  <a:pt x="53149" y="104951"/>
                  <a:pt x="53274" y="105006"/>
                  <a:pt x="53305" y="105340"/>
                </a:cubicBezTo>
                <a:cubicBezTo>
                  <a:pt x="53430" y="105229"/>
                  <a:pt x="53492" y="105617"/>
                  <a:pt x="53555" y="105839"/>
                </a:cubicBezTo>
                <a:cubicBezTo>
                  <a:pt x="53742" y="105617"/>
                  <a:pt x="53742" y="106284"/>
                  <a:pt x="53836" y="106450"/>
                </a:cubicBezTo>
                <a:cubicBezTo>
                  <a:pt x="53960" y="106395"/>
                  <a:pt x="54023" y="106728"/>
                  <a:pt x="54085" y="107006"/>
                </a:cubicBezTo>
                <a:cubicBezTo>
                  <a:pt x="54210" y="106894"/>
                  <a:pt x="54241" y="107283"/>
                  <a:pt x="54335" y="107505"/>
                </a:cubicBezTo>
                <a:cubicBezTo>
                  <a:pt x="54585" y="107450"/>
                  <a:pt x="54647" y="108338"/>
                  <a:pt x="54897" y="108449"/>
                </a:cubicBezTo>
                <a:cubicBezTo>
                  <a:pt x="55146" y="109449"/>
                  <a:pt x="55615" y="109560"/>
                  <a:pt x="55895" y="110615"/>
                </a:cubicBezTo>
                <a:cubicBezTo>
                  <a:pt x="56239" y="111281"/>
                  <a:pt x="56582" y="111892"/>
                  <a:pt x="56894" y="112781"/>
                </a:cubicBezTo>
                <a:cubicBezTo>
                  <a:pt x="57019" y="112670"/>
                  <a:pt x="57050" y="113114"/>
                  <a:pt x="57175" y="113058"/>
                </a:cubicBezTo>
                <a:cubicBezTo>
                  <a:pt x="57237" y="113225"/>
                  <a:pt x="57362" y="113225"/>
                  <a:pt x="57425" y="113558"/>
                </a:cubicBezTo>
                <a:cubicBezTo>
                  <a:pt x="57643" y="113558"/>
                  <a:pt x="57706" y="114335"/>
                  <a:pt x="57924" y="114391"/>
                </a:cubicBezTo>
                <a:cubicBezTo>
                  <a:pt x="58236" y="115279"/>
                  <a:pt x="58392" y="115779"/>
                  <a:pt x="58829" y="116446"/>
                </a:cubicBezTo>
                <a:cubicBezTo>
                  <a:pt x="59297" y="117612"/>
                  <a:pt x="59734" y="118833"/>
                  <a:pt x="60202" y="120000"/>
                </a:cubicBezTo>
                <a:cubicBezTo>
                  <a:pt x="62106" y="120000"/>
                  <a:pt x="62106" y="120000"/>
                  <a:pt x="62106" y="120000"/>
                </a:cubicBezTo>
                <a:cubicBezTo>
                  <a:pt x="62075" y="119167"/>
                  <a:pt x="61981" y="118334"/>
                  <a:pt x="61919" y="117501"/>
                </a:cubicBezTo>
                <a:cubicBezTo>
                  <a:pt x="62013" y="117001"/>
                  <a:pt x="61919" y="116335"/>
                  <a:pt x="61825" y="115668"/>
                </a:cubicBezTo>
                <a:close/>
                <a:moveTo>
                  <a:pt x="57862" y="113336"/>
                </a:moveTo>
                <a:cubicBezTo>
                  <a:pt x="57862" y="113058"/>
                  <a:pt x="57955" y="113391"/>
                  <a:pt x="58018" y="113558"/>
                </a:cubicBezTo>
                <a:cubicBezTo>
                  <a:pt x="58018" y="113891"/>
                  <a:pt x="57893" y="113558"/>
                  <a:pt x="57862" y="113336"/>
                </a:cubicBezTo>
                <a:close/>
                <a:moveTo>
                  <a:pt x="61139" y="112836"/>
                </a:moveTo>
                <a:cubicBezTo>
                  <a:pt x="61263" y="112225"/>
                  <a:pt x="61045" y="111392"/>
                  <a:pt x="61076" y="110726"/>
                </a:cubicBezTo>
                <a:cubicBezTo>
                  <a:pt x="61326" y="110615"/>
                  <a:pt x="61076" y="111115"/>
                  <a:pt x="61232" y="111337"/>
                </a:cubicBezTo>
                <a:cubicBezTo>
                  <a:pt x="61201" y="111559"/>
                  <a:pt x="61232" y="111781"/>
                  <a:pt x="61357" y="112114"/>
                </a:cubicBezTo>
                <a:cubicBezTo>
                  <a:pt x="61201" y="112559"/>
                  <a:pt x="61295" y="113114"/>
                  <a:pt x="61388" y="113725"/>
                </a:cubicBezTo>
                <a:cubicBezTo>
                  <a:pt x="61076" y="113725"/>
                  <a:pt x="61326" y="113114"/>
                  <a:pt x="61139" y="112836"/>
                </a:cubicBezTo>
                <a:close/>
                <a:moveTo>
                  <a:pt x="61263" y="114724"/>
                </a:moveTo>
                <a:cubicBezTo>
                  <a:pt x="61544" y="114335"/>
                  <a:pt x="61388" y="115224"/>
                  <a:pt x="61451" y="115446"/>
                </a:cubicBezTo>
                <a:cubicBezTo>
                  <a:pt x="61170" y="115502"/>
                  <a:pt x="61451" y="114946"/>
                  <a:pt x="61263" y="114724"/>
                </a:cubicBezTo>
                <a:close/>
                <a:moveTo>
                  <a:pt x="61482" y="117001"/>
                </a:moveTo>
                <a:cubicBezTo>
                  <a:pt x="61544" y="116501"/>
                  <a:pt x="61544" y="117223"/>
                  <a:pt x="61607" y="117445"/>
                </a:cubicBezTo>
                <a:cubicBezTo>
                  <a:pt x="61420" y="117445"/>
                  <a:pt x="61513" y="117167"/>
                  <a:pt x="61482" y="117001"/>
                </a:cubicBezTo>
                <a:close/>
                <a:moveTo>
                  <a:pt x="49279" y="119611"/>
                </a:moveTo>
                <a:cubicBezTo>
                  <a:pt x="49217" y="119389"/>
                  <a:pt x="49185" y="119055"/>
                  <a:pt x="49061" y="119055"/>
                </a:cubicBezTo>
                <a:cubicBezTo>
                  <a:pt x="48530" y="117778"/>
                  <a:pt x="47906" y="117001"/>
                  <a:pt x="47407" y="115668"/>
                </a:cubicBezTo>
                <a:cubicBezTo>
                  <a:pt x="47126" y="115335"/>
                  <a:pt x="46907" y="114224"/>
                  <a:pt x="46689" y="114169"/>
                </a:cubicBezTo>
                <a:cubicBezTo>
                  <a:pt x="46626" y="114113"/>
                  <a:pt x="46720" y="113891"/>
                  <a:pt x="46720" y="113947"/>
                </a:cubicBezTo>
                <a:cubicBezTo>
                  <a:pt x="46595" y="113614"/>
                  <a:pt x="46470" y="113503"/>
                  <a:pt x="46314" y="113225"/>
                </a:cubicBezTo>
                <a:cubicBezTo>
                  <a:pt x="46345" y="113225"/>
                  <a:pt x="46408" y="113114"/>
                  <a:pt x="46377" y="113003"/>
                </a:cubicBezTo>
                <a:cubicBezTo>
                  <a:pt x="46377" y="113003"/>
                  <a:pt x="46283" y="113003"/>
                  <a:pt x="46252" y="112947"/>
                </a:cubicBezTo>
                <a:cubicBezTo>
                  <a:pt x="46158" y="112781"/>
                  <a:pt x="46065" y="112725"/>
                  <a:pt x="46002" y="112392"/>
                </a:cubicBezTo>
                <a:cubicBezTo>
                  <a:pt x="45877" y="111837"/>
                  <a:pt x="45534" y="111115"/>
                  <a:pt x="45596" y="110615"/>
                </a:cubicBezTo>
                <a:cubicBezTo>
                  <a:pt x="45409" y="110726"/>
                  <a:pt x="45409" y="110004"/>
                  <a:pt x="45284" y="109838"/>
                </a:cubicBezTo>
                <a:cubicBezTo>
                  <a:pt x="45159" y="109726"/>
                  <a:pt x="45066" y="109393"/>
                  <a:pt x="44972" y="109005"/>
                </a:cubicBezTo>
                <a:cubicBezTo>
                  <a:pt x="44816" y="108116"/>
                  <a:pt x="44535" y="107061"/>
                  <a:pt x="44254" y="106062"/>
                </a:cubicBezTo>
                <a:cubicBezTo>
                  <a:pt x="44161" y="105784"/>
                  <a:pt x="44254" y="105673"/>
                  <a:pt x="44161" y="105395"/>
                </a:cubicBezTo>
                <a:cubicBezTo>
                  <a:pt x="44130" y="105173"/>
                  <a:pt x="44005" y="104895"/>
                  <a:pt x="44098" y="104784"/>
                </a:cubicBezTo>
                <a:cubicBezTo>
                  <a:pt x="43942" y="104340"/>
                  <a:pt x="43880" y="103563"/>
                  <a:pt x="43599" y="103729"/>
                </a:cubicBezTo>
                <a:cubicBezTo>
                  <a:pt x="43568" y="104340"/>
                  <a:pt x="43661" y="105062"/>
                  <a:pt x="43755" y="105784"/>
                </a:cubicBezTo>
                <a:cubicBezTo>
                  <a:pt x="44192" y="107228"/>
                  <a:pt x="44473" y="108394"/>
                  <a:pt x="44691" y="109449"/>
                </a:cubicBezTo>
                <a:cubicBezTo>
                  <a:pt x="44879" y="109949"/>
                  <a:pt x="45097" y="110393"/>
                  <a:pt x="45253" y="111115"/>
                </a:cubicBezTo>
                <a:cubicBezTo>
                  <a:pt x="45440" y="111281"/>
                  <a:pt x="45284" y="111281"/>
                  <a:pt x="45409" y="111670"/>
                </a:cubicBezTo>
                <a:cubicBezTo>
                  <a:pt x="45503" y="112003"/>
                  <a:pt x="45596" y="112336"/>
                  <a:pt x="45690" y="112725"/>
                </a:cubicBezTo>
                <a:cubicBezTo>
                  <a:pt x="46345" y="114169"/>
                  <a:pt x="46876" y="115446"/>
                  <a:pt x="47594" y="117112"/>
                </a:cubicBezTo>
                <a:cubicBezTo>
                  <a:pt x="47843" y="117167"/>
                  <a:pt x="47937" y="118000"/>
                  <a:pt x="48156" y="118056"/>
                </a:cubicBezTo>
                <a:cubicBezTo>
                  <a:pt x="48312" y="118556"/>
                  <a:pt x="48530" y="118778"/>
                  <a:pt x="48686" y="119222"/>
                </a:cubicBezTo>
                <a:cubicBezTo>
                  <a:pt x="48842" y="119389"/>
                  <a:pt x="48967" y="119777"/>
                  <a:pt x="49092" y="120000"/>
                </a:cubicBezTo>
                <a:cubicBezTo>
                  <a:pt x="49498" y="120000"/>
                  <a:pt x="49498" y="120000"/>
                  <a:pt x="49498" y="120000"/>
                </a:cubicBezTo>
                <a:cubicBezTo>
                  <a:pt x="49498" y="119944"/>
                  <a:pt x="49498" y="119944"/>
                  <a:pt x="49498" y="119944"/>
                </a:cubicBezTo>
                <a:cubicBezTo>
                  <a:pt x="49435" y="119777"/>
                  <a:pt x="49404" y="119555"/>
                  <a:pt x="49279" y="119611"/>
                </a:cubicBezTo>
                <a:close/>
                <a:moveTo>
                  <a:pt x="44098" y="88070"/>
                </a:moveTo>
                <a:cubicBezTo>
                  <a:pt x="44223" y="88125"/>
                  <a:pt x="44754" y="87737"/>
                  <a:pt x="44691" y="87348"/>
                </a:cubicBezTo>
                <a:cubicBezTo>
                  <a:pt x="44379" y="87570"/>
                  <a:pt x="44036" y="87848"/>
                  <a:pt x="43693" y="88125"/>
                </a:cubicBezTo>
                <a:cubicBezTo>
                  <a:pt x="43037" y="88681"/>
                  <a:pt x="42351" y="89403"/>
                  <a:pt x="41664" y="90013"/>
                </a:cubicBezTo>
                <a:cubicBezTo>
                  <a:pt x="41570" y="89791"/>
                  <a:pt x="41570" y="90236"/>
                  <a:pt x="41477" y="90069"/>
                </a:cubicBezTo>
                <a:cubicBezTo>
                  <a:pt x="41352" y="90236"/>
                  <a:pt x="41227" y="90347"/>
                  <a:pt x="41133" y="90291"/>
                </a:cubicBezTo>
                <a:cubicBezTo>
                  <a:pt x="40884" y="90291"/>
                  <a:pt x="40603" y="90791"/>
                  <a:pt x="40353" y="90846"/>
                </a:cubicBezTo>
                <a:cubicBezTo>
                  <a:pt x="39823" y="91291"/>
                  <a:pt x="39355" y="91180"/>
                  <a:pt x="38824" y="91679"/>
                </a:cubicBezTo>
                <a:cubicBezTo>
                  <a:pt x="38543" y="91568"/>
                  <a:pt x="38200" y="91735"/>
                  <a:pt x="37888" y="91846"/>
                </a:cubicBezTo>
                <a:cubicBezTo>
                  <a:pt x="37763" y="91735"/>
                  <a:pt x="37576" y="91957"/>
                  <a:pt x="37420" y="92012"/>
                </a:cubicBezTo>
                <a:cubicBezTo>
                  <a:pt x="37263" y="91846"/>
                  <a:pt x="37045" y="92068"/>
                  <a:pt x="36889" y="92068"/>
                </a:cubicBezTo>
                <a:cubicBezTo>
                  <a:pt x="36234" y="92235"/>
                  <a:pt x="35578" y="92401"/>
                  <a:pt x="34954" y="92457"/>
                </a:cubicBezTo>
                <a:cubicBezTo>
                  <a:pt x="34642" y="92401"/>
                  <a:pt x="34330" y="92457"/>
                  <a:pt x="34049" y="92346"/>
                </a:cubicBezTo>
                <a:cubicBezTo>
                  <a:pt x="33893" y="92346"/>
                  <a:pt x="33737" y="92568"/>
                  <a:pt x="33612" y="92290"/>
                </a:cubicBezTo>
                <a:cubicBezTo>
                  <a:pt x="33425" y="92235"/>
                  <a:pt x="33237" y="92457"/>
                  <a:pt x="33081" y="92346"/>
                </a:cubicBezTo>
                <a:cubicBezTo>
                  <a:pt x="32769" y="92068"/>
                  <a:pt x="32395" y="92512"/>
                  <a:pt x="32114" y="92124"/>
                </a:cubicBezTo>
                <a:cubicBezTo>
                  <a:pt x="31927" y="92568"/>
                  <a:pt x="31833" y="91846"/>
                  <a:pt x="31677" y="92124"/>
                </a:cubicBezTo>
                <a:cubicBezTo>
                  <a:pt x="31459" y="92290"/>
                  <a:pt x="31365" y="91790"/>
                  <a:pt x="31146" y="92179"/>
                </a:cubicBezTo>
                <a:cubicBezTo>
                  <a:pt x="30866" y="91846"/>
                  <a:pt x="30522" y="92235"/>
                  <a:pt x="30273" y="91846"/>
                </a:cubicBezTo>
                <a:cubicBezTo>
                  <a:pt x="29929" y="92012"/>
                  <a:pt x="29648" y="91568"/>
                  <a:pt x="29305" y="91624"/>
                </a:cubicBezTo>
                <a:cubicBezTo>
                  <a:pt x="29180" y="91402"/>
                  <a:pt x="28993" y="91624"/>
                  <a:pt x="28868" y="91346"/>
                </a:cubicBezTo>
                <a:cubicBezTo>
                  <a:pt x="28681" y="91624"/>
                  <a:pt x="28556" y="91180"/>
                  <a:pt x="28338" y="91402"/>
                </a:cubicBezTo>
                <a:cubicBezTo>
                  <a:pt x="28244" y="90902"/>
                  <a:pt x="28026" y="91513"/>
                  <a:pt x="27932" y="91180"/>
                </a:cubicBezTo>
                <a:cubicBezTo>
                  <a:pt x="27745" y="91235"/>
                  <a:pt x="27589" y="91180"/>
                  <a:pt x="27401" y="91180"/>
                </a:cubicBezTo>
                <a:cubicBezTo>
                  <a:pt x="27089" y="91124"/>
                  <a:pt x="26777" y="91180"/>
                  <a:pt x="26496" y="91124"/>
                </a:cubicBezTo>
                <a:cubicBezTo>
                  <a:pt x="26184" y="91013"/>
                  <a:pt x="25872" y="90957"/>
                  <a:pt x="25529" y="90902"/>
                </a:cubicBezTo>
                <a:cubicBezTo>
                  <a:pt x="25404" y="90902"/>
                  <a:pt x="25217" y="90957"/>
                  <a:pt x="25092" y="90846"/>
                </a:cubicBezTo>
                <a:cubicBezTo>
                  <a:pt x="24936" y="90791"/>
                  <a:pt x="24717" y="91013"/>
                  <a:pt x="24561" y="90902"/>
                </a:cubicBezTo>
                <a:cubicBezTo>
                  <a:pt x="24405" y="90902"/>
                  <a:pt x="24218" y="91124"/>
                  <a:pt x="24093" y="90846"/>
                </a:cubicBezTo>
                <a:cubicBezTo>
                  <a:pt x="24000" y="90957"/>
                  <a:pt x="23937" y="90846"/>
                  <a:pt x="23843" y="91013"/>
                </a:cubicBezTo>
                <a:cubicBezTo>
                  <a:pt x="23781" y="90846"/>
                  <a:pt x="23656" y="90902"/>
                  <a:pt x="23719" y="90735"/>
                </a:cubicBezTo>
                <a:cubicBezTo>
                  <a:pt x="24499" y="90180"/>
                  <a:pt x="25154" y="90347"/>
                  <a:pt x="25903" y="90124"/>
                </a:cubicBezTo>
                <a:cubicBezTo>
                  <a:pt x="26247" y="89958"/>
                  <a:pt x="26590" y="90013"/>
                  <a:pt x="26964" y="89791"/>
                </a:cubicBezTo>
                <a:cubicBezTo>
                  <a:pt x="27308" y="89791"/>
                  <a:pt x="27682" y="89625"/>
                  <a:pt x="28026" y="89680"/>
                </a:cubicBezTo>
                <a:cubicBezTo>
                  <a:pt x="28369" y="89680"/>
                  <a:pt x="28712" y="89791"/>
                  <a:pt x="29055" y="89791"/>
                </a:cubicBezTo>
                <a:cubicBezTo>
                  <a:pt x="29180" y="90069"/>
                  <a:pt x="29399" y="89847"/>
                  <a:pt x="29555" y="89958"/>
                </a:cubicBezTo>
                <a:cubicBezTo>
                  <a:pt x="29742" y="89791"/>
                  <a:pt x="29867" y="90291"/>
                  <a:pt x="30085" y="89958"/>
                </a:cubicBezTo>
                <a:cubicBezTo>
                  <a:pt x="30366" y="90402"/>
                  <a:pt x="30772" y="89847"/>
                  <a:pt x="31084" y="90291"/>
                </a:cubicBezTo>
                <a:cubicBezTo>
                  <a:pt x="31271" y="90180"/>
                  <a:pt x="31427" y="90291"/>
                  <a:pt x="31615" y="90236"/>
                </a:cubicBezTo>
                <a:cubicBezTo>
                  <a:pt x="31677" y="90347"/>
                  <a:pt x="31771" y="90347"/>
                  <a:pt x="31864" y="90347"/>
                </a:cubicBezTo>
                <a:cubicBezTo>
                  <a:pt x="31989" y="90180"/>
                  <a:pt x="32052" y="90569"/>
                  <a:pt x="32176" y="90291"/>
                </a:cubicBezTo>
                <a:cubicBezTo>
                  <a:pt x="32488" y="90735"/>
                  <a:pt x="32863" y="90458"/>
                  <a:pt x="33206" y="90680"/>
                </a:cubicBezTo>
                <a:cubicBezTo>
                  <a:pt x="33394" y="90458"/>
                  <a:pt x="33550" y="90513"/>
                  <a:pt x="33706" y="90846"/>
                </a:cubicBezTo>
                <a:cubicBezTo>
                  <a:pt x="33893" y="90513"/>
                  <a:pt x="34018" y="90957"/>
                  <a:pt x="34236" y="90791"/>
                </a:cubicBezTo>
                <a:cubicBezTo>
                  <a:pt x="34330" y="90680"/>
                  <a:pt x="34392" y="90957"/>
                  <a:pt x="34486" y="90902"/>
                </a:cubicBezTo>
                <a:cubicBezTo>
                  <a:pt x="34579" y="90735"/>
                  <a:pt x="34673" y="90735"/>
                  <a:pt x="34736" y="90735"/>
                </a:cubicBezTo>
                <a:cubicBezTo>
                  <a:pt x="34892" y="91013"/>
                  <a:pt x="35079" y="90791"/>
                  <a:pt x="35266" y="90902"/>
                </a:cubicBezTo>
                <a:cubicBezTo>
                  <a:pt x="35609" y="90902"/>
                  <a:pt x="35984" y="90902"/>
                  <a:pt x="36358" y="90957"/>
                </a:cubicBezTo>
                <a:cubicBezTo>
                  <a:pt x="36671" y="91124"/>
                  <a:pt x="37045" y="90957"/>
                  <a:pt x="37388" y="91068"/>
                </a:cubicBezTo>
                <a:cubicBezTo>
                  <a:pt x="37732" y="90957"/>
                  <a:pt x="38106" y="90791"/>
                  <a:pt x="38449" y="91013"/>
                </a:cubicBezTo>
                <a:cubicBezTo>
                  <a:pt x="39198" y="90569"/>
                  <a:pt x="39916" y="90513"/>
                  <a:pt x="40697" y="90013"/>
                </a:cubicBezTo>
                <a:cubicBezTo>
                  <a:pt x="40603" y="89736"/>
                  <a:pt x="40478" y="89680"/>
                  <a:pt x="40322" y="89902"/>
                </a:cubicBezTo>
                <a:cubicBezTo>
                  <a:pt x="40135" y="90291"/>
                  <a:pt x="40041" y="89680"/>
                  <a:pt x="39854" y="90069"/>
                </a:cubicBezTo>
                <a:cubicBezTo>
                  <a:pt x="39542" y="90236"/>
                  <a:pt x="39261" y="90124"/>
                  <a:pt x="38949" y="90347"/>
                </a:cubicBezTo>
                <a:cubicBezTo>
                  <a:pt x="38668" y="90402"/>
                  <a:pt x="38387" y="90513"/>
                  <a:pt x="38106" y="90402"/>
                </a:cubicBezTo>
                <a:cubicBezTo>
                  <a:pt x="37794" y="90624"/>
                  <a:pt x="37544" y="90402"/>
                  <a:pt x="37232" y="90680"/>
                </a:cubicBezTo>
                <a:cubicBezTo>
                  <a:pt x="37107" y="90236"/>
                  <a:pt x="36889" y="90513"/>
                  <a:pt x="36733" y="90513"/>
                </a:cubicBezTo>
                <a:cubicBezTo>
                  <a:pt x="36577" y="90347"/>
                  <a:pt x="36421" y="90291"/>
                  <a:pt x="36234" y="90347"/>
                </a:cubicBezTo>
                <a:cubicBezTo>
                  <a:pt x="36015" y="90680"/>
                  <a:pt x="35890" y="90236"/>
                  <a:pt x="35703" y="90402"/>
                </a:cubicBezTo>
                <a:cubicBezTo>
                  <a:pt x="35547" y="90069"/>
                  <a:pt x="35360" y="90347"/>
                  <a:pt x="35204" y="90180"/>
                </a:cubicBezTo>
                <a:cubicBezTo>
                  <a:pt x="34860" y="90180"/>
                  <a:pt x="34517" y="90069"/>
                  <a:pt x="34174" y="90069"/>
                </a:cubicBezTo>
                <a:cubicBezTo>
                  <a:pt x="33986" y="90069"/>
                  <a:pt x="33830" y="89902"/>
                  <a:pt x="33643" y="90124"/>
                </a:cubicBezTo>
                <a:cubicBezTo>
                  <a:pt x="33518" y="89569"/>
                  <a:pt x="33237" y="90180"/>
                  <a:pt x="33081" y="89847"/>
                </a:cubicBezTo>
                <a:cubicBezTo>
                  <a:pt x="32988" y="89958"/>
                  <a:pt x="32925" y="89680"/>
                  <a:pt x="32832" y="89736"/>
                </a:cubicBezTo>
                <a:cubicBezTo>
                  <a:pt x="32738" y="89847"/>
                  <a:pt x="32644" y="89847"/>
                  <a:pt x="32551" y="89847"/>
                </a:cubicBezTo>
                <a:cubicBezTo>
                  <a:pt x="32426" y="89569"/>
                  <a:pt x="32208" y="89847"/>
                  <a:pt x="32052" y="89680"/>
                </a:cubicBezTo>
                <a:cubicBezTo>
                  <a:pt x="31708" y="89514"/>
                  <a:pt x="31334" y="89514"/>
                  <a:pt x="30990" y="89458"/>
                </a:cubicBezTo>
                <a:cubicBezTo>
                  <a:pt x="30616" y="89514"/>
                  <a:pt x="30304" y="89291"/>
                  <a:pt x="29960" y="89291"/>
                </a:cubicBezTo>
                <a:cubicBezTo>
                  <a:pt x="29804" y="88958"/>
                  <a:pt x="29586" y="89458"/>
                  <a:pt x="29461" y="89125"/>
                </a:cubicBezTo>
                <a:cubicBezTo>
                  <a:pt x="29368" y="89236"/>
                  <a:pt x="29243" y="89291"/>
                  <a:pt x="29211" y="89069"/>
                </a:cubicBezTo>
                <a:cubicBezTo>
                  <a:pt x="29087" y="89069"/>
                  <a:pt x="28962" y="89125"/>
                  <a:pt x="28868" y="89069"/>
                </a:cubicBezTo>
                <a:cubicBezTo>
                  <a:pt x="29399" y="88681"/>
                  <a:pt x="29836" y="88903"/>
                  <a:pt x="30335" y="88847"/>
                </a:cubicBezTo>
                <a:cubicBezTo>
                  <a:pt x="30585" y="88792"/>
                  <a:pt x="30803" y="89014"/>
                  <a:pt x="31053" y="88792"/>
                </a:cubicBezTo>
                <a:cubicBezTo>
                  <a:pt x="31240" y="89125"/>
                  <a:pt x="31552" y="88514"/>
                  <a:pt x="31771" y="88903"/>
                </a:cubicBezTo>
                <a:cubicBezTo>
                  <a:pt x="32020" y="88625"/>
                  <a:pt x="32239" y="88903"/>
                  <a:pt x="32488" y="88792"/>
                </a:cubicBezTo>
                <a:cubicBezTo>
                  <a:pt x="32613" y="88736"/>
                  <a:pt x="32707" y="88736"/>
                  <a:pt x="32801" y="88792"/>
                </a:cubicBezTo>
                <a:cubicBezTo>
                  <a:pt x="32925" y="89014"/>
                  <a:pt x="33081" y="88570"/>
                  <a:pt x="33175" y="88903"/>
                </a:cubicBezTo>
                <a:cubicBezTo>
                  <a:pt x="33674" y="88792"/>
                  <a:pt x="34143" y="89014"/>
                  <a:pt x="34642" y="88736"/>
                </a:cubicBezTo>
                <a:cubicBezTo>
                  <a:pt x="34829" y="88847"/>
                  <a:pt x="34985" y="89069"/>
                  <a:pt x="35235" y="88847"/>
                </a:cubicBezTo>
                <a:cubicBezTo>
                  <a:pt x="35391" y="89069"/>
                  <a:pt x="35578" y="89180"/>
                  <a:pt x="35797" y="88903"/>
                </a:cubicBezTo>
                <a:cubicBezTo>
                  <a:pt x="36171" y="89236"/>
                  <a:pt x="36639" y="88847"/>
                  <a:pt x="37014" y="89236"/>
                </a:cubicBezTo>
                <a:cubicBezTo>
                  <a:pt x="37232" y="88958"/>
                  <a:pt x="37388" y="89236"/>
                  <a:pt x="37607" y="89069"/>
                </a:cubicBezTo>
                <a:cubicBezTo>
                  <a:pt x="37825" y="89125"/>
                  <a:pt x="38075" y="88903"/>
                  <a:pt x="38262" y="89069"/>
                </a:cubicBezTo>
                <a:cubicBezTo>
                  <a:pt x="38699" y="88847"/>
                  <a:pt x="39105" y="88903"/>
                  <a:pt x="39511" y="88903"/>
                </a:cubicBezTo>
                <a:cubicBezTo>
                  <a:pt x="40135" y="88459"/>
                  <a:pt x="40665" y="88681"/>
                  <a:pt x="41289" y="88125"/>
                </a:cubicBezTo>
                <a:cubicBezTo>
                  <a:pt x="41321" y="88125"/>
                  <a:pt x="41352" y="88070"/>
                  <a:pt x="41352" y="88070"/>
                </a:cubicBezTo>
                <a:cubicBezTo>
                  <a:pt x="41383" y="88070"/>
                  <a:pt x="41383" y="88125"/>
                  <a:pt x="41383" y="88125"/>
                </a:cubicBezTo>
                <a:cubicBezTo>
                  <a:pt x="41414" y="88181"/>
                  <a:pt x="41446" y="88181"/>
                  <a:pt x="41477" y="88125"/>
                </a:cubicBezTo>
                <a:cubicBezTo>
                  <a:pt x="41602" y="88014"/>
                  <a:pt x="41726" y="87681"/>
                  <a:pt x="41758" y="87959"/>
                </a:cubicBezTo>
                <a:cubicBezTo>
                  <a:pt x="41945" y="87903"/>
                  <a:pt x="42101" y="87681"/>
                  <a:pt x="42257" y="87792"/>
                </a:cubicBezTo>
                <a:cubicBezTo>
                  <a:pt x="42444" y="87403"/>
                  <a:pt x="42538" y="87737"/>
                  <a:pt x="42756" y="87403"/>
                </a:cubicBezTo>
                <a:cubicBezTo>
                  <a:pt x="42881" y="87570"/>
                  <a:pt x="43100" y="86959"/>
                  <a:pt x="43224" y="87181"/>
                </a:cubicBezTo>
                <a:cubicBezTo>
                  <a:pt x="43849" y="86737"/>
                  <a:pt x="44504" y="86126"/>
                  <a:pt x="45159" y="85682"/>
                </a:cubicBezTo>
                <a:cubicBezTo>
                  <a:pt x="45472" y="85182"/>
                  <a:pt x="45752" y="85349"/>
                  <a:pt x="46065" y="84960"/>
                </a:cubicBezTo>
                <a:cubicBezTo>
                  <a:pt x="46283" y="84571"/>
                  <a:pt x="46408" y="84738"/>
                  <a:pt x="46564" y="84516"/>
                </a:cubicBezTo>
                <a:cubicBezTo>
                  <a:pt x="46782" y="84349"/>
                  <a:pt x="46907" y="84516"/>
                  <a:pt x="46814" y="84072"/>
                </a:cubicBezTo>
                <a:cubicBezTo>
                  <a:pt x="46595" y="84460"/>
                  <a:pt x="46252" y="84183"/>
                  <a:pt x="46189" y="84627"/>
                </a:cubicBezTo>
                <a:cubicBezTo>
                  <a:pt x="45908" y="84794"/>
                  <a:pt x="45659" y="85016"/>
                  <a:pt x="45440" y="84960"/>
                </a:cubicBezTo>
                <a:cubicBezTo>
                  <a:pt x="45159" y="85571"/>
                  <a:pt x="44566" y="85682"/>
                  <a:pt x="44130" y="86126"/>
                </a:cubicBezTo>
                <a:cubicBezTo>
                  <a:pt x="43630" y="86515"/>
                  <a:pt x="43162" y="86682"/>
                  <a:pt x="42631" y="87126"/>
                </a:cubicBezTo>
                <a:cubicBezTo>
                  <a:pt x="42444" y="87015"/>
                  <a:pt x="42163" y="87459"/>
                  <a:pt x="41976" y="87348"/>
                </a:cubicBezTo>
                <a:cubicBezTo>
                  <a:pt x="41726" y="87403"/>
                  <a:pt x="41508" y="87570"/>
                  <a:pt x="41258" y="87792"/>
                </a:cubicBezTo>
                <a:cubicBezTo>
                  <a:pt x="40915" y="87681"/>
                  <a:pt x="40509" y="88070"/>
                  <a:pt x="40166" y="88125"/>
                </a:cubicBezTo>
                <a:cubicBezTo>
                  <a:pt x="40072" y="88125"/>
                  <a:pt x="39979" y="88181"/>
                  <a:pt x="39916" y="88125"/>
                </a:cubicBezTo>
                <a:cubicBezTo>
                  <a:pt x="39885" y="88125"/>
                  <a:pt x="39885" y="88125"/>
                  <a:pt x="39854" y="88125"/>
                </a:cubicBezTo>
                <a:cubicBezTo>
                  <a:pt x="39854" y="88125"/>
                  <a:pt x="39823" y="88125"/>
                  <a:pt x="39823" y="88125"/>
                </a:cubicBezTo>
                <a:cubicBezTo>
                  <a:pt x="39604" y="88181"/>
                  <a:pt x="39386" y="88347"/>
                  <a:pt x="39198" y="88347"/>
                </a:cubicBezTo>
                <a:cubicBezTo>
                  <a:pt x="38980" y="88125"/>
                  <a:pt x="38730" y="88570"/>
                  <a:pt x="38543" y="88347"/>
                </a:cubicBezTo>
                <a:cubicBezTo>
                  <a:pt x="38293" y="88403"/>
                  <a:pt x="38106" y="88181"/>
                  <a:pt x="37856" y="88570"/>
                </a:cubicBezTo>
                <a:cubicBezTo>
                  <a:pt x="37669" y="88070"/>
                  <a:pt x="37357" y="88681"/>
                  <a:pt x="37139" y="88459"/>
                </a:cubicBezTo>
                <a:cubicBezTo>
                  <a:pt x="36920" y="88625"/>
                  <a:pt x="36733" y="88292"/>
                  <a:pt x="36514" y="88459"/>
                </a:cubicBezTo>
                <a:cubicBezTo>
                  <a:pt x="36327" y="88125"/>
                  <a:pt x="36046" y="88514"/>
                  <a:pt x="35859" y="88236"/>
                </a:cubicBezTo>
                <a:cubicBezTo>
                  <a:pt x="35422" y="88459"/>
                  <a:pt x="34985" y="88292"/>
                  <a:pt x="34579" y="88125"/>
                </a:cubicBezTo>
                <a:cubicBezTo>
                  <a:pt x="34548" y="88125"/>
                  <a:pt x="34548" y="88125"/>
                  <a:pt x="34517" y="88125"/>
                </a:cubicBezTo>
                <a:cubicBezTo>
                  <a:pt x="34486" y="88125"/>
                  <a:pt x="34455" y="88125"/>
                  <a:pt x="34423" y="88125"/>
                </a:cubicBezTo>
                <a:cubicBezTo>
                  <a:pt x="34299" y="88181"/>
                  <a:pt x="34205" y="88236"/>
                  <a:pt x="34111" y="88125"/>
                </a:cubicBezTo>
                <a:cubicBezTo>
                  <a:pt x="34080" y="88125"/>
                  <a:pt x="34080" y="88070"/>
                  <a:pt x="34080" y="88070"/>
                </a:cubicBezTo>
                <a:cubicBezTo>
                  <a:pt x="34049" y="88070"/>
                  <a:pt x="34049" y="88125"/>
                  <a:pt x="34049" y="88125"/>
                </a:cubicBezTo>
                <a:cubicBezTo>
                  <a:pt x="33893" y="88403"/>
                  <a:pt x="33799" y="88236"/>
                  <a:pt x="33706" y="88125"/>
                </a:cubicBezTo>
                <a:cubicBezTo>
                  <a:pt x="33674" y="88070"/>
                  <a:pt x="33612" y="88070"/>
                  <a:pt x="33550" y="88125"/>
                </a:cubicBezTo>
                <a:cubicBezTo>
                  <a:pt x="33550" y="88125"/>
                  <a:pt x="33518" y="88125"/>
                  <a:pt x="33518" y="88125"/>
                </a:cubicBezTo>
                <a:cubicBezTo>
                  <a:pt x="33425" y="88292"/>
                  <a:pt x="33362" y="88236"/>
                  <a:pt x="33300" y="88125"/>
                </a:cubicBezTo>
                <a:cubicBezTo>
                  <a:pt x="33206" y="88014"/>
                  <a:pt x="33144" y="87959"/>
                  <a:pt x="33019" y="88125"/>
                </a:cubicBezTo>
                <a:cubicBezTo>
                  <a:pt x="33019" y="88125"/>
                  <a:pt x="33019" y="88181"/>
                  <a:pt x="33019" y="88181"/>
                </a:cubicBezTo>
                <a:cubicBezTo>
                  <a:pt x="33019" y="88181"/>
                  <a:pt x="32988" y="88125"/>
                  <a:pt x="32988" y="88125"/>
                </a:cubicBezTo>
                <a:cubicBezTo>
                  <a:pt x="32863" y="87903"/>
                  <a:pt x="32644" y="88292"/>
                  <a:pt x="32520" y="88014"/>
                </a:cubicBezTo>
                <a:cubicBezTo>
                  <a:pt x="32239" y="88181"/>
                  <a:pt x="31989" y="88070"/>
                  <a:pt x="31739" y="88125"/>
                </a:cubicBezTo>
                <a:cubicBezTo>
                  <a:pt x="31677" y="88125"/>
                  <a:pt x="31583" y="88181"/>
                  <a:pt x="31521" y="88236"/>
                </a:cubicBezTo>
                <a:cubicBezTo>
                  <a:pt x="31209" y="88070"/>
                  <a:pt x="30834" y="88292"/>
                  <a:pt x="30522" y="88125"/>
                </a:cubicBezTo>
                <a:cubicBezTo>
                  <a:pt x="30522" y="88125"/>
                  <a:pt x="30491" y="88125"/>
                  <a:pt x="30491" y="88125"/>
                </a:cubicBezTo>
                <a:cubicBezTo>
                  <a:pt x="30429" y="88125"/>
                  <a:pt x="30397" y="88125"/>
                  <a:pt x="30335" y="88125"/>
                </a:cubicBezTo>
                <a:cubicBezTo>
                  <a:pt x="30179" y="88181"/>
                  <a:pt x="29992" y="88181"/>
                  <a:pt x="29804" y="88125"/>
                </a:cubicBezTo>
                <a:cubicBezTo>
                  <a:pt x="29711" y="88125"/>
                  <a:pt x="29586" y="88125"/>
                  <a:pt x="29492" y="88125"/>
                </a:cubicBezTo>
                <a:cubicBezTo>
                  <a:pt x="29399" y="88070"/>
                  <a:pt x="29305" y="88125"/>
                  <a:pt x="29211" y="88125"/>
                </a:cubicBezTo>
                <a:cubicBezTo>
                  <a:pt x="28962" y="88236"/>
                  <a:pt x="28681" y="88403"/>
                  <a:pt x="28431" y="88181"/>
                </a:cubicBezTo>
                <a:cubicBezTo>
                  <a:pt x="28088" y="88625"/>
                  <a:pt x="27807" y="88014"/>
                  <a:pt x="27433" y="88459"/>
                </a:cubicBezTo>
                <a:cubicBezTo>
                  <a:pt x="27120" y="88292"/>
                  <a:pt x="26715" y="88681"/>
                  <a:pt x="26403" y="88514"/>
                </a:cubicBezTo>
                <a:cubicBezTo>
                  <a:pt x="26808" y="87959"/>
                  <a:pt x="27120" y="88292"/>
                  <a:pt x="27495" y="88125"/>
                </a:cubicBezTo>
                <a:cubicBezTo>
                  <a:pt x="27526" y="88125"/>
                  <a:pt x="27526" y="88125"/>
                  <a:pt x="27526" y="88125"/>
                </a:cubicBezTo>
                <a:cubicBezTo>
                  <a:pt x="27745" y="87792"/>
                  <a:pt x="27869" y="88236"/>
                  <a:pt x="28057" y="88070"/>
                </a:cubicBezTo>
                <a:cubicBezTo>
                  <a:pt x="28306" y="87737"/>
                  <a:pt x="28462" y="87903"/>
                  <a:pt x="28681" y="87959"/>
                </a:cubicBezTo>
                <a:cubicBezTo>
                  <a:pt x="29087" y="87515"/>
                  <a:pt x="29399" y="88014"/>
                  <a:pt x="29836" y="87515"/>
                </a:cubicBezTo>
                <a:cubicBezTo>
                  <a:pt x="30148" y="87792"/>
                  <a:pt x="30585" y="87348"/>
                  <a:pt x="30928" y="87570"/>
                </a:cubicBezTo>
                <a:cubicBezTo>
                  <a:pt x="31302" y="87570"/>
                  <a:pt x="31708" y="87181"/>
                  <a:pt x="32052" y="87348"/>
                </a:cubicBezTo>
                <a:cubicBezTo>
                  <a:pt x="32457" y="87237"/>
                  <a:pt x="32832" y="87015"/>
                  <a:pt x="33175" y="87181"/>
                </a:cubicBezTo>
                <a:cubicBezTo>
                  <a:pt x="33581" y="87015"/>
                  <a:pt x="33955" y="87015"/>
                  <a:pt x="34299" y="87015"/>
                </a:cubicBezTo>
                <a:cubicBezTo>
                  <a:pt x="34704" y="86904"/>
                  <a:pt x="35016" y="87237"/>
                  <a:pt x="35422" y="87015"/>
                </a:cubicBezTo>
                <a:cubicBezTo>
                  <a:pt x="35765" y="87292"/>
                  <a:pt x="36171" y="86959"/>
                  <a:pt x="36514" y="87070"/>
                </a:cubicBezTo>
                <a:cubicBezTo>
                  <a:pt x="36702" y="87181"/>
                  <a:pt x="36889" y="86959"/>
                  <a:pt x="37045" y="87015"/>
                </a:cubicBezTo>
                <a:cubicBezTo>
                  <a:pt x="37232" y="87237"/>
                  <a:pt x="37451" y="87015"/>
                  <a:pt x="37638" y="87126"/>
                </a:cubicBezTo>
                <a:cubicBezTo>
                  <a:pt x="37669" y="87237"/>
                  <a:pt x="37700" y="87126"/>
                  <a:pt x="37763" y="87126"/>
                </a:cubicBezTo>
                <a:cubicBezTo>
                  <a:pt x="37919" y="87126"/>
                  <a:pt x="37981" y="87459"/>
                  <a:pt x="38137" y="87070"/>
                </a:cubicBezTo>
                <a:cubicBezTo>
                  <a:pt x="38325" y="87292"/>
                  <a:pt x="38543" y="87181"/>
                  <a:pt x="38730" y="87126"/>
                </a:cubicBezTo>
                <a:cubicBezTo>
                  <a:pt x="38918" y="87015"/>
                  <a:pt x="39074" y="87126"/>
                  <a:pt x="39261" y="87070"/>
                </a:cubicBezTo>
                <a:cubicBezTo>
                  <a:pt x="39448" y="87126"/>
                  <a:pt x="39667" y="86848"/>
                  <a:pt x="39854" y="86959"/>
                </a:cubicBezTo>
                <a:cubicBezTo>
                  <a:pt x="40634" y="86626"/>
                  <a:pt x="41383" y="86571"/>
                  <a:pt x="42195" y="85904"/>
                </a:cubicBezTo>
                <a:cubicBezTo>
                  <a:pt x="42351" y="86015"/>
                  <a:pt x="42538" y="85849"/>
                  <a:pt x="42756" y="85627"/>
                </a:cubicBezTo>
                <a:cubicBezTo>
                  <a:pt x="42944" y="85627"/>
                  <a:pt x="43162" y="85404"/>
                  <a:pt x="43381" y="85293"/>
                </a:cubicBezTo>
                <a:cubicBezTo>
                  <a:pt x="43755" y="84960"/>
                  <a:pt x="44161" y="84738"/>
                  <a:pt x="44566" y="84405"/>
                </a:cubicBezTo>
                <a:cubicBezTo>
                  <a:pt x="45222" y="83516"/>
                  <a:pt x="45784" y="83239"/>
                  <a:pt x="46408" y="82406"/>
                </a:cubicBezTo>
                <a:cubicBezTo>
                  <a:pt x="46314" y="81850"/>
                  <a:pt x="46065" y="82572"/>
                  <a:pt x="45877" y="82683"/>
                </a:cubicBezTo>
                <a:cubicBezTo>
                  <a:pt x="45690" y="82795"/>
                  <a:pt x="45440" y="83405"/>
                  <a:pt x="45284" y="83183"/>
                </a:cubicBezTo>
                <a:cubicBezTo>
                  <a:pt x="45253" y="83572"/>
                  <a:pt x="45066" y="83294"/>
                  <a:pt x="44847" y="83683"/>
                </a:cubicBezTo>
                <a:cubicBezTo>
                  <a:pt x="44629" y="84072"/>
                  <a:pt x="44473" y="84016"/>
                  <a:pt x="44254" y="84183"/>
                </a:cubicBezTo>
                <a:cubicBezTo>
                  <a:pt x="43505" y="84905"/>
                  <a:pt x="42788" y="85071"/>
                  <a:pt x="42007" y="85738"/>
                </a:cubicBezTo>
                <a:cubicBezTo>
                  <a:pt x="41664" y="85627"/>
                  <a:pt x="41289" y="86015"/>
                  <a:pt x="40946" y="86071"/>
                </a:cubicBezTo>
                <a:cubicBezTo>
                  <a:pt x="40759" y="85960"/>
                  <a:pt x="40540" y="86404"/>
                  <a:pt x="40384" y="86348"/>
                </a:cubicBezTo>
                <a:cubicBezTo>
                  <a:pt x="40228" y="86071"/>
                  <a:pt x="40010" y="86571"/>
                  <a:pt x="39854" y="86404"/>
                </a:cubicBezTo>
                <a:cubicBezTo>
                  <a:pt x="39635" y="86737"/>
                  <a:pt x="39542" y="86182"/>
                  <a:pt x="39292" y="86626"/>
                </a:cubicBezTo>
                <a:cubicBezTo>
                  <a:pt x="39136" y="86515"/>
                  <a:pt x="38949" y="86737"/>
                  <a:pt x="38793" y="86459"/>
                </a:cubicBezTo>
                <a:cubicBezTo>
                  <a:pt x="38387" y="86848"/>
                  <a:pt x="38075" y="86404"/>
                  <a:pt x="37669" y="86682"/>
                </a:cubicBezTo>
                <a:cubicBezTo>
                  <a:pt x="37357" y="86293"/>
                  <a:pt x="36983" y="86626"/>
                  <a:pt x="36671" y="86293"/>
                </a:cubicBezTo>
                <a:cubicBezTo>
                  <a:pt x="36452" y="86682"/>
                  <a:pt x="36296" y="86515"/>
                  <a:pt x="36140" y="86348"/>
                </a:cubicBezTo>
                <a:cubicBezTo>
                  <a:pt x="35953" y="86571"/>
                  <a:pt x="35797" y="86404"/>
                  <a:pt x="35609" y="86404"/>
                </a:cubicBezTo>
                <a:cubicBezTo>
                  <a:pt x="35266" y="86459"/>
                  <a:pt x="34923" y="86515"/>
                  <a:pt x="34579" y="86293"/>
                </a:cubicBezTo>
                <a:cubicBezTo>
                  <a:pt x="34486" y="86348"/>
                  <a:pt x="34392" y="86571"/>
                  <a:pt x="34299" y="86404"/>
                </a:cubicBezTo>
                <a:cubicBezTo>
                  <a:pt x="34236" y="86237"/>
                  <a:pt x="34143" y="86459"/>
                  <a:pt x="34049" y="86348"/>
                </a:cubicBezTo>
                <a:cubicBezTo>
                  <a:pt x="33830" y="86515"/>
                  <a:pt x="33674" y="86182"/>
                  <a:pt x="33456" y="86459"/>
                </a:cubicBezTo>
                <a:cubicBezTo>
                  <a:pt x="33113" y="86404"/>
                  <a:pt x="32769" y="86459"/>
                  <a:pt x="32395" y="86571"/>
                </a:cubicBezTo>
                <a:cubicBezTo>
                  <a:pt x="32052" y="86571"/>
                  <a:pt x="31677" y="86904"/>
                  <a:pt x="31365" y="86682"/>
                </a:cubicBezTo>
                <a:cubicBezTo>
                  <a:pt x="30959" y="87015"/>
                  <a:pt x="30647" y="86626"/>
                  <a:pt x="30273" y="86959"/>
                </a:cubicBezTo>
                <a:cubicBezTo>
                  <a:pt x="29960" y="86571"/>
                  <a:pt x="29524" y="87126"/>
                  <a:pt x="29180" y="86959"/>
                </a:cubicBezTo>
                <a:cubicBezTo>
                  <a:pt x="29368" y="86793"/>
                  <a:pt x="29555" y="86737"/>
                  <a:pt x="29711" y="86682"/>
                </a:cubicBezTo>
                <a:cubicBezTo>
                  <a:pt x="29898" y="86237"/>
                  <a:pt x="30054" y="86626"/>
                  <a:pt x="30117" y="86571"/>
                </a:cubicBezTo>
                <a:cubicBezTo>
                  <a:pt x="30304" y="86515"/>
                  <a:pt x="30429" y="86293"/>
                  <a:pt x="30616" y="86182"/>
                </a:cubicBezTo>
                <a:cubicBezTo>
                  <a:pt x="30897" y="86071"/>
                  <a:pt x="31240" y="86015"/>
                  <a:pt x="31521" y="85682"/>
                </a:cubicBezTo>
                <a:cubicBezTo>
                  <a:pt x="31708" y="86182"/>
                  <a:pt x="31989" y="85738"/>
                  <a:pt x="32239" y="85793"/>
                </a:cubicBezTo>
                <a:cubicBezTo>
                  <a:pt x="32520" y="85627"/>
                  <a:pt x="32738" y="85904"/>
                  <a:pt x="33019" y="85849"/>
                </a:cubicBezTo>
                <a:cubicBezTo>
                  <a:pt x="33518" y="85849"/>
                  <a:pt x="34080" y="85682"/>
                  <a:pt x="34548" y="85904"/>
                </a:cubicBezTo>
                <a:cubicBezTo>
                  <a:pt x="34829" y="85627"/>
                  <a:pt x="35048" y="85904"/>
                  <a:pt x="35297" y="85849"/>
                </a:cubicBezTo>
                <a:cubicBezTo>
                  <a:pt x="35516" y="86015"/>
                  <a:pt x="35828" y="85682"/>
                  <a:pt x="36078" y="85849"/>
                </a:cubicBezTo>
                <a:cubicBezTo>
                  <a:pt x="36358" y="85682"/>
                  <a:pt x="36577" y="85849"/>
                  <a:pt x="36858" y="85682"/>
                </a:cubicBezTo>
                <a:cubicBezTo>
                  <a:pt x="37045" y="85238"/>
                  <a:pt x="37076" y="86071"/>
                  <a:pt x="37263" y="85571"/>
                </a:cubicBezTo>
                <a:cubicBezTo>
                  <a:pt x="37388" y="85849"/>
                  <a:pt x="37544" y="85349"/>
                  <a:pt x="37669" y="85515"/>
                </a:cubicBezTo>
                <a:cubicBezTo>
                  <a:pt x="37763" y="85738"/>
                  <a:pt x="37919" y="85349"/>
                  <a:pt x="38013" y="85515"/>
                </a:cubicBezTo>
                <a:cubicBezTo>
                  <a:pt x="38137" y="85460"/>
                  <a:pt x="38262" y="85460"/>
                  <a:pt x="38387" y="85404"/>
                </a:cubicBezTo>
                <a:cubicBezTo>
                  <a:pt x="38668" y="85238"/>
                  <a:pt x="38918" y="85460"/>
                  <a:pt x="39198" y="85238"/>
                </a:cubicBezTo>
                <a:cubicBezTo>
                  <a:pt x="39448" y="85293"/>
                  <a:pt x="39729" y="85127"/>
                  <a:pt x="40010" y="85016"/>
                </a:cubicBezTo>
                <a:cubicBezTo>
                  <a:pt x="40135" y="84960"/>
                  <a:pt x="40260" y="85016"/>
                  <a:pt x="40416" y="84960"/>
                </a:cubicBezTo>
                <a:cubicBezTo>
                  <a:pt x="40509" y="85071"/>
                  <a:pt x="40697" y="84627"/>
                  <a:pt x="40821" y="84849"/>
                </a:cubicBezTo>
                <a:cubicBezTo>
                  <a:pt x="41882" y="84294"/>
                  <a:pt x="43006" y="83516"/>
                  <a:pt x="44130" y="82406"/>
                </a:cubicBezTo>
                <a:cubicBezTo>
                  <a:pt x="44348" y="82184"/>
                  <a:pt x="44535" y="81962"/>
                  <a:pt x="44754" y="81684"/>
                </a:cubicBezTo>
                <a:cubicBezTo>
                  <a:pt x="44879" y="81406"/>
                  <a:pt x="45284" y="81295"/>
                  <a:pt x="45222" y="80962"/>
                </a:cubicBezTo>
                <a:cubicBezTo>
                  <a:pt x="44442" y="81462"/>
                  <a:pt x="43973" y="82350"/>
                  <a:pt x="43256" y="82683"/>
                </a:cubicBezTo>
                <a:cubicBezTo>
                  <a:pt x="42538" y="83350"/>
                  <a:pt x="41851" y="83794"/>
                  <a:pt x="41165" y="84072"/>
                </a:cubicBezTo>
                <a:cubicBezTo>
                  <a:pt x="40478" y="84238"/>
                  <a:pt x="39760" y="84794"/>
                  <a:pt x="39136" y="84516"/>
                </a:cubicBezTo>
                <a:cubicBezTo>
                  <a:pt x="38949" y="84905"/>
                  <a:pt x="38824" y="84571"/>
                  <a:pt x="38668" y="84683"/>
                </a:cubicBezTo>
                <a:cubicBezTo>
                  <a:pt x="38512" y="84683"/>
                  <a:pt x="38293" y="84905"/>
                  <a:pt x="38137" y="84738"/>
                </a:cubicBezTo>
                <a:cubicBezTo>
                  <a:pt x="37794" y="84960"/>
                  <a:pt x="37482" y="84794"/>
                  <a:pt x="37107" y="85182"/>
                </a:cubicBezTo>
                <a:cubicBezTo>
                  <a:pt x="36983" y="84738"/>
                  <a:pt x="36733" y="85238"/>
                  <a:pt x="36577" y="84905"/>
                </a:cubicBezTo>
                <a:cubicBezTo>
                  <a:pt x="35984" y="85293"/>
                  <a:pt x="35453" y="85127"/>
                  <a:pt x="34923" y="85127"/>
                </a:cubicBezTo>
                <a:cubicBezTo>
                  <a:pt x="34673" y="84960"/>
                  <a:pt x="34392" y="85127"/>
                  <a:pt x="34143" y="85071"/>
                </a:cubicBezTo>
                <a:cubicBezTo>
                  <a:pt x="33986" y="85127"/>
                  <a:pt x="33862" y="85127"/>
                  <a:pt x="33737" y="85182"/>
                </a:cubicBezTo>
                <a:cubicBezTo>
                  <a:pt x="33674" y="85071"/>
                  <a:pt x="33612" y="85071"/>
                  <a:pt x="33518" y="85238"/>
                </a:cubicBezTo>
                <a:cubicBezTo>
                  <a:pt x="33487" y="85071"/>
                  <a:pt x="33331" y="85127"/>
                  <a:pt x="33425" y="84960"/>
                </a:cubicBezTo>
                <a:cubicBezTo>
                  <a:pt x="34018" y="84516"/>
                  <a:pt x="34548" y="84627"/>
                  <a:pt x="35141" y="84294"/>
                </a:cubicBezTo>
                <a:cubicBezTo>
                  <a:pt x="35641" y="84460"/>
                  <a:pt x="36265" y="83739"/>
                  <a:pt x="36764" y="84238"/>
                </a:cubicBezTo>
                <a:cubicBezTo>
                  <a:pt x="36983" y="83961"/>
                  <a:pt x="37420" y="83961"/>
                  <a:pt x="37513" y="83961"/>
                </a:cubicBezTo>
                <a:cubicBezTo>
                  <a:pt x="37669" y="83905"/>
                  <a:pt x="37732" y="83739"/>
                  <a:pt x="37856" y="83739"/>
                </a:cubicBezTo>
                <a:cubicBezTo>
                  <a:pt x="37919" y="83683"/>
                  <a:pt x="38013" y="83905"/>
                  <a:pt x="38044" y="83905"/>
                </a:cubicBezTo>
                <a:cubicBezTo>
                  <a:pt x="38262" y="83850"/>
                  <a:pt x="38418" y="83739"/>
                  <a:pt x="38512" y="83683"/>
                </a:cubicBezTo>
                <a:cubicBezTo>
                  <a:pt x="38824" y="83683"/>
                  <a:pt x="39074" y="83405"/>
                  <a:pt x="39386" y="83461"/>
                </a:cubicBezTo>
                <a:cubicBezTo>
                  <a:pt x="40291" y="82961"/>
                  <a:pt x="41196" y="82572"/>
                  <a:pt x="42101" y="81962"/>
                </a:cubicBezTo>
                <a:cubicBezTo>
                  <a:pt x="42007" y="81573"/>
                  <a:pt x="41820" y="81795"/>
                  <a:pt x="41664" y="81906"/>
                </a:cubicBezTo>
                <a:cubicBezTo>
                  <a:pt x="41477" y="81962"/>
                  <a:pt x="41289" y="82017"/>
                  <a:pt x="41102" y="82184"/>
                </a:cubicBezTo>
                <a:cubicBezTo>
                  <a:pt x="40759" y="82461"/>
                  <a:pt x="40447" y="82295"/>
                  <a:pt x="40072" y="82628"/>
                </a:cubicBezTo>
                <a:cubicBezTo>
                  <a:pt x="39355" y="83017"/>
                  <a:pt x="38699" y="82850"/>
                  <a:pt x="37981" y="83405"/>
                </a:cubicBezTo>
                <a:cubicBezTo>
                  <a:pt x="37794" y="82906"/>
                  <a:pt x="37482" y="83516"/>
                  <a:pt x="37263" y="83294"/>
                </a:cubicBezTo>
                <a:cubicBezTo>
                  <a:pt x="37014" y="83183"/>
                  <a:pt x="36733" y="83461"/>
                  <a:pt x="36483" y="83239"/>
                </a:cubicBezTo>
                <a:cubicBezTo>
                  <a:pt x="35953" y="83572"/>
                  <a:pt x="35485" y="83294"/>
                  <a:pt x="34923" y="83739"/>
                </a:cubicBezTo>
                <a:cubicBezTo>
                  <a:pt x="34704" y="83516"/>
                  <a:pt x="34423" y="83961"/>
                  <a:pt x="34205" y="83850"/>
                </a:cubicBezTo>
                <a:cubicBezTo>
                  <a:pt x="33924" y="83961"/>
                  <a:pt x="33643" y="84072"/>
                  <a:pt x="33394" y="84238"/>
                </a:cubicBezTo>
                <a:cubicBezTo>
                  <a:pt x="33269" y="84294"/>
                  <a:pt x="33175" y="84238"/>
                  <a:pt x="33019" y="84460"/>
                </a:cubicBezTo>
                <a:cubicBezTo>
                  <a:pt x="32988" y="84349"/>
                  <a:pt x="32613" y="84349"/>
                  <a:pt x="32738" y="84571"/>
                </a:cubicBezTo>
                <a:cubicBezTo>
                  <a:pt x="32520" y="84460"/>
                  <a:pt x="32208" y="84849"/>
                  <a:pt x="31958" y="84794"/>
                </a:cubicBezTo>
                <a:cubicBezTo>
                  <a:pt x="32270" y="84405"/>
                  <a:pt x="32613" y="84016"/>
                  <a:pt x="32925" y="83627"/>
                </a:cubicBezTo>
                <a:cubicBezTo>
                  <a:pt x="34579" y="83239"/>
                  <a:pt x="36452" y="80795"/>
                  <a:pt x="38169" y="79851"/>
                </a:cubicBezTo>
                <a:cubicBezTo>
                  <a:pt x="39417" y="78630"/>
                  <a:pt x="40416" y="77741"/>
                  <a:pt x="41477" y="77075"/>
                </a:cubicBezTo>
                <a:cubicBezTo>
                  <a:pt x="42070" y="76464"/>
                  <a:pt x="42569" y="76409"/>
                  <a:pt x="43162" y="75798"/>
                </a:cubicBezTo>
                <a:cubicBezTo>
                  <a:pt x="43443" y="75798"/>
                  <a:pt x="43724" y="75576"/>
                  <a:pt x="44005" y="75409"/>
                </a:cubicBezTo>
                <a:cubicBezTo>
                  <a:pt x="44161" y="75020"/>
                  <a:pt x="44254" y="75354"/>
                  <a:pt x="44410" y="75076"/>
                </a:cubicBezTo>
                <a:cubicBezTo>
                  <a:pt x="44504" y="75187"/>
                  <a:pt x="44879" y="75187"/>
                  <a:pt x="44785" y="74854"/>
                </a:cubicBezTo>
                <a:cubicBezTo>
                  <a:pt x="43724" y="75020"/>
                  <a:pt x="42569" y="75909"/>
                  <a:pt x="41477" y="76520"/>
                </a:cubicBezTo>
                <a:cubicBezTo>
                  <a:pt x="40447" y="77575"/>
                  <a:pt x="39511" y="77741"/>
                  <a:pt x="38449" y="78907"/>
                </a:cubicBezTo>
                <a:cubicBezTo>
                  <a:pt x="37388" y="79851"/>
                  <a:pt x="36577" y="80074"/>
                  <a:pt x="35578" y="81406"/>
                </a:cubicBezTo>
                <a:cubicBezTo>
                  <a:pt x="35360" y="81406"/>
                  <a:pt x="35110" y="81795"/>
                  <a:pt x="34892" y="81850"/>
                </a:cubicBezTo>
                <a:cubicBezTo>
                  <a:pt x="34798" y="81684"/>
                  <a:pt x="34611" y="81962"/>
                  <a:pt x="34642" y="82128"/>
                </a:cubicBezTo>
                <a:cubicBezTo>
                  <a:pt x="34517" y="82239"/>
                  <a:pt x="34455" y="81850"/>
                  <a:pt x="34330" y="82128"/>
                </a:cubicBezTo>
                <a:cubicBezTo>
                  <a:pt x="33986" y="82461"/>
                  <a:pt x="34049" y="82406"/>
                  <a:pt x="33737" y="82628"/>
                </a:cubicBezTo>
                <a:cubicBezTo>
                  <a:pt x="33518" y="82461"/>
                  <a:pt x="33206" y="83128"/>
                  <a:pt x="32988" y="82961"/>
                </a:cubicBezTo>
                <a:cubicBezTo>
                  <a:pt x="32801" y="83072"/>
                  <a:pt x="32520" y="83739"/>
                  <a:pt x="32364" y="83516"/>
                </a:cubicBezTo>
                <a:cubicBezTo>
                  <a:pt x="32145" y="83683"/>
                  <a:pt x="31864" y="84349"/>
                  <a:pt x="31708" y="84127"/>
                </a:cubicBezTo>
                <a:cubicBezTo>
                  <a:pt x="31833" y="83961"/>
                  <a:pt x="31958" y="83794"/>
                  <a:pt x="32083" y="83683"/>
                </a:cubicBezTo>
                <a:cubicBezTo>
                  <a:pt x="32176" y="83294"/>
                  <a:pt x="32488" y="83683"/>
                  <a:pt x="32364" y="83294"/>
                </a:cubicBezTo>
                <a:cubicBezTo>
                  <a:pt x="32551" y="82961"/>
                  <a:pt x="32644" y="83239"/>
                  <a:pt x="32801" y="83017"/>
                </a:cubicBezTo>
                <a:cubicBezTo>
                  <a:pt x="32925" y="82961"/>
                  <a:pt x="33113" y="82350"/>
                  <a:pt x="33237" y="82683"/>
                </a:cubicBezTo>
                <a:cubicBezTo>
                  <a:pt x="33487" y="82017"/>
                  <a:pt x="34143" y="81462"/>
                  <a:pt x="34611" y="80851"/>
                </a:cubicBezTo>
                <a:cubicBezTo>
                  <a:pt x="35048" y="80185"/>
                  <a:pt x="35422" y="79907"/>
                  <a:pt x="35765" y="79241"/>
                </a:cubicBezTo>
                <a:cubicBezTo>
                  <a:pt x="37014" y="78074"/>
                  <a:pt x="38418" y="77242"/>
                  <a:pt x="39479" y="76131"/>
                </a:cubicBezTo>
                <a:cubicBezTo>
                  <a:pt x="39791" y="76020"/>
                  <a:pt x="40072" y="75853"/>
                  <a:pt x="40416" y="75409"/>
                </a:cubicBezTo>
                <a:cubicBezTo>
                  <a:pt x="40540" y="75742"/>
                  <a:pt x="40759" y="75131"/>
                  <a:pt x="40915" y="75020"/>
                </a:cubicBezTo>
                <a:cubicBezTo>
                  <a:pt x="41009" y="75465"/>
                  <a:pt x="41289" y="74409"/>
                  <a:pt x="41383" y="74854"/>
                </a:cubicBezTo>
                <a:cubicBezTo>
                  <a:pt x="42039" y="74354"/>
                  <a:pt x="42631" y="74076"/>
                  <a:pt x="43318" y="73299"/>
                </a:cubicBezTo>
                <a:cubicBezTo>
                  <a:pt x="43568" y="73465"/>
                  <a:pt x="43849" y="73132"/>
                  <a:pt x="44130" y="72910"/>
                </a:cubicBezTo>
                <a:cubicBezTo>
                  <a:pt x="44223" y="73354"/>
                  <a:pt x="44473" y="72410"/>
                  <a:pt x="44535" y="72799"/>
                </a:cubicBezTo>
                <a:cubicBezTo>
                  <a:pt x="44660" y="72410"/>
                  <a:pt x="45003" y="72855"/>
                  <a:pt x="44910" y="72355"/>
                </a:cubicBezTo>
                <a:cubicBezTo>
                  <a:pt x="44286" y="72410"/>
                  <a:pt x="43599" y="73077"/>
                  <a:pt x="42944" y="73188"/>
                </a:cubicBezTo>
                <a:cubicBezTo>
                  <a:pt x="42756" y="73577"/>
                  <a:pt x="42631" y="73243"/>
                  <a:pt x="42444" y="73577"/>
                </a:cubicBezTo>
                <a:cubicBezTo>
                  <a:pt x="42257" y="73632"/>
                  <a:pt x="42039" y="73965"/>
                  <a:pt x="41882" y="73854"/>
                </a:cubicBezTo>
                <a:cubicBezTo>
                  <a:pt x="41726" y="73965"/>
                  <a:pt x="41508" y="74576"/>
                  <a:pt x="41383" y="74243"/>
                </a:cubicBezTo>
                <a:cubicBezTo>
                  <a:pt x="41196" y="74298"/>
                  <a:pt x="41009" y="74687"/>
                  <a:pt x="40821" y="74521"/>
                </a:cubicBezTo>
                <a:cubicBezTo>
                  <a:pt x="40166" y="75354"/>
                  <a:pt x="39542" y="75576"/>
                  <a:pt x="38918" y="76075"/>
                </a:cubicBezTo>
                <a:cubicBezTo>
                  <a:pt x="38231" y="76742"/>
                  <a:pt x="37576" y="77075"/>
                  <a:pt x="36920" y="77464"/>
                </a:cubicBezTo>
                <a:cubicBezTo>
                  <a:pt x="36546" y="77908"/>
                  <a:pt x="36202" y="78186"/>
                  <a:pt x="35859" y="78352"/>
                </a:cubicBezTo>
                <a:cubicBezTo>
                  <a:pt x="36015" y="78852"/>
                  <a:pt x="35422" y="78519"/>
                  <a:pt x="35609" y="78852"/>
                </a:cubicBezTo>
                <a:cubicBezTo>
                  <a:pt x="34486" y="80018"/>
                  <a:pt x="33706" y="81184"/>
                  <a:pt x="32208" y="82906"/>
                </a:cubicBezTo>
                <a:cubicBezTo>
                  <a:pt x="32052" y="83183"/>
                  <a:pt x="31958" y="82850"/>
                  <a:pt x="31802" y="83239"/>
                </a:cubicBezTo>
                <a:cubicBezTo>
                  <a:pt x="31365" y="83739"/>
                  <a:pt x="30959" y="84238"/>
                  <a:pt x="30522" y="84738"/>
                </a:cubicBezTo>
                <a:cubicBezTo>
                  <a:pt x="30366" y="85016"/>
                  <a:pt x="30273" y="84683"/>
                  <a:pt x="30085" y="85071"/>
                </a:cubicBezTo>
                <a:cubicBezTo>
                  <a:pt x="29836" y="85349"/>
                  <a:pt x="29680" y="85627"/>
                  <a:pt x="29492" y="85793"/>
                </a:cubicBezTo>
                <a:cubicBezTo>
                  <a:pt x="29430" y="85849"/>
                  <a:pt x="29368" y="85738"/>
                  <a:pt x="29368" y="85738"/>
                </a:cubicBezTo>
                <a:cubicBezTo>
                  <a:pt x="29305" y="85793"/>
                  <a:pt x="29336" y="85960"/>
                  <a:pt x="29336" y="85960"/>
                </a:cubicBezTo>
                <a:cubicBezTo>
                  <a:pt x="29243" y="86071"/>
                  <a:pt x="29149" y="86126"/>
                  <a:pt x="29055" y="86126"/>
                </a:cubicBezTo>
                <a:cubicBezTo>
                  <a:pt x="28650" y="86626"/>
                  <a:pt x="28306" y="86793"/>
                  <a:pt x="27963" y="86626"/>
                </a:cubicBezTo>
                <a:cubicBezTo>
                  <a:pt x="28494" y="86182"/>
                  <a:pt x="28962" y="85404"/>
                  <a:pt x="29555" y="84738"/>
                </a:cubicBezTo>
                <a:cubicBezTo>
                  <a:pt x="29680" y="84571"/>
                  <a:pt x="29898" y="84516"/>
                  <a:pt x="30054" y="84349"/>
                </a:cubicBezTo>
                <a:cubicBezTo>
                  <a:pt x="30741" y="83627"/>
                  <a:pt x="31302" y="82517"/>
                  <a:pt x="31895" y="81739"/>
                </a:cubicBezTo>
                <a:cubicBezTo>
                  <a:pt x="32145" y="81462"/>
                  <a:pt x="32457" y="80906"/>
                  <a:pt x="32707" y="80962"/>
                </a:cubicBezTo>
                <a:cubicBezTo>
                  <a:pt x="32644" y="80795"/>
                  <a:pt x="32832" y="80629"/>
                  <a:pt x="32957" y="80462"/>
                </a:cubicBezTo>
                <a:cubicBezTo>
                  <a:pt x="33081" y="80296"/>
                  <a:pt x="33237" y="80129"/>
                  <a:pt x="33394" y="79962"/>
                </a:cubicBezTo>
                <a:cubicBezTo>
                  <a:pt x="33924" y="79241"/>
                  <a:pt x="34673" y="78630"/>
                  <a:pt x="34985" y="77852"/>
                </a:cubicBezTo>
                <a:cubicBezTo>
                  <a:pt x="35422" y="77741"/>
                  <a:pt x="35921" y="76797"/>
                  <a:pt x="36390" y="76353"/>
                </a:cubicBezTo>
                <a:cubicBezTo>
                  <a:pt x="36546" y="76075"/>
                  <a:pt x="36639" y="76409"/>
                  <a:pt x="36827" y="76020"/>
                </a:cubicBezTo>
                <a:cubicBezTo>
                  <a:pt x="37482" y="75076"/>
                  <a:pt x="38075" y="74854"/>
                  <a:pt x="38762" y="73910"/>
                </a:cubicBezTo>
                <a:cubicBezTo>
                  <a:pt x="39074" y="73799"/>
                  <a:pt x="39417" y="73521"/>
                  <a:pt x="39760" y="73132"/>
                </a:cubicBezTo>
                <a:cubicBezTo>
                  <a:pt x="40010" y="72688"/>
                  <a:pt x="40540" y="72966"/>
                  <a:pt x="40634" y="72244"/>
                </a:cubicBezTo>
                <a:cubicBezTo>
                  <a:pt x="40041" y="72688"/>
                  <a:pt x="39479" y="72799"/>
                  <a:pt x="38855" y="73632"/>
                </a:cubicBezTo>
                <a:cubicBezTo>
                  <a:pt x="38762" y="73299"/>
                  <a:pt x="38574" y="73854"/>
                  <a:pt x="38418" y="73910"/>
                </a:cubicBezTo>
                <a:cubicBezTo>
                  <a:pt x="38262" y="74132"/>
                  <a:pt x="38137" y="74298"/>
                  <a:pt x="37981" y="74465"/>
                </a:cubicBezTo>
                <a:cubicBezTo>
                  <a:pt x="37888" y="74187"/>
                  <a:pt x="37669" y="74743"/>
                  <a:pt x="37544" y="74798"/>
                </a:cubicBezTo>
                <a:cubicBezTo>
                  <a:pt x="37357" y="75131"/>
                  <a:pt x="37232" y="74965"/>
                  <a:pt x="37045" y="75187"/>
                </a:cubicBezTo>
                <a:cubicBezTo>
                  <a:pt x="36452" y="75798"/>
                  <a:pt x="35890" y="76409"/>
                  <a:pt x="35328" y="77019"/>
                </a:cubicBezTo>
                <a:cubicBezTo>
                  <a:pt x="34767" y="77686"/>
                  <a:pt x="34143" y="78241"/>
                  <a:pt x="33581" y="78963"/>
                </a:cubicBezTo>
                <a:cubicBezTo>
                  <a:pt x="33425" y="79130"/>
                  <a:pt x="33300" y="79463"/>
                  <a:pt x="33175" y="79629"/>
                </a:cubicBezTo>
                <a:cubicBezTo>
                  <a:pt x="32738" y="80240"/>
                  <a:pt x="32239" y="80684"/>
                  <a:pt x="31739" y="81351"/>
                </a:cubicBezTo>
                <a:cubicBezTo>
                  <a:pt x="31677" y="81184"/>
                  <a:pt x="31615" y="81351"/>
                  <a:pt x="31583" y="81517"/>
                </a:cubicBezTo>
                <a:cubicBezTo>
                  <a:pt x="31459" y="81684"/>
                  <a:pt x="31334" y="81850"/>
                  <a:pt x="31209" y="81962"/>
                </a:cubicBezTo>
                <a:cubicBezTo>
                  <a:pt x="30959" y="82461"/>
                  <a:pt x="30959" y="82295"/>
                  <a:pt x="30616" y="82683"/>
                </a:cubicBezTo>
                <a:cubicBezTo>
                  <a:pt x="30429" y="82906"/>
                  <a:pt x="30491" y="83183"/>
                  <a:pt x="30210" y="83350"/>
                </a:cubicBezTo>
                <a:cubicBezTo>
                  <a:pt x="30085" y="83516"/>
                  <a:pt x="29960" y="83683"/>
                  <a:pt x="29836" y="83794"/>
                </a:cubicBezTo>
                <a:cubicBezTo>
                  <a:pt x="29742" y="83905"/>
                  <a:pt x="29586" y="83794"/>
                  <a:pt x="29617" y="84072"/>
                </a:cubicBezTo>
                <a:cubicBezTo>
                  <a:pt x="29492" y="84183"/>
                  <a:pt x="29368" y="84460"/>
                  <a:pt x="29274" y="84294"/>
                </a:cubicBezTo>
                <a:cubicBezTo>
                  <a:pt x="29087" y="84349"/>
                  <a:pt x="29149" y="85016"/>
                  <a:pt x="28962" y="84683"/>
                </a:cubicBezTo>
                <a:cubicBezTo>
                  <a:pt x="28993" y="84349"/>
                  <a:pt x="29211" y="84072"/>
                  <a:pt x="29399" y="83794"/>
                </a:cubicBezTo>
                <a:cubicBezTo>
                  <a:pt x="29711" y="83516"/>
                  <a:pt x="29773" y="83128"/>
                  <a:pt x="30023" y="82850"/>
                </a:cubicBezTo>
                <a:cubicBezTo>
                  <a:pt x="31178" y="81462"/>
                  <a:pt x="31958" y="80074"/>
                  <a:pt x="33050" y="78408"/>
                </a:cubicBezTo>
                <a:cubicBezTo>
                  <a:pt x="33581" y="77908"/>
                  <a:pt x="34018" y="77186"/>
                  <a:pt x="34704" y="76464"/>
                </a:cubicBezTo>
                <a:cubicBezTo>
                  <a:pt x="34892" y="76298"/>
                  <a:pt x="34767" y="76020"/>
                  <a:pt x="35016" y="75853"/>
                </a:cubicBezTo>
                <a:cubicBezTo>
                  <a:pt x="35547" y="75409"/>
                  <a:pt x="35921" y="74521"/>
                  <a:pt x="36296" y="74354"/>
                </a:cubicBezTo>
                <a:cubicBezTo>
                  <a:pt x="36764" y="73799"/>
                  <a:pt x="37232" y="73188"/>
                  <a:pt x="37732" y="72633"/>
                </a:cubicBezTo>
                <a:cubicBezTo>
                  <a:pt x="38262" y="72188"/>
                  <a:pt x="38449" y="71911"/>
                  <a:pt x="39042" y="71244"/>
                </a:cubicBezTo>
                <a:cubicBezTo>
                  <a:pt x="39230" y="71577"/>
                  <a:pt x="39573" y="70467"/>
                  <a:pt x="39760" y="70800"/>
                </a:cubicBezTo>
                <a:cubicBezTo>
                  <a:pt x="39947" y="70300"/>
                  <a:pt x="40416" y="70578"/>
                  <a:pt x="40416" y="69967"/>
                </a:cubicBezTo>
                <a:cubicBezTo>
                  <a:pt x="40072" y="70356"/>
                  <a:pt x="39760" y="70356"/>
                  <a:pt x="39448" y="70578"/>
                </a:cubicBezTo>
                <a:cubicBezTo>
                  <a:pt x="39105" y="70911"/>
                  <a:pt x="38762" y="71133"/>
                  <a:pt x="38449" y="71411"/>
                </a:cubicBezTo>
                <a:cubicBezTo>
                  <a:pt x="38075" y="71911"/>
                  <a:pt x="37700" y="72299"/>
                  <a:pt x="37326" y="72521"/>
                </a:cubicBezTo>
                <a:cubicBezTo>
                  <a:pt x="37014" y="72910"/>
                  <a:pt x="36702" y="73299"/>
                  <a:pt x="36358" y="73688"/>
                </a:cubicBezTo>
                <a:cubicBezTo>
                  <a:pt x="35984" y="74243"/>
                  <a:pt x="35797" y="74132"/>
                  <a:pt x="35547" y="74687"/>
                </a:cubicBezTo>
                <a:cubicBezTo>
                  <a:pt x="35141" y="75020"/>
                  <a:pt x="35141" y="75131"/>
                  <a:pt x="34704" y="75631"/>
                </a:cubicBezTo>
                <a:cubicBezTo>
                  <a:pt x="34330" y="76186"/>
                  <a:pt x="34267" y="76186"/>
                  <a:pt x="33924" y="76797"/>
                </a:cubicBezTo>
                <a:cubicBezTo>
                  <a:pt x="33394" y="77297"/>
                  <a:pt x="32957" y="78019"/>
                  <a:pt x="32301" y="78741"/>
                </a:cubicBezTo>
                <a:cubicBezTo>
                  <a:pt x="31521" y="79962"/>
                  <a:pt x="30647" y="81295"/>
                  <a:pt x="29524" y="82683"/>
                </a:cubicBezTo>
                <a:cubicBezTo>
                  <a:pt x="28899" y="83739"/>
                  <a:pt x="28462" y="84460"/>
                  <a:pt x="27776" y="85293"/>
                </a:cubicBezTo>
                <a:cubicBezTo>
                  <a:pt x="27401" y="85738"/>
                  <a:pt x="27027" y="86182"/>
                  <a:pt x="26652" y="86626"/>
                </a:cubicBezTo>
                <a:cubicBezTo>
                  <a:pt x="26371" y="86848"/>
                  <a:pt x="26434" y="87292"/>
                  <a:pt x="26215" y="87181"/>
                </a:cubicBezTo>
                <a:cubicBezTo>
                  <a:pt x="26059" y="87459"/>
                  <a:pt x="25997" y="87848"/>
                  <a:pt x="25778" y="87515"/>
                </a:cubicBezTo>
                <a:cubicBezTo>
                  <a:pt x="26808" y="86348"/>
                  <a:pt x="27120" y="85071"/>
                  <a:pt x="27994" y="84072"/>
                </a:cubicBezTo>
                <a:cubicBezTo>
                  <a:pt x="27838" y="83683"/>
                  <a:pt x="28556" y="83572"/>
                  <a:pt x="28400" y="83183"/>
                </a:cubicBezTo>
                <a:cubicBezTo>
                  <a:pt x="28743" y="82961"/>
                  <a:pt x="28712" y="82517"/>
                  <a:pt x="29024" y="82239"/>
                </a:cubicBezTo>
                <a:cubicBezTo>
                  <a:pt x="29399" y="81628"/>
                  <a:pt x="29867" y="81073"/>
                  <a:pt x="30210" y="80462"/>
                </a:cubicBezTo>
                <a:cubicBezTo>
                  <a:pt x="31334" y="79130"/>
                  <a:pt x="32239" y="77686"/>
                  <a:pt x="33206" y="76298"/>
                </a:cubicBezTo>
                <a:cubicBezTo>
                  <a:pt x="33955" y="75409"/>
                  <a:pt x="34579" y="74632"/>
                  <a:pt x="35172" y="73965"/>
                </a:cubicBezTo>
                <a:cubicBezTo>
                  <a:pt x="35422" y="73632"/>
                  <a:pt x="35516" y="73743"/>
                  <a:pt x="35547" y="73521"/>
                </a:cubicBezTo>
                <a:cubicBezTo>
                  <a:pt x="35547" y="73299"/>
                  <a:pt x="35828" y="73354"/>
                  <a:pt x="35828" y="73354"/>
                </a:cubicBezTo>
                <a:cubicBezTo>
                  <a:pt x="35890" y="73299"/>
                  <a:pt x="35859" y="73132"/>
                  <a:pt x="35828" y="73132"/>
                </a:cubicBezTo>
                <a:cubicBezTo>
                  <a:pt x="36140" y="72799"/>
                  <a:pt x="36483" y="72688"/>
                  <a:pt x="36795" y="72188"/>
                </a:cubicBezTo>
                <a:cubicBezTo>
                  <a:pt x="36920" y="71911"/>
                  <a:pt x="37357" y="71800"/>
                  <a:pt x="37263" y="71466"/>
                </a:cubicBezTo>
                <a:cubicBezTo>
                  <a:pt x="37045" y="71855"/>
                  <a:pt x="36889" y="71577"/>
                  <a:pt x="36702" y="71911"/>
                </a:cubicBezTo>
                <a:cubicBezTo>
                  <a:pt x="36421" y="71800"/>
                  <a:pt x="36452" y="72466"/>
                  <a:pt x="36171" y="72355"/>
                </a:cubicBezTo>
                <a:cubicBezTo>
                  <a:pt x="35953" y="72633"/>
                  <a:pt x="35734" y="72855"/>
                  <a:pt x="35516" y="73132"/>
                </a:cubicBezTo>
                <a:cubicBezTo>
                  <a:pt x="35360" y="73521"/>
                  <a:pt x="34954" y="73243"/>
                  <a:pt x="34985" y="73799"/>
                </a:cubicBezTo>
                <a:cubicBezTo>
                  <a:pt x="34174" y="74354"/>
                  <a:pt x="33237" y="75742"/>
                  <a:pt x="32395" y="76686"/>
                </a:cubicBezTo>
                <a:cubicBezTo>
                  <a:pt x="30928" y="78963"/>
                  <a:pt x="29992" y="80074"/>
                  <a:pt x="28369" y="82239"/>
                </a:cubicBezTo>
                <a:cubicBezTo>
                  <a:pt x="28338" y="82850"/>
                  <a:pt x="27994" y="82961"/>
                  <a:pt x="27869" y="83239"/>
                </a:cubicBezTo>
                <a:cubicBezTo>
                  <a:pt x="27838" y="83683"/>
                  <a:pt x="27245" y="83961"/>
                  <a:pt x="27245" y="84405"/>
                </a:cubicBezTo>
                <a:cubicBezTo>
                  <a:pt x="26715" y="85182"/>
                  <a:pt x="26184" y="85904"/>
                  <a:pt x="25810" y="86682"/>
                </a:cubicBezTo>
                <a:cubicBezTo>
                  <a:pt x="25591" y="86959"/>
                  <a:pt x="25342" y="87237"/>
                  <a:pt x="25123" y="87515"/>
                </a:cubicBezTo>
                <a:cubicBezTo>
                  <a:pt x="24998" y="87737"/>
                  <a:pt x="24905" y="87959"/>
                  <a:pt x="24780" y="88125"/>
                </a:cubicBezTo>
                <a:cubicBezTo>
                  <a:pt x="24436" y="88625"/>
                  <a:pt x="24062" y="88958"/>
                  <a:pt x="23594" y="89514"/>
                </a:cubicBezTo>
                <a:cubicBezTo>
                  <a:pt x="23438" y="89569"/>
                  <a:pt x="23250" y="89625"/>
                  <a:pt x="23063" y="89791"/>
                </a:cubicBezTo>
                <a:cubicBezTo>
                  <a:pt x="22845" y="90013"/>
                  <a:pt x="22657" y="90180"/>
                  <a:pt x="22501" y="90069"/>
                </a:cubicBezTo>
                <a:cubicBezTo>
                  <a:pt x="23094" y="89403"/>
                  <a:pt x="23063" y="89180"/>
                  <a:pt x="23563" y="88570"/>
                </a:cubicBezTo>
                <a:cubicBezTo>
                  <a:pt x="23594" y="88459"/>
                  <a:pt x="23687" y="88292"/>
                  <a:pt x="23750" y="88125"/>
                </a:cubicBezTo>
                <a:cubicBezTo>
                  <a:pt x="23812" y="88070"/>
                  <a:pt x="23843" y="87959"/>
                  <a:pt x="23843" y="87903"/>
                </a:cubicBezTo>
                <a:cubicBezTo>
                  <a:pt x="23937" y="87626"/>
                  <a:pt x="24218" y="87403"/>
                  <a:pt x="24187" y="87070"/>
                </a:cubicBezTo>
                <a:cubicBezTo>
                  <a:pt x="24468" y="86904"/>
                  <a:pt x="24343" y="86571"/>
                  <a:pt x="24592" y="86404"/>
                </a:cubicBezTo>
                <a:cubicBezTo>
                  <a:pt x="24561" y="86071"/>
                  <a:pt x="25029" y="85960"/>
                  <a:pt x="24936" y="85571"/>
                </a:cubicBezTo>
                <a:cubicBezTo>
                  <a:pt x="25685" y="84627"/>
                  <a:pt x="26028" y="83572"/>
                  <a:pt x="26652" y="82572"/>
                </a:cubicBezTo>
                <a:cubicBezTo>
                  <a:pt x="27245" y="81573"/>
                  <a:pt x="27589" y="80518"/>
                  <a:pt x="28213" y="79518"/>
                </a:cubicBezTo>
                <a:cubicBezTo>
                  <a:pt x="28057" y="79185"/>
                  <a:pt x="28681" y="79130"/>
                  <a:pt x="28494" y="78852"/>
                </a:cubicBezTo>
                <a:cubicBezTo>
                  <a:pt x="28618" y="78574"/>
                  <a:pt x="29055" y="78408"/>
                  <a:pt x="28962" y="78074"/>
                </a:cubicBezTo>
                <a:cubicBezTo>
                  <a:pt x="29430" y="77630"/>
                  <a:pt x="29617" y="77075"/>
                  <a:pt x="29929" y="76520"/>
                </a:cubicBezTo>
                <a:cubicBezTo>
                  <a:pt x="30866" y="75298"/>
                  <a:pt x="31427" y="74632"/>
                  <a:pt x="32301" y="73299"/>
                </a:cubicBezTo>
                <a:cubicBezTo>
                  <a:pt x="32769" y="72744"/>
                  <a:pt x="33237" y="72188"/>
                  <a:pt x="33737" y="71577"/>
                </a:cubicBezTo>
                <a:cubicBezTo>
                  <a:pt x="33893" y="71133"/>
                  <a:pt x="33955" y="71244"/>
                  <a:pt x="34236" y="70967"/>
                </a:cubicBezTo>
                <a:cubicBezTo>
                  <a:pt x="34423" y="70633"/>
                  <a:pt x="34923" y="70411"/>
                  <a:pt x="34860" y="70023"/>
                </a:cubicBezTo>
                <a:cubicBezTo>
                  <a:pt x="34673" y="70411"/>
                  <a:pt x="34486" y="70356"/>
                  <a:pt x="34299" y="70522"/>
                </a:cubicBezTo>
                <a:cubicBezTo>
                  <a:pt x="33799" y="71078"/>
                  <a:pt x="33300" y="71800"/>
                  <a:pt x="32832" y="72077"/>
                </a:cubicBezTo>
                <a:cubicBezTo>
                  <a:pt x="32769" y="72521"/>
                  <a:pt x="32738" y="72188"/>
                  <a:pt x="32520" y="72466"/>
                </a:cubicBezTo>
                <a:cubicBezTo>
                  <a:pt x="32488" y="72688"/>
                  <a:pt x="32395" y="72855"/>
                  <a:pt x="32208" y="73021"/>
                </a:cubicBezTo>
                <a:cubicBezTo>
                  <a:pt x="31802" y="73521"/>
                  <a:pt x="31396" y="74021"/>
                  <a:pt x="30990" y="74465"/>
                </a:cubicBezTo>
                <a:cubicBezTo>
                  <a:pt x="30741" y="75020"/>
                  <a:pt x="30335" y="75465"/>
                  <a:pt x="29773" y="76131"/>
                </a:cubicBezTo>
                <a:cubicBezTo>
                  <a:pt x="29617" y="76686"/>
                  <a:pt x="29055" y="77075"/>
                  <a:pt x="28899" y="77575"/>
                </a:cubicBezTo>
                <a:cubicBezTo>
                  <a:pt x="28556" y="77963"/>
                  <a:pt x="28244" y="78796"/>
                  <a:pt x="27963" y="78852"/>
                </a:cubicBezTo>
                <a:cubicBezTo>
                  <a:pt x="27963" y="79185"/>
                  <a:pt x="27807" y="79463"/>
                  <a:pt x="27620" y="79685"/>
                </a:cubicBezTo>
                <a:cubicBezTo>
                  <a:pt x="27589" y="79962"/>
                  <a:pt x="27339" y="80185"/>
                  <a:pt x="27152" y="80462"/>
                </a:cubicBezTo>
                <a:cubicBezTo>
                  <a:pt x="27120" y="80740"/>
                  <a:pt x="26996" y="81018"/>
                  <a:pt x="26808" y="81240"/>
                </a:cubicBezTo>
                <a:cubicBezTo>
                  <a:pt x="26652" y="81517"/>
                  <a:pt x="26559" y="81795"/>
                  <a:pt x="26434" y="82073"/>
                </a:cubicBezTo>
                <a:cubicBezTo>
                  <a:pt x="25747" y="83017"/>
                  <a:pt x="25435" y="84127"/>
                  <a:pt x="24749" y="85071"/>
                </a:cubicBezTo>
                <a:cubicBezTo>
                  <a:pt x="24312" y="86126"/>
                  <a:pt x="23656" y="87070"/>
                  <a:pt x="23250" y="88125"/>
                </a:cubicBezTo>
                <a:cubicBezTo>
                  <a:pt x="23250" y="88181"/>
                  <a:pt x="23250" y="88181"/>
                  <a:pt x="23219" y="88236"/>
                </a:cubicBezTo>
                <a:cubicBezTo>
                  <a:pt x="22938" y="88514"/>
                  <a:pt x="22751" y="88847"/>
                  <a:pt x="22595" y="89180"/>
                </a:cubicBezTo>
                <a:cubicBezTo>
                  <a:pt x="22470" y="89347"/>
                  <a:pt x="22345" y="89458"/>
                  <a:pt x="22221" y="89625"/>
                </a:cubicBezTo>
                <a:cubicBezTo>
                  <a:pt x="22127" y="89736"/>
                  <a:pt x="22158" y="90069"/>
                  <a:pt x="22002" y="89902"/>
                </a:cubicBezTo>
                <a:cubicBezTo>
                  <a:pt x="22252" y="89291"/>
                  <a:pt x="22533" y="88736"/>
                  <a:pt x="22845" y="88125"/>
                </a:cubicBezTo>
                <a:cubicBezTo>
                  <a:pt x="23407" y="87015"/>
                  <a:pt x="24000" y="85904"/>
                  <a:pt x="24405" y="84683"/>
                </a:cubicBezTo>
                <a:cubicBezTo>
                  <a:pt x="25373" y="83294"/>
                  <a:pt x="25872" y="81739"/>
                  <a:pt x="26652" y="80296"/>
                </a:cubicBezTo>
                <a:cubicBezTo>
                  <a:pt x="27183" y="78741"/>
                  <a:pt x="28213" y="77353"/>
                  <a:pt x="29024" y="75853"/>
                </a:cubicBezTo>
                <a:cubicBezTo>
                  <a:pt x="29211" y="75631"/>
                  <a:pt x="29430" y="75409"/>
                  <a:pt x="29617" y="75131"/>
                </a:cubicBezTo>
                <a:cubicBezTo>
                  <a:pt x="29492" y="74743"/>
                  <a:pt x="30179" y="74632"/>
                  <a:pt x="30054" y="74243"/>
                </a:cubicBezTo>
                <a:cubicBezTo>
                  <a:pt x="29617" y="74409"/>
                  <a:pt x="29617" y="74798"/>
                  <a:pt x="29211" y="75242"/>
                </a:cubicBezTo>
                <a:cubicBezTo>
                  <a:pt x="28743" y="75687"/>
                  <a:pt x="28650" y="76186"/>
                  <a:pt x="28213" y="76631"/>
                </a:cubicBezTo>
                <a:cubicBezTo>
                  <a:pt x="27464" y="77575"/>
                  <a:pt x="27058" y="78630"/>
                  <a:pt x="26403" y="79574"/>
                </a:cubicBezTo>
                <a:cubicBezTo>
                  <a:pt x="26465" y="79851"/>
                  <a:pt x="26153" y="79962"/>
                  <a:pt x="26184" y="80240"/>
                </a:cubicBezTo>
                <a:cubicBezTo>
                  <a:pt x="26122" y="80407"/>
                  <a:pt x="26091" y="80629"/>
                  <a:pt x="25997" y="80851"/>
                </a:cubicBezTo>
                <a:cubicBezTo>
                  <a:pt x="25560" y="81351"/>
                  <a:pt x="25342" y="81962"/>
                  <a:pt x="25092" y="82517"/>
                </a:cubicBezTo>
                <a:cubicBezTo>
                  <a:pt x="24936" y="82739"/>
                  <a:pt x="24905" y="83072"/>
                  <a:pt x="24624" y="83294"/>
                </a:cubicBezTo>
                <a:cubicBezTo>
                  <a:pt x="24655" y="83461"/>
                  <a:pt x="24561" y="83572"/>
                  <a:pt x="24436" y="83683"/>
                </a:cubicBezTo>
                <a:cubicBezTo>
                  <a:pt x="24499" y="83850"/>
                  <a:pt x="24312" y="84072"/>
                  <a:pt x="24218" y="83961"/>
                </a:cubicBezTo>
                <a:cubicBezTo>
                  <a:pt x="24499" y="83239"/>
                  <a:pt x="24811" y="82517"/>
                  <a:pt x="25154" y="81850"/>
                </a:cubicBezTo>
                <a:cubicBezTo>
                  <a:pt x="25185" y="81462"/>
                  <a:pt x="25373" y="81129"/>
                  <a:pt x="25404" y="80795"/>
                </a:cubicBezTo>
                <a:cubicBezTo>
                  <a:pt x="25560" y="80629"/>
                  <a:pt x="25560" y="80462"/>
                  <a:pt x="25529" y="80240"/>
                </a:cubicBezTo>
                <a:cubicBezTo>
                  <a:pt x="25654" y="80074"/>
                  <a:pt x="25841" y="79962"/>
                  <a:pt x="25778" y="79740"/>
                </a:cubicBezTo>
                <a:cubicBezTo>
                  <a:pt x="25810" y="79352"/>
                  <a:pt x="26091" y="79074"/>
                  <a:pt x="26153" y="78685"/>
                </a:cubicBezTo>
                <a:cubicBezTo>
                  <a:pt x="26371" y="78352"/>
                  <a:pt x="26434" y="77963"/>
                  <a:pt x="26621" y="77575"/>
                </a:cubicBezTo>
                <a:cubicBezTo>
                  <a:pt x="26902" y="76908"/>
                  <a:pt x="27027" y="76186"/>
                  <a:pt x="27370" y="75520"/>
                </a:cubicBezTo>
                <a:cubicBezTo>
                  <a:pt x="27651" y="74798"/>
                  <a:pt x="27932" y="74132"/>
                  <a:pt x="28182" y="73354"/>
                </a:cubicBezTo>
                <a:cubicBezTo>
                  <a:pt x="28556" y="72799"/>
                  <a:pt x="28868" y="72244"/>
                  <a:pt x="29149" y="71633"/>
                </a:cubicBezTo>
                <a:cubicBezTo>
                  <a:pt x="29492" y="71411"/>
                  <a:pt x="29461" y="71022"/>
                  <a:pt x="29711" y="70800"/>
                </a:cubicBezTo>
                <a:cubicBezTo>
                  <a:pt x="29898" y="70522"/>
                  <a:pt x="30273" y="70300"/>
                  <a:pt x="30148" y="69912"/>
                </a:cubicBezTo>
                <a:cubicBezTo>
                  <a:pt x="29305" y="70745"/>
                  <a:pt x="28837" y="71744"/>
                  <a:pt x="28244" y="72688"/>
                </a:cubicBezTo>
                <a:cubicBezTo>
                  <a:pt x="28026" y="73188"/>
                  <a:pt x="27807" y="73688"/>
                  <a:pt x="27495" y="74187"/>
                </a:cubicBezTo>
                <a:cubicBezTo>
                  <a:pt x="27433" y="74798"/>
                  <a:pt x="26964" y="75242"/>
                  <a:pt x="26933" y="75853"/>
                </a:cubicBezTo>
                <a:cubicBezTo>
                  <a:pt x="26652" y="76353"/>
                  <a:pt x="26527" y="76853"/>
                  <a:pt x="26309" y="77353"/>
                </a:cubicBezTo>
                <a:cubicBezTo>
                  <a:pt x="26091" y="77575"/>
                  <a:pt x="26184" y="77963"/>
                  <a:pt x="25966" y="78186"/>
                </a:cubicBezTo>
                <a:cubicBezTo>
                  <a:pt x="25872" y="78463"/>
                  <a:pt x="25903" y="78796"/>
                  <a:pt x="25622" y="78963"/>
                </a:cubicBezTo>
                <a:cubicBezTo>
                  <a:pt x="25591" y="79574"/>
                  <a:pt x="25217" y="80018"/>
                  <a:pt x="25123" y="80573"/>
                </a:cubicBezTo>
                <a:cubicBezTo>
                  <a:pt x="24905" y="81073"/>
                  <a:pt x="24717" y="81628"/>
                  <a:pt x="24530" y="82184"/>
                </a:cubicBezTo>
                <a:cubicBezTo>
                  <a:pt x="24374" y="82461"/>
                  <a:pt x="24343" y="82739"/>
                  <a:pt x="24062" y="82961"/>
                </a:cubicBezTo>
                <a:cubicBezTo>
                  <a:pt x="24093" y="83350"/>
                  <a:pt x="23781" y="83627"/>
                  <a:pt x="23812" y="84016"/>
                </a:cubicBezTo>
                <a:cubicBezTo>
                  <a:pt x="23687" y="84183"/>
                  <a:pt x="23594" y="84349"/>
                  <a:pt x="23563" y="84516"/>
                </a:cubicBezTo>
                <a:cubicBezTo>
                  <a:pt x="23594" y="84794"/>
                  <a:pt x="23282" y="84905"/>
                  <a:pt x="23375" y="85182"/>
                </a:cubicBezTo>
                <a:cubicBezTo>
                  <a:pt x="22907" y="85793"/>
                  <a:pt x="22657" y="86515"/>
                  <a:pt x="22283" y="87237"/>
                </a:cubicBezTo>
                <a:cubicBezTo>
                  <a:pt x="22345" y="87459"/>
                  <a:pt x="22158" y="87570"/>
                  <a:pt x="22033" y="87737"/>
                </a:cubicBezTo>
                <a:cubicBezTo>
                  <a:pt x="22096" y="87903"/>
                  <a:pt x="21971" y="88014"/>
                  <a:pt x="21846" y="88125"/>
                </a:cubicBezTo>
                <a:cubicBezTo>
                  <a:pt x="21846" y="88181"/>
                  <a:pt x="21815" y="88181"/>
                  <a:pt x="21784" y="88181"/>
                </a:cubicBezTo>
                <a:cubicBezTo>
                  <a:pt x="21784" y="88625"/>
                  <a:pt x="21347" y="88903"/>
                  <a:pt x="21347" y="89347"/>
                </a:cubicBezTo>
                <a:cubicBezTo>
                  <a:pt x="21035" y="89403"/>
                  <a:pt x="21035" y="89791"/>
                  <a:pt x="20785" y="90180"/>
                </a:cubicBezTo>
                <a:cubicBezTo>
                  <a:pt x="20410" y="90458"/>
                  <a:pt x="20410" y="90902"/>
                  <a:pt x="20098" y="91235"/>
                </a:cubicBezTo>
                <a:cubicBezTo>
                  <a:pt x="19942" y="91291"/>
                  <a:pt x="19755" y="91846"/>
                  <a:pt x="19661" y="91513"/>
                </a:cubicBezTo>
                <a:cubicBezTo>
                  <a:pt x="19505" y="91624"/>
                  <a:pt x="19505" y="92290"/>
                  <a:pt x="19287" y="91957"/>
                </a:cubicBezTo>
                <a:cubicBezTo>
                  <a:pt x="19224" y="91624"/>
                  <a:pt x="19755" y="91457"/>
                  <a:pt x="19724" y="91068"/>
                </a:cubicBezTo>
                <a:cubicBezTo>
                  <a:pt x="19973" y="90846"/>
                  <a:pt x="19942" y="90458"/>
                  <a:pt x="20254" y="90236"/>
                </a:cubicBezTo>
                <a:cubicBezTo>
                  <a:pt x="20192" y="90013"/>
                  <a:pt x="20442" y="89902"/>
                  <a:pt x="20379" y="89680"/>
                </a:cubicBezTo>
                <a:cubicBezTo>
                  <a:pt x="20535" y="89569"/>
                  <a:pt x="20504" y="89347"/>
                  <a:pt x="20629" y="89180"/>
                </a:cubicBezTo>
                <a:cubicBezTo>
                  <a:pt x="20816" y="88903"/>
                  <a:pt x="20972" y="88514"/>
                  <a:pt x="21128" y="88236"/>
                </a:cubicBezTo>
                <a:cubicBezTo>
                  <a:pt x="21159" y="88181"/>
                  <a:pt x="21159" y="88181"/>
                  <a:pt x="21159" y="88125"/>
                </a:cubicBezTo>
                <a:cubicBezTo>
                  <a:pt x="21440" y="87459"/>
                  <a:pt x="21690" y="86737"/>
                  <a:pt x="21971" y="86071"/>
                </a:cubicBezTo>
                <a:cubicBezTo>
                  <a:pt x="21971" y="85682"/>
                  <a:pt x="22345" y="85404"/>
                  <a:pt x="22221" y="85016"/>
                </a:cubicBezTo>
                <a:cubicBezTo>
                  <a:pt x="22408" y="84627"/>
                  <a:pt x="22720" y="84294"/>
                  <a:pt x="22657" y="83850"/>
                </a:cubicBezTo>
                <a:cubicBezTo>
                  <a:pt x="23126" y="83239"/>
                  <a:pt x="23094" y="82406"/>
                  <a:pt x="23500" y="81739"/>
                </a:cubicBezTo>
                <a:cubicBezTo>
                  <a:pt x="23469" y="81295"/>
                  <a:pt x="23750" y="81018"/>
                  <a:pt x="23719" y="80629"/>
                </a:cubicBezTo>
                <a:cubicBezTo>
                  <a:pt x="23812" y="80074"/>
                  <a:pt x="23968" y="80296"/>
                  <a:pt x="24031" y="79685"/>
                </a:cubicBezTo>
                <a:cubicBezTo>
                  <a:pt x="24343" y="79018"/>
                  <a:pt x="24468" y="78241"/>
                  <a:pt x="24842" y="77575"/>
                </a:cubicBezTo>
                <a:cubicBezTo>
                  <a:pt x="24780" y="77130"/>
                  <a:pt x="25185" y="76908"/>
                  <a:pt x="25217" y="76520"/>
                </a:cubicBezTo>
                <a:cubicBezTo>
                  <a:pt x="25279" y="76131"/>
                  <a:pt x="25498" y="75742"/>
                  <a:pt x="25685" y="75409"/>
                </a:cubicBezTo>
                <a:cubicBezTo>
                  <a:pt x="25810" y="75076"/>
                  <a:pt x="25966" y="74743"/>
                  <a:pt x="26184" y="74409"/>
                </a:cubicBezTo>
                <a:cubicBezTo>
                  <a:pt x="26153" y="73965"/>
                  <a:pt x="26621" y="73743"/>
                  <a:pt x="26496" y="73243"/>
                </a:cubicBezTo>
                <a:cubicBezTo>
                  <a:pt x="25934" y="74021"/>
                  <a:pt x="25716" y="74909"/>
                  <a:pt x="25248" y="75742"/>
                </a:cubicBezTo>
                <a:cubicBezTo>
                  <a:pt x="24780" y="76520"/>
                  <a:pt x="24686" y="77464"/>
                  <a:pt x="24124" y="78241"/>
                </a:cubicBezTo>
                <a:cubicBezTo>
                  <a:pt x="24218" y="78519"/>
                  <a:pt x="23906" y="78630"/>
                  <a:pt x="24062" y="78907"/>
                </a:cubicBezTo>
                <a:cubicBezTo>
                  <a:pt x="23937" y="79130"/>
                  <a:pt x="23781" y="79352"/>
                  <a:pt x="23781" y="79629"/>
                </a:cubicBezTo>
                <a:cubicBezTo>
                  <a:pt x="23438" y="80018"/>
                  <a:pt x="23531" y="80629"/>
                  <a:pt x="23219" y="81073"/>
                </a:cubicBezTo>
                <a:cubicBezTo>
                  <a:pt x="23250" y="81628"/>
                  <a:pt x="22876" y="82017"/>
                  <a:pt x="22814" y="82517"/>
                </a:cubicBezTo>
                <a:cubicBezTo>
                  <a:pt x="22657" y="83017"/>
                  <a:pt x="22533" y="83516"/>
                  <a:pt x="22252" y="83961"/>
                </a:cubicBezTo>
                <a:cubicBezTo>
                  <a:pt x="21815" y="84849"/>
                  <a:pt x="21628" y="85849"/>
                  <a:pt x="21253" y="86737"/>
                </a:cubicBezTo>
                <a:cubicBezTo>
                  <a:pt x="21035" y="87237"/>
                  <a:pt x="20879" y="87681"/>
                  <a:pt x="20723" y="88125"/>
                </a:cubicBezTo>
                <a:cubicBezTo>
                  <a:pt x="20535" y="88570"/>
                  <a:pt x="20317" y="89014"/>
                  <a:pt x="20036" y="89347"/>
                </a:cubicBezTo>
                <a:cubicBezTo>
                  <a:pt x="20130" y="89625"/>
                  <a:pt x="19817" y="89736"/>
                  <a:pt x="19849" y="89958"/>
                </a:cubicBezTo>
                <a:cubicBezTo>
                  <a:pt x="19724" y="90180"/>
                  <a:pt x="19755" y="90458"/>
                  <a:pt x="19568" y="90680"/>
                </a:cubicBezTo>
                <a:cubicBezTo>
                  <a:pt x="18912" y="91513"/>
                  <a:pt x="18475" y="92401"/>
                  <a:pt x="17914" y="93234"/>
                </a:cubicBezTo>
                <a:cubicBezTo>
                  <a:pt x="17664" y="93512"/>
                  <a:pt x="17414" y="93845"/>
                  <a:pt x="17165" y="94123"/>
                </a:cubicBezTo>
                <a:cubicBezTo>
                  <a:pt x="17040" y="94234"/>
                  <a:pt x="16915" y="94511"/>
                  <a:pt x="16821" y="94345"/>
                </a:cubicBezTo>
                <a:cubicBezTo>
                  <a:pt x="16665" y="94400"/>
                  <a:pt x="16478" y="94956"/>
                  <a:pt x="16384" y="94678"/>
                </a:cubicBezTo>
                <a:cubicBezTo>
                  <a:pt x="16884" y="94178"/>
                  <a:pt x="17133" y="93623"/>
                  <a:pt x="17414" y="93068"/>
                </a:cubicBezTo>
                <a:cubicBezTo>
                  <a:pt x="17851" y="92679"/>
                  <a:pt x="18007" y="92179"/>
                  <a:pt x="18351" y="91735"/>
                </a:cubicBezTo>
                <a:cubicBezTo>
                  <a:pt x="18569" y="91402"/>
                  <a:pt x="18850" y="90624"/>
                  <a:pt x="19100" y="90624"/>
                </a:cubicBezTo>
                <a:cubicBezTo>
                  <a:pt x="19068" y="90013"/>
                  <a:pt x="19318" y="90013"/>
                  <a:pt x="19474" y="89625"/>
                </a:cubicBezTo>
                <a:cubicBezTo>
                  <a:pt x="19474" y="89069"/>
                  <a:pt x="19911" y="88736"/>
                  <a:pt x="19973" y="88292"/>
                </a:cubicBezTo>
                <a:cubicBezTo>
                  <a:pt x="20005" y="88236"/>
                  <a:pt x="20005" y="88181"/>
                  <a:pt x="20036" y="88125"/>
                </a:cubicBezTo>
                <a:cubicBezTo>
                  <a:pt x="20223" y="87792"/>
                  <a:pt x="20286" y="87403"/>
                  <a:pt x="20473" y="87070"/>
                </a:cubicBezTo>
                <a:cubicBezTo>
                  <a:pt x="20691" y="86626"/>
                  <a:pt x="20847" y="86182"/>
                  <a:pt x="20972" y="85738"/>
                </a:cubicBezTo>
                <a:cubicBezTo>
                  <a:pt x="21284" y="84849"/>
                  <a:pt x="21503" y="83961"/>
                  <a:pt x="21846" y="83128"/>
                </a:cubicBezTo>
                <a:cubicBezTo>
                  <a:pt x="21752" y="82850"/>
                  <a:pt x="22065" y="82739"/>
                  <a:pt x="22033" y="82517"/>
                </a:cubicBezTo>
                <a:cubicBezTo>
                  <a:pt x="22033" y="82239"/>
                  <a:pt x="22127" y="81962"/>
                  <a:pt x="22189" y="81739"/>
                </a:cubicBezTo>
                <a:cubicBezTo>
                  <a:pt x="22345" y="81295"/>
                  <a:pt x="22408" y="80795"/>
                  <a:pt x="22657" y="80407"/>
                </a:cubicBezTo>
                <a:cubicBezTo>
                  <a:pt x="22657" y="79907"/>
                  <a:pt x="22907" y="79518"/>
                  <a:pt x="22938" y="79074"/>
                </a:cubicBezTo>
                <a:cubicBezTo>
                  <a:pt x="23219" y="78963"/>
                  <a:pt x="22814" y="78574"/>
                  <a:pt x="23126" y="78463"/>
                </a:cubicBezTo>
                <a:cubicBezTo>
                  <a:pt x="23032" y="78186"/>
                  <a:pt x="23344" y="78019"/>
                  <a:pt x="23282" y="77686"/>
                </a:cubicBezTo>
                <a:cubicBezTo>
                  <a:pt x="23594" y="76853"/>
                  <a:pt x="23812" y="75964"/>
                  <a:pt x="24031" y="75076"/>
                </a:cubicBezTo>
                <a:cubicBezTo>
                  <a:pt x="24280" y="74187"/>
                  <a:pt x="24655" y="73354"/>
                  <a:pt x="24905" y="72466"/>
                </a:cubicBezTo>
                <a:cubicBezTo>
                  <a:pt x="25029" y="72299"/>
                  <a:pt x="25123" y="72077"/>
                  <a:pt x="25092" y="71855"/>
                </a:cubicBezTo>
                <a:cubicBezTo>
                  <a:pt x="25185" y="71633"/>
                  <a:pt x="25373" y="71411"/>
                  <a:pt x="25373" y="71133"/>
                </a:cubicBezTo>
                <a:cubicBezTo>
                  <a:pt x="25560" y="70689"/>
                  <a:pt x="25934" y="70300"/>
                  <a:pt x="25841" y="69801"/>
                </a:cubicBezTo>
                <a:cubicBezTo>
                  <a:pt x="25466" y="70134"/>
                  <a:pt x="25529" y="70578"/>
                  <a:pt x="25185" y="70967"/>
                </a:cubicBezTo>
                <a:cubicBezTo>
                  <a:pt x="25217" y="71411"/>
                  <a:pt x="24655" y="71689"/>
                  <a:pt x="24780" y="72188"/>
                </a:cubicBezTo>
                <a:cubicBezTo>
                  <a:pt x="24499" y="72577"/>
                  <a:pt x="24468" y="73021"/>
                  <a:pt x="24280" y="73410"/>
                </a:cubicBezTo>
                <a:cubicBezTo>
                  <a:pt x="24187" y="73632"/>
                  <a:pt x="24156" y="73854"/>
                  <a:pt x="24062" y="74021"/>
                </a:cubicBezTo>
                <a:cubicBezTo>
                  <a:pt x="23968" y="74243"/>
                  <a:pt x="23781" y="74465"/>
                  <a:pt x="23781" y="74743"/>
                </a:cubicBezTo>
                <a:cubicBezTo>
                  <a:pt x="23594" y="75131"/>
                  <a:pt x="23500" y="75576"/>
                  <a:pt x="23407" y="76020"/>
                </a:cubicBezTo>
                <a:cubicBezTo>
                  <a:pt x="23282" y="76409"/>
                  <a:pt x="23250" y="76853"/>
                  <a:pt x="23001" y="77242"/>
                </a:cubicBezTo>
                <a:cubicBezTo>
                  <a:pt x="23126" y="77797"/>
                  <a:pt x="22626" y="78074"/>
                  <a:pt x="22720" y="78574"/>
                </a:cubicBezTo>
                <a:cubicBezTo>
                  <a:pt x="22439" y="78963"/>
                  <a:pt x="22501" y="79463"/>
                  <a:pt x="22252" y="79907"/>
                </a:cubicBezTo>
                <a:cubicBezTo>
                  <a:pt x="22221" y="80795"/>
                  <a:pt x="21659" y="81573"/>
                  <a:pt x="21565" y="82461"/>
                </a:cubicBezTo>
                <a:cubicBezTo>
                  <a:pt x="21284" y="82572"/>
                  <a:pt x="21690" y="82961"/>
                  <a:pt x="21378" y="83072"/>
                </a:cubicBezTo>
                <a:cubicBezTo>
                  <a:pt x="21222" y="83239"/>
                  <a:pt x="21409" y="83572"/>
                  <a:pt x="21191" y="83683"/>
                </a:cubicBezTo>
                <a:cubicBezTo>
                  <a:pt x="21128" y="84183"/>
                  <a:pt x="20879" y="84627"/>
                  <a:pt x="20691" y="85071"/>
                </a:cubicBezTo>
                <a:cubicBezTo>
                  <a:pt x="20691" y="85515"/>
                  <a:pt x="20442" y="85849"/>
                  <a:pt x="20317" y="86293"/>
                </a:cubicBezTo>
                <a:cubicBezTo>
                  <a:pt x="20098" y="86682"/>
                  <a:pt x="20067" y="87126"/>
                  <a:pt x="19786" y="87515"/>
                </a:cubicBezTo>
                <a:cubicBezTo>
                  <a:pt x="19880" y="87792"/>
                  <a:pt x="19568" y="87903"/>
                  <a:pt x="19599" y="88125"/>
                </a:cubicBezTo>
                <a:cubicBezTo>
                  <a:pt x="19599" y="88125"/>
                  <a:pt x="19599" y="88125"/>
                  <a:pt x="19599" y="88125"/>
                </a:cubicBezTo>
                <a:cubicBezTo>
                  <a:pt x="19381" y="88292"/>
                  <a:pt x="19505" y="88570"/>
                  <a:pt x="19256" y="88736"/>
                </a:cubicBezTo>
                <a:cubicBezTo>
                  <a:pt x="19193" y="89180"/>
                  <a:pt x="18881" y="89569"/>
                  <a:pt x="18788" y="90069"/>
                </a:cubicBezTo>
                <a:cubicBezTo>
                  <a:pt x="18226" y="91068"/>
                  <a:pt x="17851" y="91457"/>
                  <a:pt x="17289" y="92457"/>
                </a:cubicBezTo>
                <a:cubicBezTo>
                  <a:pt x="17009" y="92845"/>
                  <a:pt x="16728" y="93234"/>
                  <a:pt x="16572" y="93678"/>
                </a:cubicBezTo>
                <a:cubicBezTo>
                  <a:pt x="16447" y="93900"/>
                  <a:pt x="16072" y="94067"/>
                  <a:pt x="16166" y="94345"/>
                </a:cubicBezTo>
                <a:cubicBezTo>
                  <a:pt x="16010" y="94456"/>
                  <a:pt x="15791" y="95067"/>
                  <a:pt x="15667" y="94789"/>
                </a:cubicBezTo>
                <a:cubicBezTo>
                  <a:pt x="15916" y="94567"/>
                  <a:pt x="15885" y="94289"/>
                  <a:pt x="16072" y="94123"/>
                </a:cubicBezTo>
                <a:cubicBezTo>
                  <a:pt x="15979" y="93900"/>
                  <a:pt x="16135" y="94012"/>
                  <a:pt x="16135" y="94012"/>
                </a:cubicBezTo>
                <a:cubicBezTo>
                  <a:pt x="16228" y="93900"/>
                  <a:pt x="16291" y="93734"/>
                  <a:pt x="16322" y="93623"/>
                </a:cubicBezTo>
                <a:cubicBezTo>
                  <a:pt x="16322" y="93068"/>
                  <a:pt x="16821" y="92679"/>
                  <a:pt x="16853" y="92179"/>
                </a:cubicBezTo>
                <a:cubicBezTo>
                  <a:pt x="17414" y="91291"/>
                  <a:pt x="17726" y="90291"/>
                  <a:pt x="18319" y="89458"/>
                </a:cubicBezTo>
                <a:cubicBezTo>
                  <a:pt x="18257" y="89125"/>
                  <a:pt x="18569" y="88958"/>
                  <a:pt x="18475" y="88681"/>
                </a:cubicBezTo>
                <a:cubicBezTo>
                  <a:pt x="18569" y="88514"/>
                  <a:pt x="18694" y="88347"/>
                  <a:pt x="18725" y="88125"/>
                </a:cubicBezTo>
                <a:cubicBezTo>
                  <a:pt x="18756" y="88070"/>
                  <a:pt x="18756" y="88014"/>
                  <a:pt x="18756" y="87959"/>
                </a:cubicBezTo>
                <a:cubicBezTo>
                  <a:pt x="19068" y="87515"/>
                  <a:pt x="19006" y="86904"/>
                  <a:pt x="19381" y="86459"/>
                </a:cubicBezTo>
                <a:cubicBezTo>
                  <a:pt x="19381" y="85904"/>
                  <a:pt x="19786" y="85515"/>
                  <a:pt x="19817" y="84960"/>
                </a:cubicBezTo>
                <a:cubicBezTo>
                  <a:pt x="20161" y="84516"/>
                  <a:pt x="20067" y="83905"/>
                  <a:pt x="20442" y="83461"/>
                </a:cubicBezTo>
                <a:cubicBezTo>
                  <a:pt x="20410" y="83183"/>
                  <a:pt x="20504" y="82906"/>
                  <a:pt x="20691" y="82739"/>
                </a:cubicBezTo>
                <a:cubicBezTo>
                  <a:pt x="20473" y="82350"/>
                  <a:pt x="20879" y="82239"/>
                  <a:pt x="20847" y="81962"/>
                </a:cubicBezTo>
                <a:cubicBezTo>
                  <a:pt x="20972" y="81406"/>
                  <a:pt x="20972" y="80851"/>
                  <a:pt x="21222" y="80351"/>
                </a:cubicBezTo>
                <a:cubicBezTo>
                  <a:pt x="21222" y="79796"/>
                  <a:pt x="21440" y="79352"/>
                  <a:pt x="21534" y="78852"/>
                </a:cubicBezTo>
                <a:cubicBezTo>
                  <a:pt x="21628" y="78630"/>
                  <a:pt x="21596" y="78297"/>
                  <a:pt x="21784" y="78130"/>
                </a:cubicBezTo>
                <a:cubicBezTo>
                  <a:pt x="21596" y="77741"/>
                  <a:pt x="22158" y="77630"/>
                  <a:pt x="21908" y="77242"/>
                </a:cubicBezTo>
                <a:cubicBezTo>
                  <a:pt x="21596" y="77519"/>
                  <a:pt x="21628" y="77963"/>
                  <a:pt x="21440" y="78352"/>
                </a:cubicBezTo>
                <a:cubicBezTo>
                  <a:pt x="21534" y="78630"/>
                  <a:pt x="21222" y="78741"/>
                  <a:pt x="21253" y="78963"/>
                </a:cubicBezTo>
                <a:cubicBezTo>
                  <a:pt x="21159" y="79185"/>
                  <a:pt x="21128" y="79407"/>
                  <a:pt x="21035" y="79574"/>
                </a:cubicBezTo>
                <a:cubicBezTo>
                  <a:pt x="20785" y="80407"/>
                  <a:pt x="20785" y="81351"/>
                  <a:pt x="20379" y="82128"/>
                </a:cubicBezTo>
                <a:cubicBezTo>
                  <a:pt x="20286" y="82517"/>
                  <a:pt x="20192" y="82906"/>
                  <a:pt x="20036" y="83294"/>
                </a:cubicBezTo>
                <a:cubicBezTo>
                  <a:pt x="19911" y="83516"/>
                  <a:pt x="19849" y="83683"/>
                  <a:pt x="19849" y="83961"/>
                </a:cubicBezTo>
                <a:cubicBezTo>
                  <a:pt x="19880" y="84183"/>
                  <a:pt x="19568" y="84294"/>
                  <a:pt x="19661" y="84571"/>
                </a:cubicBezTo>
                <a:cubicBezTo>
                  <a:pt x="19474" y="84960"/>
                  <a:pt x="19193" y="85349"/>
                  <a:pt x="19256" y="85793"/>
                </a:cubicBezTo>
                <a:cubicBezTo>
                  <a:pt x="18881" y="86126"/>
                  <a:pt x="18912" y="86626"/>
                  <a:pt x="18725" y="87015"/>
                </a:cubicBezTo>
                <a:cubicBezTo>
                  <a:pt x="18600" y="87403"/>
                  <a:pt x="18444" y="87792"/>
                  <a:pt x="18319" y="88125"/>
                </a:cubicBezTo>
                <a:cubicBezTo>
                  <a:pt x="17851" y="89347"/>
                  <a:pt x="17289" y="90569"/>
                  <a:pt x="16572" y="91735"/>
                </a:cubicBezTo>
                <a:cubicBezTo>
                  <a:pt x="16540" y="92124"/>
                  <a:pt x="16291" y="92457"/>
                  <a:pt x="16135" y="92845"/>
                </a:cubicBezTo>
                <a:cubicBezTo>
                  <a:pt x="16041" y="93290"/>
                  <a:pt x="15823" y="93678"/>
                  <a:pt x="15604" y="94067"/>
                </a:cubicBezTo>
                <a:cubicBezTo>
                  <a:pt x="15292" y="94345"/>
                  <a:pt x="15323" y="95067"/>
                  <a:pt x="14980" y="95011"/>
                </a:cubicBezTo>
                <a:cubicBezTo>
                  <a:pt x="14918" y="95122"/>
                  <a:pt x="14824" y="95400"/>
                  <a:pt x="14730" y="95677"/>
                </a:cubicBezTo>
                <a:cubicBezTo>
                  <a:pt x="14637" y="95844"/>
                  <a:pt x="14512" y="96011"/>
                  <a:pt x="14356" y="95955"/>
                </a:cubicBezTo>
                <a:cubicBezTo>
                  <a:pt x="14418" y="95844"/>
                  <a:pt x="14481" y="95733"/>
                  <a:pt x="14543" y="95677"/>
                </a:cubicBezTo>
                <a:cubicBezTo>
                  <a:pt x="14886" y="95011"/>
                  <a:pt x="15105" y="94289"/>
                  <a:pt x="15573" y="93678"/>
                </a:cubicBezTo>
                <a:cubicBezTo>
                  <a:pt x="15698" y="92790"/>
                  <a:pt x="16197" y="92012"/>
                  <a:pt x="16572" y="91124"/>
                </a:cubicBezTo>
                <a:cubicBezTo>
                  <a:pt x="16790" y="90735"/>
                  <a:pt x="16821" y="90291"/>
                  <a:pt x="17102" y="89958"/>
                </a:cubicBezTo>
                <a:cubicBezTo>
                  <a:pt x="17071" y="89403"/>
                  <a:pt x="17321" y="89014"/>
                  <a:pt x="17570" y="88570"/>
                </a:cubicBezTo>
                <a:cubicBezTo>
                  <a:pt x="17602" y="88459"/>
                  <a:pt x="17633" y="88292"/>
                  <a:pt x="17695" y="88125"/>
                </a:cubicBezTo>
                <a:cubicBezTo>
                  <a:pt x="17914" y="87403"/>
                  <a:pt x="18382" y="86793"/>
                  <a:pt x="18444" y="86015"/>
                </a:cubicBezTo>
                <a:cubicBezTo>
                  <a:pt x="18663" y="85571"/>
                  <a:pt x="18725" y="85071"/>
                  <a:pt x="18788" y="84627"/>
                </a:cubicBezTo>
                <a:cubicBezTo>
                  <a:pt x="19131" y="84238"/>
                  <a:pt x="19006" y="83683"/>
                  <a:pt x="19412" y="83294"/>
                </a:cubicBezTo>
                <a:cubicBezTo>
                  <a:pt x="19349" y="82739"/>
                  <a:pt x="19568" y="82239"/>
                  <a:pt x="19786" y="81684"/>
                </a:cubicBezTo>
                <a:cubicBezTo>
                  <a:pt x="19599" y="81351"/>
                  <a:pt x="20005" y="81240"/>
                  <a:pt x="19911" y="80962"/>
                </a:cubicBezTo>
                <a:cubicBezTo>
                  <a:pt x="20130" y="80684"/>
                  <a:pt x="19942" y="80351"/>
                  <a:pt x="20130" y="80074"/>
                </a:cubicBezTo>
                <a:cubicBezTo>
                  <a:pt x="20473" y="79463"/>
                  <a:pt x="20473" y="78741"/>
                  <a:pt x="20816" y="78130"/>
                </a:cubicBezTo>
                <a:cubicBezTo>
                  <a:pt x="20785" y="77963"/>
                  <a:pt x="20879" y="77852"/>
                  <a:pt x="21003" y="77741"/>
                </a:cubicBezTo>
                <a:cubicBezTo>
                  <a:pt x="20972" y="77519"/>
                  <a:pt x="20972" y="77353"/>
                  <a:pt x="21128" y="77186"/>
                </a:cubicBezTo>
                <a:cubicBezTo>
                  <a:pt x="21191" y="76797"/>
                  <a:pt x="21440" y="76520"/>
                  <a:pt x="21378" y="76131"/>
                </a:cubicBezTo>
                <a:cubicBezTo>
                  <a:pt x="21659" y="75853"/>
                  <a:pt x="21534" y="75465"/>
                  <a:pt x="21784" y="75187"/>
                </a:cubicBezTo>
                <a:cubicBezTo>
                  <a:pt x="21721" y="74798"/>
                  <a:pt x="22158" y="74576"/>
                  <a:pt x="22033" y="74132"/>
                </a:cubicBezTo>
                <a:cubicBezTo>
                  <a:pt x="22158" y="73854"/>
                  <a:pt x="22408" y="73577"/>
                  <a:pt x="22345" y="73188"/>
                </a:cubicBezTo>
                <a:cubicBezTo>
                  <a:pt x="22626" y="72910"/>
                  <a:pt x="22657" y="72521"/>
                  <a:pt x="22595" y="72133"/>
                </a:cubicBezTo>
                <a:cubicBezTo>
                  <a:pt x="22065" y="72966"/>
                  <a:pt x="22065" y="73965"/>
                  <a:pt x="21503" y="74743"/>
                </a:cubicBezTo>
                <a:cubicBezTo>
                  <a:pt x="21503" y="75242"/>
                  <a:pt x="21159" y="75631"/>
                  <a:pt x="21159" y="76131"/>
                </a:cubicBezTo>
                <a:cubicBezTo>
                  <a:pt x="21035" y="76353"/>
                  <a:pt x="20941" y="76520"/>
                  <a:pt x="20972" y="76797"/>
                </a:cubicBezTo>
                <a:cubicBezTo>
                  <a:pt x="20847" y="77019"/>
                  <a:pt x="20691" y="77242"/>
                  <a:pt x="20691" y="77519"/>
                </a:cubicBezTo>
                <a:cubicBezTo>
                  <a:pt x="20317" y="78352"/>
                  <a:pt x="20161" y="79352"/>
                  <a:pt x="19755" y="80185"/>
                </a:cubicBezTo>
                <a:cubicBezTo>
                  <a:pt x="19786" y="80684"/>
                  <a:pt x="19505" y="81129"/>
                  <a:pt x="19381" y="81573"/>
                </a:cubicBezTo>
                <a:cubicBezTo>
                  <a:pt x="19474" y="82073"/>
                  <a:pt x="19006" y="82461"/>
                  <a:pt x="19037" y="82961"/>
                </a:cubicBezTo>
                <a:cubicBezTo>
                  <a:pt x="18725" y="83350"/>
                  <a:pt x="18881" y="83905"/>
                  <a:pt x="18569" y="84294"/>
                </a:cubicBezTo>
                <a:cubicBezTo>
                  <a:pt x="18538" y="84794"/>
                  <a:pt x="18163" y="85182"/>
                  <a:pt x="18226" y="85682"/>
                </a:cubicBezTo>
                <a:cubicBezTo>
                  <a:pt x="18101" y="85849"/>
                  <a:pt x="18007" y="86071"/>
                  <a:pt x="18039" y="86293"/>
                </a:cubicBezTo>
                <a:cubicBezTo>
                  <a:pt x="17914" y="86571"/>
                  <a:pt x="17726" y="86737"/>
                  <a:pt x="17758" y="87015"/>
                </a:cubicBezTo>
                <a:cubicBezTo>
                  <a:pt x="17602" y="87403"/>
                  <a:pt x="17352" y="87737"/>
                  <a:pt x="17289" y="88125"/>
                </a:cubicBezTo>
                <a:cubicBezTo>
                  <a:pt x="17289" y="88236"/>
                  <a:pt x="17258" y="88292"/>
                  <a:pt x="17289" y="88347"/>
                </a:cubicBezTo>
                <a:cubicBezTo>
                  <a:pt x="16697" y="89180"/>
                  <a:pt x="16634" y="90180"/>
                  <a:pt x="16197" y="91013"/>
                </a:cubicBezTo>
                <a:cubicBezTo>
                  <a:pt x="15760" y="91901"/>
                  <a:pt x="15323" y="92790"/>
                  <a:pt x="15042" y="93734"/>
                </a:cubicBezTo>
                <a:cubicBezTo>
                  <a:pt x="14730" y="94012"/>
                  <a:pt x="14668" y="94400"/>
                  <a:pt x="14543" y="94733"/>
                </a:cubicBezTo>
                <a:cubicBezTo>
                  <a:pt x="14231" y="94956"/>
                  <a:pt x="14200" y="95344"/>
                  <a:pt x="14075" y="95677"/>
                </a:cubicBezTo>
                <a:cubicBezTo>
                  <a:pt x="14044" y="95733"/>
                  <a:pt x="14013" y="95733"/>
                  <a:pt x="13981" y="95788"/>
                </a:cubicBezTo>
                <a:cubicBezTo>
                  <a:pt x="13513" y="96510"/>
                  <a:pt x="13326" y="97232"/>
                  <a:pt x="12920" y="97899"/>
                </a:cubicBezTo>
                <a:cubicBezTo>
                  <a:pt x="12639" y="97843"/>
                  <a:pt x="12296" y="98676"/>
                  <a:pt x="12078" y="98287"/>
                </a:cubicBezTo>
                <a:cubicBezTo>
                  <a:pt x="12546" y="97677"/>
                  <a:pt x="12608" y="96899"/>
                  <a:pt x="13201" y="96344"/>
                </a:cubicBezTo>
                <a:cubicBezTo>
                  <a:pt x="13201" y="96066"/>
                  <a:pt x="13357" y="95900"/>
                  <a:pt x="13451" y="95677"/>
                </a:cubicBezTo>
                <a:cubicBezTo>
                  <a:pt x="13513" y="95566"/>
                  <a:pt x="13544" y="95455"/>
                  <a:pt x="13576" y="95344"/>
                </a:cubicBezTo>
                <a:cubicBezTo>
                  <a:pt x="13825" y="95011"/>
                  <a:pt x="13794" y="94622"/>
                  <a:pt x="14075" y="94345"/>
                </a:cubicBezTo>
                <a:cubicBezTo>
                  <a:pt x="14169" y="94178"/>
                  <a:pt x="14137" y="93956"/>
                  <a:pt x="14325" y="93845"/>
                </a:cubicBezTo>
                <a:cubicBezTo>
                  <a:pt x="14293" y="93678"/>
                  <a:pt x="14325" y="93401"/>
                  <a:pt x="14418" y="93512"/>
                </a:cubicBezTo>
                <a:cubicBezTo>
                  <a:pt x="14668" y="93179"/>
                  <a:pt x="14605" y="92734"/>
                  <a:pt x="15011" y="92457"/>
                </a:cubicBezTo>
                <a:cubicBezTo>
                  <a:pt x="15105" y="91846"/>
                  <a:pt x="15292" y="91346"/>
                  <a:pt x="15448" y="90735"/>
                </a:cubicBezTo>
                <a:cubicBezTo>
                  <a:pt x="15791" y="90124"/>
                  <a:pt x="15916" y="89458"/>
                  <a:pt x="16260" y="88847"/>
                </a:cubicBezTo>
                <a:cubicBezTo>
                  <a:pt x="16291" y="88570"/>
                  <a:pt x="16322" y="88347"/>
                  <a:pt x="16416" y="88125"/>
                </a:cubicBezTo>
                <a:cubicBezTo>
                  <a:pt x="16478" y="88014"/>
                  <a:pt x="16540" y="87903"/>
                  <a:pt x="16634" y="87792"/>
                </a:cubicBezTo>
                <a:cubicBezTo>
                  <a:pt x="16634" y="87403"/>
                  <a:pt x="16853" y="87126"/>
                  <a:pt x="17009" y="86793"/>
                </a:cubicBezTo>
                <a:cubicBezTo>
                  <a:pt x="17071" y="86182"/>
                  <a:pt x="17227" y="85627"/>
                  <a:pt x="17446" y="85071"/>
                </a:cubicBezTo>
                <a:cubicBezTo>
                  <a:pt x="17383" y="84738"/>
                  <a:pt x="17508" y="84460"/>
                  <a:pt x="17664" y="84238"/>
                </a:cubicBezTo>
                <a:cubicBezTo>
                  <a:pt x="17602" y="84016"/>
                  <a:pt x="17758" y="83961"/>
                  <a:pt x="17726" y="83794"/>
                </a:cubicBezTo>
                <a:cubicBezTo>
                  <a:pt x="17633" y="83572"/>
                  <a:pt x="17882" y="83461"/>
                  <a:pt x="17851" y="83239"/>
                </a:cubicBezTo>
                <a:cubicBezTo>
                  <a:pt x="18007" y="82628"/>
                  <a:pt x="18288" y="82073"/>
                  <a:pt x="18351" y="81462"/>
                </a:cubicBezTo>
                <a:cubicBezTo>
                  <a:pt x="18507" y="80851"/>
                  <a:pt x="18788" y="80296"/>
                  <a:pt x="18756" y="79629"/>
                </a:cubicBezTo>
                <a:cubicBezTo>
                  <a:pt x="18944" y="79074"/>
                  <a:pt x="19162" y="78519"/>
                  <a:pt x="19224" y="77908"/>
                </a:cubicBezTo>
                <a:cubicBezTo>
                  <a:pt x="19412" y="77686"/>
                  <a:pt x="19381" y="77353"/>
                  <a:pt x="19443" y="77075"/>
                </a:cubicBezTo>
                <a:cubicBezTo>
                  <a:pt x="19474" y="76742"/>
                  <a:pt x="19724" y="76464"/>
                  <a:pt x="19724" y="76131"/>
                </a:cubicBezTo>
                <a:cubicBezTo>
                  <a:pt x="19911" y="75520"/>
                  <a:pt x="20067" y="74909"/>
                  <a:pt x="20254" y="74354"/>
                </a:cubicBezTo>
                <a:cubicBezTo>
                  <a:pt x="20379" y="73743"/>
                  <a:pt x="20816" y="73188"/>
                  <a:pt x="20785" y="72521"/>
                </a:cubicBezTo>
                <a:cubicBezTo>
                  <a:pt x="20379" y="72910"/>
                  <a:pt x="20410" y="73410"/>
                  <a:pt x="20192" y="73854"/>
                </a:cubicBezTo>
                <a:cubicBezTo>
                  <a:pt x="20005" y="74298"/>
                  <a:pt x="19849" y="74743"/>
                  <a:pt x="19693" y="75187"/>
                </a:cubicBezTo>
                <a:cubicBezTo>
                  <a:pt x="19568" y="75631"/>
                  <a:pt x="19412" y="76075"/>
                  <a:pt x="19349" y="76575"/>
                </a:cubicBezTo>
                <a:cubicBezTo>
                  <a:pt x="19162" y="77075"/>
                  <a:pt x="18975" y="77519"/>
                  <a:pt x="18944" y="78074"/>
                </a:cubicBezTo>
                <a:cubicBezTo>
                  <a:pt x="18819" y="78519"/>
                  <a:pt x="18600" y="78907"/>
                  <a:pt x="18600" y="79407"/>
                </a:cubicBezTo>
                <a:cubicBezTo>
                  <a:pt x="18475" y="79907"/>
                  <a:pt x="18195" y="80296"/>
                  <a:pt x="18226" y="80795"/>
                </a:cubicBezTo>
                <a:cubicBezTo>
                  <a:pt x="18039" y="81240"/>
                  <a:pt x="17976" y="81739"/>
                  <a:pt x="17758" y="82184"/>
                </a:cubicBezTo>
                <a:cubicBezTo>
                  <a:pt x="17851" y="82295"/>
                  <a:pt x="17695" y="82350"/>
                  <a:pt x="17664" y="82461"/>
                </a:cubicBezTo>
                <a:cubicBezTo>
                  <a:pt x="17633" y="82628"/>
                  <a:pt x="17820" y="82850"/>
                  <a:pt x="17602" y="82906"/>
                </a:cubicBezTo>
                <a:cubicBezTo>
                  <a:pt x="17477" y="83128"/>
                  <a:pt x="17602" y="83461"/>
                  <a:pt x="17477" y="83683"/>
                </a:cubicBezTo>
                <a:cubicBezTo>
                  <a:pt x="17227" y="84127"/>
                  <a:pt x="17227" y="84627"/>
                  <a:pt x="16977" y="85016"/>
                </a:cubicBezTo>
                <a:cubicBezTo>
                  <a:pt x="16853" y="85460"/>
                  <a:pt x="16853" y="85960"/>
                  <a:pt x="16509" y="86348"/>
                </a:cubicBezTo>
                <a:cubicBezTo>
                  <a:pt x="16478" y="87015"/>
                  <a:pt x="16228" y="87570"/>
                  <a:pt x="16010" y="88125"/>
                </a:cubicBezTo>
                <a:cubicBezTo>
                  <a:pt x="15854" y="88459"/>
                  <a:pt x="15729" y="88847"/>
                  <a:pt x="15635" y="89180"/>
                </a:cubicBezTo>
                <a:cubicBezTo>
                  <a:pt x="15386" y="89625"/>
                  <a:pt x="15323" y="90069"/>
                  <a:pt x="15136" y="90513"/>
                </a:cubicBezTo>
                <a:cubicBezTo>
                  <a:pt x="14949" y="91013"/>
                  <a:pt x="14793" y="91513"/>
                  <a:pt x="14605" y="91957"/>
                </a:cubicBezTo>
                <a:cubicBezTo>
                  <a:pt x="14262" y="92901"/>
                  <a:pt x="13669" y="93734"/>
                  <a:pt x="13451" y="94678"/>
                </a:cubicBezTo>
                <a:cubicBezTo>
                  <a:pt x="13170" y="94956"/>
                  <a:pt x="13045" y="95289"/>
                  <a:pt x="12920" y="95677"/>
                </a:cubicBezTo>
                <a:cubicBezTo>
                  <a:pt x="12827" y="95844"/>
                  <a:pt x="12764" y="96011"/>
                  <a:pt x="12702" y="96177"/>
                </a:cubicBezTo>
                <a:cubicBezTo>
                  <a:pt x="12296" y="96621"/>
                  <a:pt x="12171" y="97177"/>
                  <a:pt x="11953" y="97677"/>
                </a:cubicBezTo>
                <a:cubicBezTo>
                  <a:pt x="11391" y="98676"/>
                  <a:pt x="10704" y="99620"/>
                  <a:pt x="10143" y="100620"/>
                </a:cubicBezTo>
                <a:cubicBezTo>
                  <a:pt x="9955" y="100842"/>
                  <a:pt x="9768" y="101064"/>
                  <a:pt x="9612" y="101008"/>
                </a:cubicBezTo>
                <a:cubicBezTo>
                  <a:pt x="9394" y="101119"/>
                  <a:pt x="9425" y="101841"/>
                  <a:pt x="9175" y="101564"/>
                </a:cubicBezTo>
                <a:cubicBezTo>
                  <a:pt x="9986" y="100009"/>
                  <a:pt x="10798" y="98509"/>
                  <a:pt x="11578" y="96955"/>
                </a:cubicBezTo>
                <a:cubicBezTo>
                  <a:pt x="11703" y="96788"/>
                  <a:pt x="11734" y="96621"/>
                  <a:pt x="11703" y="96399"/>
                </a:cubicBezTo>
                <a:cubicBezTo>
                  <a:pt x="11797" y="96177"/>
                  <a:pt x="12140" y="96122"/>
                  <a:pt x="12015" y="95844"/>
                </a:cubicBezTo>
                <a:cubicBezTo>
                  <a:pt x="12078" y="95788"/>
                  <a:pt x="12109" y="95733"/>
                  <a:pt x="12140" y="95677"/>
                </a:cubicBezTo>
                <a:cubicBezTo>
                  <a:pt x="12358" y="95344"/>
                  <a:pt x="12358" y="94956"/>
                  <a:pt x="12671" y="94678"/>
                </a:cubicBezTo>
                <a:cubicBezTo>
                  <a:pt x="12702" y="94234"/>
                  <a:pt x="13045" y="93845"/>
                  <a:pt x="13201" y="93456"/>
                </a:cubicBezTo>
                <a:cubicBezTo>
                  <a:pt x="13451" y="93068"/>
                  <a:pt x="13451" y="92623"/>
                  <a:pt x="13856" y="92290"/>
                </a:cubicBezTo>
                <a:cubicBezTo>
                  <a:pt x="13763" y="91846"/>
                  <a:pt x="14137" y="91513"/>
                  <a:pt x="14169" y="91124"/>
                </a:cubicBezTo>
                <a:cubicBezTo>
                  <a:pt x="14418" y="90735"/>
                  <a:pt x="14449" y="90291"/>
                  <a:pt x="14699" y="89902"/>
                </a:cubicBezTo>
                <a:cubicBezTo>
                  <a:pt x="14793" y="89291"/>
                  <a:pt x="15074" y="88736"/>
                  <a:pt x="15292" y="88125"/>
                </a:cubicBezTo>
                <a:cubicBezTo>
                  <a:pt x="15355" y="87903"/>
                  <a:pt x="15448" y="87681"/>
                  <a:pt x="15479" y="87403"/>
                </a:cubicBezTo>
                <a:cubicBezTo>
                  <a:pt x="15791" y="87070"/>
                  <a:pt x="15604" y="86571"/>
                  <a:pt x="15947" y="86293"/>
                </a:cubicBezTo>
                <a:cubicBezTo>
                  <a:pt x="15885" y="86015"/>
                  <a:pt x="15947" y="85849"/>
                  <a:pt x="16135" y="85682"/>
                </a:cubicBezTo>
                <a:cubicBezTo>
                  <a:pt x="16291" y="85460"/>
                  <a:pt x="16104" y="85182"/>
                  <a:pt x="16353" y="85016"/>
                </a:cubicBezTo>
                <a:cubicBezTo>
                  <a:pt x="16478" y="84627"/>
                  <a:pt x="16540" y="84183"/>
                  <a:pt x="16728" y="83794"/>
                </a:cubicBezTo>
                <a:cubicBezTo>
                  <a:pt x="17040" y="83627"/>
                  <a:pt x="16853" y="83350"/>
                  <a:pt x="16946" y="83128"/>
                </a:cubicBezTo>
                <a:cubicBezTo>
                  <a:pt x="17071" y="82961"/>
                  <a:pt x="17165" y="82739"/>
                  <a:pt x="17133" y="82517"/>
                </a:cubicBezTo>
                <a:cubicBezTo>
                  <a:pt x="17352" y="82184"/>
                  <a:pt x="17414" y="81795"/>
                  <a:pt x="17602" y="81406"/>
                </a:cubicBezTo>
                <a:cubicBezTo>
                  <a:pt x="17446" y="80906"/>
                  <a:pt x="17976" y="80629"/>
                  <a:pt x="17851" y="80129"/>
                </a:cubicBezTo>
                <a:cubicBezTo>
                  <a:pt x="18195" y="79740"/>
                  <a:pt x="17976" y="79241"/>
                  <a:pt x="18257" y="78852"/>
                </a:cubicBezTo>
                <a:cubicBezTo>
                  <a:pt x="18319" y="78408"/>
                  <a:pt x="18382" y="77963"/>
                  <a:pt x="18538" y="77575"/>
                </a:cubicBezTo>
                <a:cubicBezTo>
                  <a:pt x="18694" y="76742"/>
                  <a:pt x="18975" y="75964"/>
                  <a:pt x="19006" y="75076"/>
                </a:cubicBezTo>
                <a:cubicBezTo>
                  <a:pt x="19224" y="74187"/>
                  <a:pt x="19412" y="73354"/>
                  <a:pt x="19537" y="72466"/>
                </a:cubicBezTo>
                <a:cubicBezTo>
                  <a:pt x="19162" y="72855"/>
                  <a:pt x="19381" y="73410"/>
                  <a:pt x="19068" y="73799"/>
                </a:cubicBezTo>
                <a:cubicBezTo>
                  <a:pt x="18975" y="74298"/>
                  <a:pt x="18944" y="74743"/>
                  <a:pt x="18725" y="75187"/>
                </a:cubicBezTo>
                <a:cubicBezTo>
                  <a:pt x="18663" y="75687"/>
                  <a:pt x="18569" y="76131"/>
                  <a:pt x="18507" y="76631"/>
                </a:cubicBezTo>
                <a:cubicBezTo>
                  <a:pt x="18257" y="76797"/>
                  <a:pt x="18444" y="77075"/>
                  <a:pt x="18319" y="77242"/>
                </a:cubicBezTo>
                <a:cubicBezTo>
                  <a:pt x="18382" y="77575"/>
                  <a:pt x="17976" y="77686"/>
                  <a:pt x="18163" y="78019"/>
                </a:cubicBezTo>
                <a:cubicBezTo>
                  <a:pt x="17914" y="78130"/>
                  <a:pt x="18101" y="78463"/>
                  <a:pt x="17945" y="78630"/>
                </a:cubicBezTo>
                <a:cubicBezTo>
                  <a:pt x="18039" y="78907"/>
                  <a:pt x="17726" y="79074"/>
                  <a:pt x="17820" y="79407"/>
                </a:cubicBezTo>
                <a:cubicBezTo>
                  <a:pt x="17820" y="79796"/>
                  <a:pt x="17570" y="79463"/>
                  <a:pt x="17633" y="79796"/>
                </a:cubicBezTo>
                <a:cubicBezTo>
                  <a:pt x="17508" y="80018"/>
                  <a:pt x="17539" y="80296"/>
                  <a:pt x="17352" y="80518"/>
                </a:cubicBezTo>
                <a:cubicBezTo>
                  <a:pt x="17414" y="81018"/>
                  <a:pt x="17102" y="81406"/>
                  <a:pt x="17009" y="81906"/>
                </a:cubicBezTo>
                <a:cubicBezTo>
                  <a:pt x="16728" y="82073"/>
                  <a:pt x="17102" y="82461"/>
                  <a:pt x="16728" y="82628"/>
                </a:cubicBezTo>
                <a:cubicBezTo>
                  <a:pt x="16728" y="82906"/>
                  <a:pt x="16634" y="83128"/>
                  <a:pt x="16603" y="83405"/>
                </a:cubicBezTo>
                <a:cubicBezTo>
                  <a:pt x="16197" y="83961"/>
                  <a:pt x="16104" y="84571"/>
                  <a:pt x="15854" y="85238"/>
                </a:cubicBezTo>
                <a:cubicBezTo>
                  <a:pt x="15729" y="85515"/>
                  <a:pt x="15729" y="85849"/>
                  <a:pt x="15448" y="86126"/>
                </a:cubicBezTo>
                <a:cubicBezTo>
                  <a:pt x="15511" y="86515"/>
                  <a:pt x="15261" y="86848"/>
                  <a:pt x="15198" y="87181"/>
                </a:cubicBezTo>
                <a:cubicBezTo>
                  <a:pt x="15074" y="87515"/>
                  <a:pt x="14949" y="87792"/>
                  <a:pt x="14855" y="88125"/>
                </a:cubicBezTo>
                <a:cubicBezTo>
                  <a:pt x="14481" y="89125"/>
                  <a:pt x="14137" y="90124"/>
                  <a:pt x="13732" y="91068"/>
                </a:cubicBezTo>
                <a:cubicBezTo>
                  <a:pt x="13763" y="91457"/>
                  <a:pt x="13482" y="91679"/>
                  <a:pt x="13420" y="92012"/>
                </a:cubicBezTo>
                <a:cubicBezTo>
                  <a:pt x="13045" y="92290"/>
                  <a:pt x="13139" y="92679"/>
                  <a:pt x="12920" y="93012"/>
                </a:cubicBezTo>
                <a:cubicBezTo>
                  <a:pt x="12546" y="93623"/>
                  <a:pt x="12421" y="94289"/>
                  <a:pt x="11984" y="94900"/>
                </a:cubicBezTo>
                <a:cubicBezTo>
                  <a:pt x="11890" y="95122"/>
                  <a:pt x="11765" y="95400"/>
                  <a:pt x="11641" y="95677"/>
                </a:cubicBezTo>
                <a:cubicBezTo>
                  <a:pt x="11453" y="96011"/>
                  <a:pt x="11266" y="96399"/>
                  <a:pt x="11079" y="96788"/>
                </a:cubicBezTo>
                <a:cubicBezTo>
                  <a:pt x="11110" y="96955"/>
                  <a:pt x="11016" y="97066"/>
                  <a:pt x="10892" y="97177"/>
                </a:cubicBezTo>
                <a:cubicBezTo>
                  <a:pt x="10798" y="97343"/>
                  <a:pt x="10829" y="97510"/>
                  <a:pt x="10642" y="97677"/>
                </a:cubicBezTo>
                <a:cubicBezTo>
                  <a:pt x="10548" y="97899"/>
                  <a:pt x="10455" y="98676"/>
                  <a:pt x="10174" y="98454"/>
                </a:cubicBezTo>
                <a:cubicBezTo>
                  <a:pt x="10673" y="97621"/>
                  <a:pt x="10798" y="96621"/>
                  <a:pt x="11235" y="95788"/>
                </a:cubicBezTo>
                <a:cubicBezTo>
                  <a:pt x="11235" y="95733"/>
                  <a:pt x="11235" y="95677"/>
                  <a:pt x="11235" y="95677"/>
                </a:cubicBezTo>
                <a:cubicBezTo>
                  <a:pt x="11266" y="95455"/>
                  <a:pt x="11453" y="95344"/>
                  <a:pt x="11453" y="95178"/>
                </a:cubicBezTo>
                <a:cubicBezTo>
                  <a:pt x="11360" y="94844"/>
                  <a:pt x="11672" y="94678"/>
                  <a:pt x="11609" y="94400"/>
                </a:cubicBezTo>
                <a:cubicBezTo>
                  <a:pt x="11828" y="93956"/>
                  <a:pt x="11984" y="93512"/>
                  <a:pt x="12078" y="93068"/>
                </a:cubicBezTo>
                <a:cubicBezTo>
                  <a:pt x="12265" y="92901"/>
                  <a:pt x="12327" y="92679"/>
                  <a:pt x="12265" y="92457"/>
                </a:cubicBezTo>
                <a:cubicBezTo>
                  <a:pt x="12452" y="92235"/>
                  <a:pt x="12546" y="92012"/>
                  <a:pt x="12546" y="91735"/>
                </a:cubicBezTo>
                <a:cubicBezTo>
                  <a:pt x="12764" y="91291"/>
                  <a:pt x="12920" y="90846"/>
                  <a:pt x="12889" y="90347"/>
                </a:cubicBezTo>
                <a:cubicBezTo>
                  <a:pt x="13263" y="89958"/>
                  <a:pt x="13139" y="89403"/>
                  <a:pt x="13357" y="88958"/>
                </a:cubicBezTo>
                <a:cubicBezTo>
                  <a:pt x="13420" y="88681"/>
                  <a:pt x="13544" y="88403"/>
                  <a:pt x="13669" y="88125"/>
                </a:cubicBezTo>
                <a:cubicBezTo>
                  <a:pt x="13732" y="87959"/>
                  <a:pt x="13794" y="87737"/>
                  <a:pt x="13794" y="87515"/>
                </a:cubicBezTo>
                <a:cubicBezTo>
                  <a:pt x="14013" y="87070"/>
                  <a:pt x="14231" y="86626"/>
                  <a:pt x="14262" y="86182"/>
                </a:cubicBezTo>
                <a:cubicBezTo>
                  <a:pt x="14605" y="85793"/>
                  <a:pt x="14449" y="85238"/>
                  <a:pt x="14730" y="84794"/>
                </a:cubicBezTo>
                <a:cubicBezTo>
                  <a:pt x="14730" y="84294"/>
                  <a:pt x="15011" y="83905"/>
                  <a:pt x="15074" y="83461"/>
                </a:cubicBezTo>
                <a:cubicBezTo>
                  <a:pt x="15074" y="83183"/>
                  <a:pt x="15136" y="83017"/>
                  <a:pt x="15292" y="82795"/>
                </a:cubicBezTo>
                <a:cubicBezTo>
                  <a:pt x="15105" y="82461"/>
                  <a:pt x="15511" y="82350"/>
                  <a:pt x="15417" y="82073"/>
                </a:cubicBezTo>
                <a:cubicBezTo>
                  <a:pt x="15604" y="81628"/>
                  <a:pt x="15760" y="81184"/>
                  <a:pt x="15791" y="80684"/>
                </a:cubicBezTo>
                <a:cubicBezTo>
                  <a:pt x="16166" y="80296"/>
                  <a:pt x="15947" y="79740"/>
                  <a:pt x="16260" y="79296"/>
                </a:cubicBezTo>
                <a:cubicBezTo>
                  <a:pt x="16291" y="78852"/>
                  <a:pt x="16509" y="78408"/>
                  <a:pt x="16728" y="77963"/>
                </a:cubicBezTo>
                <a:cubicBezTo>
                  <a:pt x="16634" y="77686"/>
                  <a:pt x="16946" y="77519"/>
                  <a:pt x="16884" y="77242"/>
                </a:cubicBezTo>
                <a:cubicBezTo>
                  <a:pt x="17071" y="77130"/>
                  <a:pt x="17071" y="76464"/>
                  <a:pt x="16884" y="76631"/>
                </a:cubicBezTo>
                <a:cubicBezTo>
                  <a:pt x="16977" y="76964"/>
                  <a:pt x="16790" y="77130"/>
                  <a:pt x="16603" y="77353"/>
                </a:cubicBezTo>
                <a:cubicBezTo>
                  <a:pt x="16697" y="77630"/>
                  <a:pt x="16509" y="77852"/>
                  <a:pt x="16322" y="78074"/>
                </a:cubicBezTo>
                <a:cubicBezTo>
                  <a:pt x="16291" y="78741"/>
                  <a:pt x="15947" y="79296"/>
                  <a:pt x="15854" y="79962"/>
                </a:cubicBezTo>
                <a:cubicBezTo>
                  <a:pt x="15635" y="80629"/>
                  <a:pt x="15386" y="81240"/>
                  <a:pt x="15261" y="81850"/>
                </a:cubicBezTo>
                <a:cubicBezTo>
                  <a:pt x="15292" y="82239"/>
                  <a:pt x="14918" y="82461"/>
                  <a:pt x="14949" y="82795"/>
                </a:cubicBezTo>
                <a:cubicBezTo>
                  <a:pt x="14855" y="83128"/>
                  <a:pt x="14762" y="83461"/>
                  <a:pt x="14668" y="83739"/>
                </a:cubicBezTo>
                <a:cubicBezTo>
                  <a:pt x="14449" y="84349"/>
                  <a:pt x="14356" y="85016"/>
                  <a:pt x="14169" y="85682"/>
                </a:cubicBezTo>
                <a:cubicBezTo>
                  <a:pt x="14137" y="85738"/>
                  <a:pt x="14075" y="85793"/>
                  <a:pt x="14044" y="85849"/>
                </a:cubicBezTo>
                <a:cubicBezTo>
                  <a:pt x="13981" y="85960"/>
                  <a:pt x="14044" y="86015"/>
                  <a:pt x="14013" y="86071"/>
                </a:cubicBezTo>
                <a:cubicBezTo>
                  <a:pt x="13856" y="86515"/>
                  <a:pt x="13638" y="86848"/>
                  <a:pt x="13607" y="87348"/>
                </a:cubicBezTo>
                <a:cubicBezTo>
                  <a:pt x="13263" y="87515"/>
                  <a:pt x="13513" y="87903"/>
                  <a:pt x="13263" y="88125"/>
                </a:cubicBezTo>
                <a:cubicBezTo>
                  <a:pt x="13263" y="88125"/>
                  <a:pt x="13263" y="88125"/>
                  <a:pt x="13263" y="88125"/>
                </a:cubicBezTo>
                <a:cubicBezTo>
                  <a:pt x="13139" y="88459"/>
                  <a:pt x="13201" y="88792"/>
                  <a:pt x="12951" y="89069"/>
                </a:cubicBezTo>
                <a:cubicBezTo>
                  <a:pt x="12795" y="89625"/>
                  <a:pt x="12608" y="90180"/>
                  <a:pt x="12514" y="90791"/>
                </a:cubicBezTo>
                <a:cubicBezTo>
                  <a:pt x="12421" y="91235"/>
                  <a:pt x="12140" y="90902"/>
                  <a:pt x="12327" y="91402"/>
                </a:cubicBezTo>
                <a:cubicBezTo>
                  <a:pt x="12015" y="91624"/>
                  <a:pt x="12078" y="92012"/>
                  <a:pt x="12015" y="92346"/>
                </a:cubicBezTo>
                <a:cubicBezTo>
                  <a:pt x="11547" y="93012"/>
                  <a:pt x="11485" y="93845"/>
                  <a:pt x="11110" y="94567"/>
                </a:cubicBezTo>
                <a:cubicBezTo>
                  <a:pt x="11079" y="94956"/>
                  <a:pt x="10954" y="95289"/>
                  <a:pt x="10829" y="95677"/>
                </a:cubicBezTo>
                <a:cubicBezTo>
                  <a:pt x="10673" y="96122"/>
                  <a:pt x="10517" y="96510"/>
                  <a:pt x="10392" y="97010"/>
                </a:cubicBezTo>
                <a:cubicBezTo>
                  <a:pt x="10143" y="97343"/>
                  <a:pt x="10205" y="97788"/>
                  <a:pt x="9955" y="98121"/>
                </a:cubicBezTo>
                <a:cubicBezTo>
                  <a:pt x="9893" y="98565"/>
                  <a:pt x="9518" y="98898"/>
                  <a:pt x="9550" y="99398"/>
                </a:cubicBezTo>
                <a:cubicBezTo>
                  <a:pt x="9269" y="99287"/>
                  <a:pt x="9300" y="99953"/>
                  <a:pt x="8988" y="100231"/>
                </a:cubicBezTo>
                <a:cubicBezTo>
                  <a:pt x="9081" y="100509"/>
                  <a:pt x="8769" y="100620"/>
                  <a:pt x="8801" y="100842"/>
                </a:cubicBezTo>
                <a:cubicBezTo>
                  <a:pt x="8707" y="101064"/>
                  <a:pt x="8676" y="101286"/>
                  <a:pt x="8613" y="101453"/>
                </a:cubicBezTo>
                <a:cubicBezTo>
                  <a:pt x="8457" y="101619"/>
                  <a:pt x="8364" y="101786"/>
                  <a:pt x="8364" y="101952"/>
                </a:cubicBezTo>
                <a:cubicBezTo>
                  <a:pt x="8270" y="102174"/>
                  <a:pt x="7895" y="102285"/>
                  <a:pt x="8020" y="102563"/>
                </a:cubicBezTo>
                <a:cubicBezTo>
                  <a:pt x="7989" y="102619"/>
                  <a:pt x="7927" y="102674"/>
                  <a:pt x="7895" y="102730"/>
                </a:cubicBezTo>
                <a:cubicBezTo>
                  <a:pt x="7802" y="102785"/>
                  <a:pt x="7739" y="102896"/>
                  <a:pt x="7646" y="103007"/>
                </a:cubicBezTo>
                <a:cubicBezTo>
                  <a:pt x="7459" y="103063"/>
                  <a:pt x="7552" y="103729"/>
                  <a:pt x="7365" y="103341"/>
                </a:cubicBezTo>
                <a:cubicBezTo>
                  <a:pt x="7459" y="103118"/>
                  <a:pt x="7552" y="102896"/>
                  <a:pt x="7615" y="102730"/>
                </a:cubicBezTo>
                <a:cubicBezTo>
                  <a:pt x="7895" y="102063"/>
                  <a:pt x="8145" y="101453"/>
                  <a:pt x="8332" y="100786"/>
                </a:cubicBezTo>
                <a:cubicBezTo>
                  <a:pt x="8644" y="99898"/>
                  <a:pt x="9019" y="99009"/>
                  <a:pt x="9175" y="98065"/>
                </a:cubicBezTo>
                <a:cubicBezTo>
                  <a:pt x="9487" y="97288"/>
                  <a:pt x="9674" y="96455"/>
                  <a:pt x="9893" y="95677"/>
                </a:cubicBezTo>
                <a:cubicBezTo>
                  <a:pt x="9924" y="95566"/>
                  <a:pt x="9955" y="95455"/>
                  <a:pt x="9986" y="95344"/>
                </a:cubicBezTo>
                <a:cubicBezTo>
                  <a:pt x="10299" y="94456"/>
                  <a:pt x="10455" y="93512"/>
                  <a:pt x="10673" y="92568"/>
                </a:cubicBezTo>
                <a:cubicBezTo>
                  <a:pt x="10954" y="91957"/>
                  <a:pt x="11110" y="91346"/>
                  <a:pt x="11297" y="90680"/>
                </a:cubicBezTo>
                <a:cubicBezTo>
                  <a:pt x="11391" y="90013"/>
                  <a:pt x="11672" y="89458"/>
                  <a:pt x="11765" y="88792"/>
                </a:cubicBezTo>
                <a:cubicBezTo>
                  <a:pt x="11828" y="88570"/>
                  <a:pt x="11890" y="88347"/>
                  <a:pt x="11953" y="88125"/>
                </a:cubicBezTo>
                <a:cubicBezTo>
                  <a:pt x="12109" y="87737"/>
                  <a:pt x="12234" y="87292"/>
                  <a:pt x="12234" y="86848"/>
                </a:cubicBezTo>
                <a:cubicBezTo>
                  <a:pt x="12452" y="86571"/>
                  <a:pt x="12577" y="86293"/>
                  <a:pt x="12514" y="85904"/>
                </a:cubicBezTo>
                <a:cubicBezTo>
                  <a:pt x="12889" y="85627"/>
                  <a:pt x="12795" y="85238"/>
                  <a:pt x="13014" y="84905"/>
                </a:cubicBezTo>
                <a:cubicBezTo>
                  <a:pt x="12983" y="84571"/>
                  <a:pt x="13357" y="84349"/>
                  <a:pt x="13326" y="83961"/>
                </a:cubicBezTo>
                <a:cubicBezTo>
                  <a:pt x="13451" y="83683"/>
                  <a:pt x="13669" y="83405"/>
                  <a:pt x="13763" y="83072"/>
                </a:cubicBezTo>
                <a:cubicBezTo>
                  <a:pt x="14044" y="82517"/>
                  <a:pt x="14231" y="81850"/>
                  <a:pt x="14605" y="81295"/>
                </a:cubicBezTo>
                <a:cubicBezTo>
                  <a:pt x="14637" y="80962"/>
                  <a:pt x="14855" y="80684"/>
                  <a:pt x="15011" y="80407"/>
                </a:cubicBezTo>
                <a:cubicBezTo>
                  <a:pt x="15167" y="80074"/>
                  <a:pt x="15198" y="79740"/>
                  <a:pt x="15448" y="79518"/>
                </a:cubicBezTo>
                <a:cubicBezTo>
                  <a:pt x="15542" y="79185"/>
                  <a:pt x="15729" y="78907"/>
                  <a:pt x="15885" y="78630"/>
                </a:cubicBezTo>
                <a:cubicBezTo>
                  <a:pt x="15916" y="78241"/>
                  <a:pt x="16447" y="78019"/>
                  <a:pt x="16260" y="77575"/>
                </a:cubicBezTo>
                <a:cubicBezTo>
                  <a:pt x="15573" y="78519"/>
                  <a:pt x="15230" y="79518"/>
                  <a:pt x="14637" y="80518"/>
                </a:cubicBezTo>
                <a:cubicBezTo>
                  <a:pt x="14137" y="81517"/>
                  <a:pt x="13700" y="82572"/>
                  <a:pt x="13170" y="83572"/>
                </a:cubicBezTo>
                <a:cubicBezTo>
                  <a:pt x="12983" y="83739"/>
                  <a:pt x="12827" y="83683"/>
                  <a:pt x="12608" y="84072"/>
                </a:cubicBezTo>
                <a:cubicBezTo>
                  <a:pt x="12171" y="84960"/>
                  <a:pt x="11734" y="85849"/>
                  <a:pt x="11328" y="86793"/>
                </a:cubicBezTo>
                <a:cubicBezTo>
                  <a:pt x="11266" y="87015"/>
                  <a:pt x="11110" y="87237"/>
                  <a:pt x="11048" y="87459"/>
                </a:cubicBezTo>
                <a:cubicBezTo>
                  <a:pt x="10954" y="87681"/>
                  <a:pt x="10798" y="87903"/>
                  <a:pt x="10767" y="88125"/>
                </a:cubicBezTo>
                <a:cubicBezTo>
                  <a:pt x="10767" y="88181"/>
                  <a:pt x="10767" y="88181"/>
                  <a:pt x="10767" y="88181"/>
                </a:cubicBezTo>
                <a:cubicBezTo>
                  <a:pt x="10486" y="88625"/>
                  <a:pt x="10299" y="89125"/>
                  <a:pt x="10236" y="89625"/>
                </a:cubicBezTo>
                <a:cubicBezTo>
                  <a:pt x="9456" y="91513"/>
                  <a:pt x="8863" y="93401"/>
                  <a:pt x="8239" y="95289"/>
                </a:cubicBezTo>
                <a:cubicBezTo>
                  <a:pt x="8208" y="95455"/>
                  <a:pt x="8208" y="95566"/>
                  <a:pt x="8176" y="95677"/>
                </a:cubicBezTo>
                <a:cubicBezTo>
                  <a:pt x="8083" y="96011"/>
                  <a:pt x="7927" y="96344"/>
                  <a:pt x="7895" y="96677"/>
                </a:cubicBezTo>
                <a:cubicBezTo>
                  <a:pt x="7646" y="97177"/>
                  <a:pt x="7708" y="97732"/>
                  <a:pt x="7459" y="98176"/>
                </a:cubicBezTo>
                <a:cubicBezTo>
                  <a:pt x="7552" y="98454"/>
                  <a:pt x="7146" y="98621"/>
                  <a:pt x="7302" y="98954"/>
                </a:cubicBezTo>
                <a:cubicBezTo>
                  <a:pt x="7178" y="99176"/>
                  <a:pt x="7240" y="99453"/>
                  <a:pt x="7053" y="99676"/>
                </a:cubicBezTo>
                <a:cubicBezTo>
                  <a:pt x="6959" y="100175"/>
                  <a:pt x="6772" y="100675"/>
                  <a:pt x="6741" y="101175"/>
                </a:cubicBezTo>
                <a:cubicBezTo>
                  <a:pt x="6616" y="101675"/>
                  <a:pt x="6366" y="102119"/>
                  <a:pt x="6304" y="102674"/>
                </a:cubicBezTo>
                <a:cubicBezTo>
                  <a:pt x="6304" y="102674"/>
                  <a:pt x="6273" y="102674"/>
                  <a:pt x="6241" y="102730"/>
                </a:cubicBezTo>
                <a:cubicBezTo>
                  <a:pt x="6054" y="102896"/>
                  <a:pt x="6148" y="103174"/>
                  <a:pt x="6054" y="103396"/>
                </a:cubicBezTo>
                <a:cubicBezTo>
                  <a:pt x="5836" y="103563"/>
                  <a:pt x="5773" y="103785"/>
                  <a:pt x="5773" y="104062"/>
                </a:cubicBezTo>
                <a:cubicBezTo>
                  <a:pt x="5399" y="105062"/>
                  <a:pt x="5024" y="106006"/>
                  <a:pt x="4681" y="106950"/>
                </a:cubicBezTo>
                <a:cubicBezTo>
                  <a:pt x="4431" y="107117"/>
                  <a:pt x="4556" y="107394"/>
                  <a:pt x="4338" y="107561"/>
                </a:cubicBezTo>
                <a:cubicBezTo>
                  <a:pt x="4182" y="107616"/>
                  <a:pt x="3963" y="108227"/>
                  <a:pt x="3838" y="107950"/>
                </a:cubicBezTo>
                <a:cubicBezTo>
                  <a:pt x="4244" y="107172"/>
                  <a:pt x="4369" y="106339"/>
                  <a:pt x="4681" y="105562"/>
                </a:cubicBezTo>
                <a:cubicBezTo>
                  <a:pt x="4931" y="104784"/>
                  <a:pt x="5243" y="104007"/>
                  <a:pt x="5430" y="103174"/>
                </a:cubicBezTo>
                <a:cubicBezTo>
                  <a:pt x="5461" y="103007"/>
                  <a:pt x="5492" y="102841"/>
                  <a:pt x="5524" y="102730"/>
                </a:cubicBezTo>
                <a:cubicBezTo>
                  <a:pt x="5711" y="102063"/>
                  <a:pt x="5898" y="101397"/>
                  <a:pt x="6023" y="100675"/>
                </a:cubicBezTo>
                <a:cubicBezTo>
                  <a:pt x="6148" y="100564"/>
                  <a:pt x="6179" y="100342"/>
                  <a:pt x="6148" y="100175"/>
                </a:cubicBezTo>
                <a:cubicBezTo>
                  <a:pt x="6117" y="99898"/>
                  <a:pt x="6429" y="99787"/>
                  <a:pt x="6335" y="99509"/>
                </a:cubicBezTo>
                <a:cubicBezTo>
                  <a:pt x="6460" y="99120"/>
                  <a:pt x="6616" y="98676"/>
                  <a:pt x="6616" y="98232"/>
                </a:cubicBezTo>
                <a:cubicBezTo>
                  <a:pt x="6834" y="97899"/>
                  <a:pt x="6866" y="97454"/>
                  <a:pt x="6928" y="97066"/>
                </a:cubicBezTo>
                <a:cubicBezTo>
                  <a:pt x="6959" y="96621"/>
                  <a:pt x="7209" y="96233"/>
                  <a:pt x="7209" y="95788"/>
                </a:cubicBezTo>
                <a:cubicBezTo>
                  <a:pt x="7209" y="95733"/>
                  <a:pt x="7240" y="95677"/>
                  <a:pt x="7240" y="95677"/>
                </a:cubicBezTo>
                <a:cubicBezTo>
                  <a:pt x="7334" y="95289"/>
                  <a:pt x="7334" y="94900"/>
                  <a:pt x="7521" y="94622"/>
                </a:cubicBezTo>
                <a:cubicBezTo>
                  <a:pt x="7396" y="94345"/>
                  <a:pt x="7677" y="94178"/>
                  <a:pt x="7615" y="93956"/>
                </a:cubicBezTo>
                <a:cubicBezTo>
                  <a:pt x="7521" y="93678"/>
                  <a:pt x="7802" y="93567"/>
                  <a:pt x="7677" y="93290"/>
                </a:cubicBezTo>
                <a:cubicBezTo>
                  <a:pt x="7802" y="93123"/>
                  <a:pt x="7833" y="92956"/>
                  <a:pt x="7802" y="92734"/>
                </a:cubicBezTo>
                <a:cubicBezTo>
                  <a:pt x="8114" y="92623"/>
                  <a:pt x="7708" y="92235"/>
                  <a:pt x="7989" y="92124"/>
                </a:cubicBezTo>
                <a:cubicBezTo>
                  <a:pt x="7958" y="91624"/>
                  <a:pt x="8239" y="91235"/>
                  <a:pt x="8145" y="90735"/>
                </a:cubicBezTo>
                <a:cubicBezTo>
                  <a:pt x="8520" y="89958"/>
                  <a:pt x="8582" y="89069"/>
                  <a:pt x="8707" y="88181"/>
                </a:cubicBezTo>
                <a:cubicBezTo>
                  <a:pt x="8332" y="88459"/>
                  <a:pt x="8551" y="88958"/>
                  <a:pt x="8364" y="89347"/>
                </a:cubicBezTo>
                <a:cubicBezTo>
                  <a:pt x="8145" y="89680"/>
                  <a:pt x="8301" y="90180"/>
                  <a:pt x="8052" y="90513"/>
                </a:cubicBezTo>
                <a:cubicBezTo>
                  <a:pt x="7958" y="91346"/>
                  <a:pt x="7708" y="92179"/>
                  <a:pt x="7583" y="93012"/>
                </a:cubicBezTo>
                <a:cubicBezTo>
                  <a:pt x="7521" y="93401"/>
                  <a:pt x="7334" y="93734"/>
                  <a:pt x="7365" y="94234"/>
                </a:cubicBezTo>
                <a:cubicBezTo>
                  <a:pt x="7022" y="94567"/>
                  <a:pt x="7209" y="95067"/>
                  <a:pt x="6990" y="95455"/>
                </a:cubicBezTo>
                <a:cubicBezTo>
                  <a:pt x="6959" y="95511"/>
                  <a:pt x="6928" y="95566"/>
                  <a:pt x="6928" y="95677"/>
                </a:cubicBezTo>
                <a:cubicBezTo>
                  <a:pt x="6710" y="96399"/>
                  <a:pt x="6616" y="97177"/>
                  <a:pt x="6397" y="97899"/>
                </a:cubicBezTo>
                <a:cubicBezTo>
                  <a:pt x="6273" y="98787"/>
                  <a:pt x="5898" y="99509"/>
                  <a:pt x="5773" y="100397"/>
                </a:cubicBezTo>
                <a:cubicBezTo>
                  <a:pt x="5711" y="100786"/>
                  <a:pt x="5586" y="101175"/>
                  <a:pt x="5461" y="101564"/>
                </a:cubicBezTo>
                <a:cubicBezTo>
                  <a:pt x="5243" y="101897"/>
                  <a:pt x="5399" y="102341"/>
                  <a:pt x="5149" y="102730"/>
                </a:cubicBezTo>
                <a:cubicBezTo>
                  <a:pt x="5118" y="102730"/>
                  <a:pt x="5087" y="102785"/>
                  <a:pt x="5055" y="102785"/>
                </a:cubicBezTo>
                <a:cubicBezTo>
                  <a:pt x="5055" y="103229"/>
                  <a:pt x="5024" y="103618"/>
                  <a:pt x="4743" y="103951"/>
                </a:cubicBezTo>
                <a:cubicBezTo>
                  <a:pt x="4775" y="104451"/>
                  <a:pt x="4400" y="104784"/>
                  <a:pt x="4462" y="105284"/>
                </a:cubicBezTo>
                <a:cubicBezTo>
                  <a:pt x="4057" y="106006"/>
                  <a:pt x="3901" y="106839"/>
                  <a:pt x="3620" y="107616"/>
                </a:cubicBezTo>
                <a:cubicBezTo>
                  <a:pt x="3339" y="108061"/>
                  <a:pt x="3152" y="108560"/>
                  <a:pt x="2933" y="109005"/>
                </a:cubicBezTo>
                <a:cubicBezTo>
                  <a:pt x="2902" y="109282"/>
                  <a:pt x="2715" y="109504"/>
                  <a:pt x="2684" y="109726"/>
                </a:cubicBezTo>
                <a:cubicBezTo>
                  <a:pt x="2652" y="109893"/>
                  <a:pt x="2434" y="110448"/>
                  <a:pt x="2309" y="110171"/>
                </a:cubicBezTo>
                <a:cubicBezTo>
                  <a:pt x="2465" y="109782"/>
                  <a:pt x="2559" y="109338"/>
                  <a:pt x="2808" y="108949"/>
                </a:cubicBezTo>
                <a:cubicBezTo>
                  <a:pt x="2777" y="108505"/>
                  <a:pt x="3027" y="108116"/>
                  <a:pt x="3214" y="107727"/>
                </a:cubicBezTo>
                <a:cubicBezTo>
                  <a:pt x="3152" y="107450"/>
                  <a:pt x="3433" y="107339"/>
                  <a:pt x="3433" y="107117"/>
                </a:cubicBezTo>
                <a:cubicBezTo>
                  <a:pt x="3339" y="106839"/>
                  <a:pt x="3651" y="106728"/>
                  <a:pt x="3620" y="106450"/>
                </a:cubicBezTo>
                <a:cubicBezTo>
                  <a:pt x="3807" y="106062"/>
                  <a:pt x="3838" y="105617"/>
                  <a:pt x="4150" y="105284"/>
                </a:cubicBezTo>
                <a:cubicBezTo>
                  <a:pt x="4150" y="104340"/>
                  <a:pt x="4494" y="103563"/>
                  <a:pt x="4712" y="102730"/>
                </a:cubicBezTo>
                <a:cubicBezTo>
                  <a:pt x="4743" y="102674"/>
                  <a:pt x="4743" y="102619"/>
                  <a:pt x="4775" y="102563"/>
                </a:cubicBezTo>
                <a:cubicBezTo>
                  <a:pt x="4837" y="102119"/>
                  <a:pt x="4993" y="101619"/>
                  <a:pt x="5118" y="101175"/>
                </a:cubicBezTo>
                <a:cubicBezTo>
                  <a:pt x="5024" y="100953"/>
                  <a:pt x="5336" y="100786"/>
                  <a:pt x="5305" y="100564"/>
                </a:cubicBezTo>
                <a:cubicBezTo>
                  <a:pt x="5368" y="100286"/>
                  <a:pt x="5461" y="100064"/>
                  <a:pt x="5461" y="99787"/>
                </a:cubicBezTo>
                <a:cubicBezTo>
                  <a:pt x="5617" y="99620"/>
                  <a:pt x="5648" y="99398"/>
                  <a:pt x="5524" y="99120"/>
                </a:cubicBezTo>
                <a:cubicBezTo>
                  <a:pt x="5711" y="98954"/>
                  <a:pt x="5898" y="98732"/>
                  <a:pt x="5804" y="98398"/>
                </a:cubicBezTo>
                <a:cubicBezTo>
                  <a:pt x="5867" y="97954"/>
                  <a:pt x="6148" y="97510"/>
                  <a:pt x="6148" y="97010"/>
                </a:cubicBezTo>
                <a:cubicBezTo>
                  <a:pt x="6241" y="96566"/>
                  <a:pt x="6335" y="96122"/>
                  <a:pt x="6429" y="95677"/>
                </a:cubicBezTo>
                <a:cubicBezTo>
                  <a:pt x="6491" y="95178"/>
                  <a:pt x="6585" y="94678"/>
                  <a:pt x="6741" y="94234"/>
                </a:cubicBezTo>
                <a:cubicBezTo>
                  <a:pt x="6897" y="93290"/>
                  <a:pt x="7209" y="92346"/>
                  <a:pt x="7302" y="91402"/>
                </a:cubicBezTo>
                <a:cubicBezTo>
                  <a:pt x="7677" y="91013"/>
                  <a:pt x="7427" y="90458"/>
                  <a:pt x="7771" y="90069"/>
                </a:cubicBezTo>
                <a:cubicBezTo>
                  <a:pt x="7771" y="89569"/>
                  <a:pt x="8114" y="89180"/>
                  <a:pt x="8114" y="88681"/>
                </a:cubicBezTo>
                <a:cubicBezTo>
                  <a:pt x="8239" y="88514"/>
                  <a:pt x="8488" y="88403"/>
                  <a:pt x="8364" y="88125"/>
                </a:cubicBezTo>
                <a:cubicBezTo>
                  <a:pt x="8364" y="88125"/>
                  <a:pt x="8332" y="88070"/>
                  <a:pt x="8332" y="88014"/>
                </a:cubicBezTo>
                <a:cubicBezTo>
                  <a:pt x="8520" y="87848"/>
                  <a:pt x="8613" y="87570"/>
                  <a:pt x="8582" y="87348"/>
                </a:cubicBezTo>
                <a:cubicBezTo>
                  <a:pt x="8801" y="86904"/>
                  <a:pt x="9019" y="86459"/>
                  <a:pt x="9175" y="86015"/>
                </a:cubicBezTo>
                <a:cubicBezTo>
                  <a:pt x="9113" y="85738"/>
                  <a:pt x="9425" y="85627"/>
                  <a:pt x="9394" y="85404"/>
                </a:cubicBezTo>
                <a:cubicBezTo>
                  <a:pt x="9362" y="85127"/>
                  <a:pt x="9737" y="84960"/>
                  <a:pt x="9674" y="84683"/>
                </a:cubicBezTo>
                <a:cubicBezTo>
                  <a:pt x="9986" y="84294"/>
                  <a:pt x="10080" y="83794"/>
                  <a:pt x="10267" y="83405"/>
                </a:cubicBezTo>
                <a:cubicBezTo>
                  <a:pt x="10517" y="83183"/>
                  <a:pt x="10392" y="82906"/>
                  <a:pt x="10673" y="82683"/>
                </a:cubicBezTo>
                <a:cubicBezTo>
                  <a:pt x="10860" y="82461"/>
                  <a:pt x="10985" y="82184"/>
                  <a:pt x="11016" y="81906"/>
                </a:cubicBezTo>
                <a:cubicBezTo>
                  <a:pt x="10455" y="82461"/>
                  <a:pt x="10299" y="83183"/>
                  <a:pt x="9893" y="83850"/>
                </a:cubicBezTo>
                <a:cubicBezTo>
                  <a:pt x="9706" y="84127"/>
                  <a:pt x="9581" y="84516"/>
                  <a:pt x="9394" y="84794"/>
                </a:cubicBezTo>
                <a:cubicBezTo>
                  <a:pt x="9237" y="84960"/>
                  <a:pt x="9269" y="85182"/>
                  <a:pt x="9144" y="85293"/>
                </a:cubicBezTo>
                <a:cubicBezTo>
                  <a:pt x="9206" y="85515"/>
                  <a:pt x="8957" y="85627"/>
                  <a:pt x="9019" y="85849"/>
                </a:cubicBezTo>
                <a:cubicBezTo>
                  <a:pt x="8613" y="86459"/>
                  <a:pt x="8520" y="87237"/>
                  <a:pt x="8145" y="87848"/>
                </a:cubicBezTo>
                <a:cubicBezTo>
                  <a:pt x="8176" y="87959"/>
                  <a:pt x="8145" y="88070"/>
                  <a:pt x="8083" y="88125"/>
                </a:cubicBezTo>
                <a:cubicBezTo>
                  <a:pt x="8052" y="88236"/>
                  <a:pt x="7989" y="88292"/>
                  <a:pt x="8020" y="88403"/>
                </a:cubicBezTo>
                <a:cubicBezTo>
                  <a:pt x="7864" y="88514"/>
                  <a:pt x="7895" y="88736"/>
                  <a:pt x="7771" y="88903"/>
                </a:cubicBezTo>
                <a:cubicBezTo>
                  <a:pt x="7646" y="89180"/>
                  <a:pt x="7459" y="89736"/>
                  <a:pt x="7302" y="89680"/>
                </a:cubicBezTo>
                <a:cubicBezTo>
                  <a:pt x="7365" y="89902"/>
                  <a:pt x="7115" y="89958"/>
                  <a:pt x="7178" y="90180"/>
                </a:cubicBezTo>
                <a:cubicBezTo>
                  <a:pt x="7022" y="90347"/>
                  <a:pt x="7053" y="90513"/>
                  <a:pt x="6928" y="90680"/>
                </a:cubicBezTo>
                <a:cubicBezTo>
                  <a:pt x="6647" y="90957"/>
                  <a:pt x="6647" y="91346"/>
                  <a:pt x="6429" y="91679"/>
                </a:cubicBezTo>
                <a:cubicBezTo>
                  <a:pt x="6491" y="91901"/>
                  <a:pt x="6273" y="92012"/>
                  <a:pt x="6179" y="92179"/>
                </a:cubicBezTo>
                <a:cubicBezTo>
                  <a:pt x="6241" y="92401"/>
                  <a:pt x="6023" y="92512"/>
                  <a:pt x="5929" y="92679"/>
                </a:cubicBezTo>
                <a:cubicBezTo>
                  <a:pt x="5898" y="93068"/>
                  <a:pt x="5617" y="93345"/>
                  <a:pt x="5555" y="93678"/>
                </a:cubicBezTo>
                <a:cubicBezTo>
                  <a:pt x="5305" y="94234"/>
                  <a:pt x="5087" y="94733"/>
                  <a:pt x="4931" y="95233"/>
                </a:cubicBezTo>
                <a:cubicBezTo>
                  <a:pt x="4899" y="95289"/>
                  <a:pt x="4868" y="95455"/>
                  <a:pt x="4837" y="95511"/>
                </a:cubicBezTo>
                <a:cubicBezTo>
                  <a:pt x="4806" y="95566"/>
                  <a:pt x="4775" y="95566"/>
                  <a:pt x="4743" y="95677"/>
                </a:cubicBezTo>
                <a:cubicBezTo>
                  <a:pt x="4650" y="95900"/>
                  <a:pt x="4525" y="96455"/>
                  <a:pt x="4525" y="96455"/>
                </a:cubicBezTo>
                <a:cubicBezTo>
                  <a:pt x="4494" y="96677"/>
                  <a:pt x="4462" y="96788"/>
                  <a:pt x="4400" y="97010"/>
                </a:cubicBezTo>
                <a:cubicBezTo>
                  <a:pt x="4306" y="97343"/>
                  <a:pt x="4275" y="97732"/>
                  <a:pt x="4088" y="97954"/>
                </a:cubicBezTo>
                <a:cubicBezTo>
                  <a:pt x="4119" y="98343"/>
                  <a:pt x="3807" y="98621"/>
                  <a:pt x="3838" y="99009"/>
                </a:cubicBezTo>
                <a:cubicBezTo>
                  <a:pt x="3682" y="99342"/>
                  <a:pt x="3651" y="99731"/>
                  <a:pt x="3464" y="100064"/>
                </a:cubicBezTo>
                <a:cubicBezTo>
                  <a:pt x="3276" y="100731"/>
                  <a:pt x="2996" y="101397"/>
                  <a:pt x="2840" y="102119"/>
                </a:cubicBezTo>
                <a:cubicBezTo>
                  <a:pt x="2777" y="102341"/>
                  <a:pt x="2746" y="102508"/>
                  <a:pt x="2684" y="102730"/>
                </a:cubicBezTo>
                <a:cubicBezTo>
                  <a:pt x="2652" y="102896"/>
                  <a:pt x="2621" y="103063"/>
                  <a:pt x="2621" y="103229"/>
                </a:cubicBezTo>
                <a:cubicBezTo>
                  <a:pt x="2465" y="103341"/>
                  <a:pt x="2496" y="103563"/>
                  <a:pt x="2340" y="103729"/>
                </a:cubicBezTo>
                <a:cubicBezTo>
                  <a:pt x="2434" y="103951"/>
                  <a:pt x="2184" y="104007"/>
                  <a:pt x="2247" y="104229"/>
                </a:cubicBezTo>
                <a:cubicBezTo>
                  <a:pt x="2028" y="105006"/>
                  <a:pt x="1872" y="105728"/>
                  <a:pt x="1654" y="106506"/>
                </a:cubicBezTo>
                <a:cubicBezTo>
                  <a:pt x="1654" y="107228"/>
                  <a:pt x="1217" y="107894"/>
                  <a:pt x="1154" y="108616"/>
                </a:cubicBezTo>
                <a:cubicBezTo>
                  <a:pt x="905" y="108949"/>
                  <a:pt x="1061" y="109393"/>
                  <a:pt x="780" y="109671"/>
                </a:cubicBezTo>
                <a:cubicBezTo>
                  <a:pt x="811" y="110060"/>
                  <a:pt x="592" y="110337"/>
                  <a:pt x="530" y="110726"/>
                </a:cubicBezTo>
                <a:cubicBezTo>
                  <a:pt x="374" y="110893"/>
                  <a:pt x="468" y="111115"/>
                  <a:pt x="405" y="111281"/>
                </a:cubicBezTo>
                <a:cubicBezTo>
                  <a:pt x="280" y="111392"/>
                  <a:pt x="187" y="111559"/>
                  <a:pt x="156" y="111781"/>
                </a:cubicBezTo>
                <a:cubicBezTo>
                  <a:pt x="156" y="112003"/>
                  <a:pt x="93" y="112170"/>
                  <a:pt x="0" y="112336"/>
                </a:cubicBezTo>
                <a:cubicBezTo>
                  <a:pt x="0" y="115168"/>
                  <a:pt x="0" y="115168"/>
                  <a:pt x="0" y="115168"/>
                </a:cubicBezTo>
                <a:cubicBezTo>
                  <a:pt x="124" y="115113"/>
                  <a:pt x="249" y="114946"/>
                  <a:pt x="312" y="115057"/>
                </a:cubicBezTo>
                <a:cubicBezTo>
                  <a:pt x="811" y="114335"/>
                  <a:pt x="1185" y="114502"/>
                  <a:pt x="1591" y="114335"/>
                </a:cubicBezTo>
                <a:cubicBezTo>
                  <a:pt x="1466" y="113891"/>
                  <a:pt x="1778" y="114280"/>
                  <a:pt x="1872" y="114002"/>
                </a:cubicBezTo>
                <a:cubicBezTo>
                  <a:pt x="2059" y="113780"/>
                  <a:pt x="2184" y="113947"/>
                  <a:pt x="2371" y="113558"/>
                </a:cubicBezTo>
                <a:cubicBezTo>
                  <a:pt x="2403" y="113725"/>
                  <a:pt x="2465" y="113614"/>
                  <a:pt x="2496" y="113614"/>
                </a:cubicBezTo>
                <a:cubicBezTo>
                  <a:pt x="2684" y="113614"/>
                  <a:pt x="2746" y="113891"/>
                  <a:pt x="2902" y="113503"/>
                </a:cubicBezTo>
                <a:cubicBezTo>
                  <a:pt x="3058" y="113836"/>
                  <a:pt x="3339" y="113169"/>
                  <a:pt x="3495" y="113391"/>
                </a:cubicBezTo>
                <a:cubicBezTo>
                  <a:pt x="3745" y="113114"/>
                  <a:pt x="3901" y="113336"/>
                  <a:pt x="4119" y="113225"/>
                </a:cubicBezTo>
                <a:cubicBezTo>
                  <a:pt x="4213" y="113114"/>
                  <a:pt x="4306" y="113114"/>
                  <a:pt x="4400" y="113114"/>
                </a:cubicBezTo>
                <a:cubicBezTo>
                  <a:pt x="4462" y="113336"/>
                  <a:pt x="4618" y="112947"/>
                  <a:pt x="4712" y="113114"/>
                </a:cubicBezTo>
                <a:cubicBezTo>
                  <a:pt x="4931" y="112836"/>
                  <a:pt x="5118" y="113058"/>
                  <a:pt x="5305" y="113003"/>
                </a:cubicBezTo>
                <a:cubicBezTo>
                  <a:pt x="5555" y="112670"/>
                  <a:pt x="5711" y="112892"/>
                  <a:pt x="5929" y="112836"/>
                </a:cubicBezTo>
                <a:cubicBezTo>
                  <a:pt x="6335" y="112614"/>
                  <a:pt x="6678" y="113003"/>
                  <a:pt x="7084" y="112781"/>
                </a:cubicBezTo>
                <a:cubicBezTo>
                  <a:pt x="7178" y="112725"/>
                  <a:pt x="7271" y="112781"/>
                  <a:pt x="7334" y="112892"/>
                </a:cubicBezTo>
                <a:cubicBezTo>
                  <a:pt x="7459" y="112725"/>
                  <a:pt x="7615" y="112559"/>
                  <a:pt x="7677" y="112892"/>
                </a:cubicBezTo>
                <a:cubicBezTo>
                  <a:pt x="7927" y="112392"/>
                  <a:pt x="8052" y="112892"/>
                  <a:pt x="8270" y="112725"/>
                </a:cubicBezTo>
                <a:cubicBezTo>
                  <a:pt x="8676" y="112559"/>
                  <a:pt x="9050" y="112947"/>
                  <a:pt x="9456" y="112670"/>
                </a:cubicBezTo>
                <a:cubicBezTo>
                  <a:pt x="9799" y="113114"/>
                  <a:pt x="10236" y="112670"/>
                  <a:pt x="10611" y="112836"/>
                </a:cubicBezTo>
                <a:cubicBezTo>
                  <a:pt x="10798" y="112781"/>
                  <a:pt x="11016" y="112670"/>
                  <a:pt x="11172" y="112947"/>
                </a:cubicBezTo>
                <a:cubicBezTo>
                  <a:pt x="11422" y="112614"/>
                  <a:pt x="11578" y="112947"/>
                  <a:pt x="11734" y="113225"/>
                </a:cubicBezTo>
                <a:cubicBezTo>
                  <a:pt x="11859" y="113114"/>
                  <a:pt x="11984" y="112836"/>
                  <a:pt x="12078" y="113003"/>
                </a:cubicBezTo>
                <a:cubicBezTo>
                  <a:pt x="12202" y="112892"/>
                  <a:pt x="12265" y="113280"/>
                  <a:pt x="12421" y="113003"/>
                </a:cubicBezTo>
                <a:cubicBezTo>
                  <a:pt x="12639" y="113114"/>
                  <a:pt x="12858" y="113391"/>
                  <a:pt x="13107" y="113114"/>
                </a:cubicBezTo>
                <a:cubicBezTo>
                  <a:pt x="13295" y="113614"/>
                  <a:pt x="13544" y="113280"/>
                  <a:pt x="13732" y="113558"/>
                </a:cubicBezTo>
                <a:cubicBezTo>
                  <a:pt x="14013" y="113169"/>
                  <a:pt x="14169" y="113891"/>
                  <a:pt x="14449" y="113503"/>
                </a:cubicBezTo>
                <a:cubicBezTo>
                  <a:pt x="14637" y="113780"/>
                  <a:pt x="14855" y="113836"/>
                  <a:pt x="15074" y="113725"/>
                </a:cubicBezTo>
                <a:cubicBezTo>
                  <a:pt x="15261" y="114113"/>
                  <a:pt x="15511" y="114002"/>
                  <a:pt x="15760" y="114058"/>
                </a:cubicBezTo>
                <a:cubicBezTo>
                  <a:pt x="15979" y="114169"/>
                  <a:pt x="16197" y="114502"/>
                  <a:pt x="16447" y="114391"/>
                </a:cubicBezTo>
                <a:cubicBezTo>
                  <a:pt x="16540" y="114502"/>
                  <a:pt x="16634" y="114613"/>
                  <a:pt x="16728" y="114613"/>
                </a:cubicBezTo>
                <a:cubicBezTo>
                  <a:pt x="16884" y="114502"/>
                  <a:pt x="16946" y="115057"/>
                  <a:pt x="17102" y="115002"/>
                </a:cubicBezTo>
                <a:cubicBezTo>
                  <a:pt x="17539" y="115113"/>
                  <a:pt x="17945" y="115391"/>
                  <a:pt x="18382" y="115557"/>
                </a:cubicBezTo>
                <a:cubicBezTo>
                  <a:pt x="18631" y="115446"/>
                  <a:pt x="18850" y="115779"/>
                  <a:pt x="19100" y="115668"/>
                </a:cubicBezTo>
                <a:cubicBezTo>
                  <a:pt x="19349" y="115668"/>
                  <a:pt x="19568" y="115724"/>
                  <a:pt x="19786" y="115835"/>
                </a:cubicBezTo>
                <a:cubicBezTo>
                  <a:pt x="20254" y="115890"/>
                  <a:pt x="20691" y="116001"/>
                  <a:pt x="21159" y="115946"/>
                </a:cubicBezTo>
                <a:cubicBezTo>
                  <a:pt x="21253" y="116057"/>
                  <a:pt x="21347" y="116112"/>
                  <a:pt x="21472" y="115946"/>
                </a:cubicBezTo>
                <a:cubicBezTo>
                  <a:pt x="21596" y="116001"/>
                  <a:pt x="21721" y="116057"/>
                  <a:pt x="21846" y="116057"/>
                </a:cubicBezTo>
                <a:cubicBezTo>
                  <a:pt x="21940" y="116279"/>
                  <a:pt x="22096" y="115890"/>
                  <a:pt x="22189" y="116057"/>
                </a:cubicBezTo>
                <a:cubicBezTo>
                  <a:pt x="22345" y="115724"/>
                  <a:pt x="22439" y="116168"/>
                  <a:pt x="22595" y="116001"/>
                </a:cubicBezTo>
                <a:cubicBezTo>
                  <a:pt x="22408" y="115557"/>
                  <a:pt x="22189" y="115724"/>
                  <a:pt x="21940" y="116001"/>
                </a:cubicBezTo>
                <a:cubicBezTo>
                  <a:pt x="21721" y="115279"/>
                  <a:pt x="21378" y="115946"/>
                  <a:pt x="21128" y="115557"/>
                </a:cubicBezTo>
                <a:cubicBezTo>
                  <a:pt x="20847" y="115502"/>
                  <a:pt x="20566" y="115668"/>
                  <a:pt x="20286" y="115391"/>
                </a:cubicBezTo>
                <a:cubicBezTo>
                  <a:pt x="20005" y="115502"/>
                  <a:pt x="19755" y="115168"/>
                  <a:pt x="19474" y="115224"/>
                </a:cubicBezTo>
                <a:cubicBezTo>
                  <a:pt x="19162" y="115168"/>
                  <a:pt x="18850" y="115279"/>
                  <a:pt x="18600" y="114946"/>
                </a:cubicBezTo>
                <a:cubicBezTo>
                  <a:pt x="17446" y="114724"/>
                  <a:pt x="16384" y="113614"/>
                  <a:pt x="15261" y="113280"/>
                </a:cubicBezTo>
                <a:cubicBezTo>
                  <a:pt x="15105" y="113447"/>
                  <a:pt x="15042" y="112947"/>
                  <a:pt x="14886" y="113169"/>
                </a:cubicBezTo>
                <a:cubicBezTo>
                  <a:pt x="14762" y="112947"/>
                  <a:pt x="14574" y="113169"/>
                  <a:pt x="14449" y="112892"/>
                </a:cubicBezTo>
                <a:cubicBezTo>
                  <a:pt x="14262" y="113336"/>
                  <a:pt x="14169" y="112614"/>
                  <a:pt x="13981" y="112892"/>
                </a:cubicBezTo>
                <a:cubicBezTo>
                  <a:pt x="13856" y="112836"/>
                  <a:pt x="13700" y="112670"/>
                  <a:pt x="13544" y="112836"/>
                </a:cubicBezTo>
                <a:cubicBezTo>
                  <a:pt x="13263" y="112725"/>
                  <a:pt x="13014" y="112392"/>
                  <a:pt x="12702" y="112670"/>
                </a:cubicBezTo>
                <a:cubicBezTo>
                  <a:pt x="12671" y="112503"/>
                  <a:pt x="12608" y="112503"/>
                  <a:pt x="12546" y="112503"/>
                </a:cubicBezTo>
                <a:cubicBezTo>
                  <a:pt x="12483" y="112447"/>
                  <a:pt x="12358" y="112447"/>
                  <a:pt x="12296" y="112392"/>
                </a:cubicBezTo>
                <a:cubicBezTo>
                  <a:pt x="12140" y="112392"/>
                  <a:pt x="11984" y="112447"/>
                  <a:pt x="11828" y="112336"/>
                </a:cubicBezTo>
                <a:cubicBezTo>
                  <a:pt x="11547" y="112281"/>
                  <a:pt x="11297" y="112225"/>
                  <a:pt x="11016" y="112170"/>
                </a:cubicBezTo>
                <a:cubicBezTo>
                  <a:pt x="10704" y="112059"/>
                  <a:pt x="10392" y="112281"/>
                  <a:pt x="10111" y="112114"/>
                </a:cubicBezTo>
                <a:cubicBezTo>
                  <a:pt x="9799" y="112336"/>
                  <a:pt x="9550" y="112114"/>
                  <a:pt x="9237" y="112170"/>
                </a:cubicBezTo>
                <a:cubicBezTo>
                  <a:pt x="8957" y="111892"/>
                  <a:pt x="8613" y="112336"/>
                  <a:pt x="8364" y="111837"/>
                </a:cubicBezTo>
                <a:cubicBezTo>
                  <a:pt x="8176" y="112170"/>
                  <a:pt x="8020" y="112003"/>
                  <a:pt x="7833" y="112114"/>
                </a:cubicBezTo>
                <a:cubicBezTo>
                  <a:pt x="7646" y="111892"/>
                  <a:pt x="7396" y="112336"/>
                  <a:pt x="7240" y="112003"/>
                </a:cubicBezTo>
                <a:cubicBezTo>
                  <a:pt x="7053" y="112170"/>
                  <a:pt x="6866" y="112281"/>
                  <a:pt x="6710" y="112059"/>
                </a:cubicBezTo>
                <a:cubicBezTo>
                  <a:pt x="6522" y="112114"/>
                  <a:pt x="6304" y="112336"/>
                  <a:pt x="6148" y="112003"/>
                </a:cubicBezTo>
                <a:cubicBezTo>
                  <a:pt x="5992" y="112225"/>
                  <a:pt x="5836" y="112281"/>
                  <a:pt x="5742" y="112059"/>
                </a:cubicBezTo>
                <a:cubicBezTo>
                  <a:pt x="5555" y="112503"/>
                  <a:pt x="5430" y="112170"/>
                  <a:pt x="5274" y="112281"/>
                </a:cubicBezTo>
                <a:cubicBezTo>
                  <a:pt x="5087" y="112392"/>
                  <a:pt x="4962" y="112225"/>
                  <a:pt x="4775" y="112447"/>
                </a:cubicBezTo>
                <a:cubicBezTo>
                  <a:pt x="4743" y="112336"/>
                  <a:pt x="4650" y="112336"/>
                  <a:pt x="4587" y="112503"/>
                </a:cubicBezTo>
                <a:cubicBezTo>
                  <a:pt x="4525" y="112336"/>
                  <a:pt x="4431" y="112225"/>
                  <a:pt x="4338" y="112392"/>
                </a:cubicBezTo>
                <a:cubicBezTo>
                  <a:pt x="3932" y="112503"/>
                  <a:pt x="3526" y="112725"/>
                  <a:pt x="3120" y="112892"/>
                </a:cubicBezTo>
                <a:cubicBezTo>
                  <a:pt x="2715" y="113003"/>
                  <a:pt x="2278" y="113280"/>
                  <a:pt x="1903" y="113169"/>
                </a:cubicBezTo>
                <a:cubicBezTo>
                  <a:pt x="1778" y="113336"/>
                  <a:pt x="1654" y="113447"/>
                  <a:pt x="1560" y="113391"/>
                </a:cubicBezTo>
                <a:cubicBezTo>
                  <a:pt x="1435" y="113503"/>
                  <a:pt x="1279" y="113780"/>
                  <a:pt x="1185" y="113614"/>
                </a:cubicBezTo>
                <a:cubicBezTo>
                  <a:pt x="967" y="113780"/>
                  <a:pt x="717" y="114002"/>
                  <a:pt x="530" y="113836"/>
                </a:cubicBezTo>
                <a:cubicBezTo>
                  <a:pt x="998" y="113503"/>
                  <a:pt x="842" y="112892"/>
                  <a:pt x="1310" y="112503"/>
                </a:cubicBezTo>
                <a:cubicBezTo>
                  <a:pt x="1810" y="112336"/>
                  <a:pt x="2278" y="112170"/>
                  <a:pt x="2746" y="111948"/>
                </a:cubicBezTo>
                <a:cubicBezTo>
                  <a:pt x="3245" y="111726"/>
                  <a:pt x="3745" y="111726"/>
                  <a:pt x="4244" y="111559"/>
                </a:cubicBezTo>
                <a:cubicBezTo>
                  <a:pt x="4400" y="111781"/>
                  <a:pt x="4275" y="111226"/>
                  <a:pt x="4494" y="111392"/>
                </a:cubicBezTo>
                <a:cubicBezTo>
                  <a:pt x="4681" y="111170"/>
                  <a:pt x="4775" y="111448"/>
                  <a:pt x="4931" y="111115"/>
                </a:cubicBezTo>
                <a:cubicBezTo>
                  <a:pt x="5087" y="111503"/>
                  <a:pt x="5368" y="110782"/>
                  <a:pt x="5524" y="111170"/>
                </a:cubicBezTo>
                <a:cubicBezTo>
                  <a:pt x="5773" y="110837"/>
                  <a:pt x="5929" y="111281"/>
                  <a:pt x="6179" y="110948"/>
                </a:cubicBezTo>
                <a:cubicBezTo>
                  <a:pt x="6585" y="111059"/>
                  <a:pt x="7053" y="110726"/>
                  <a:pt x="7427" y="110837"/>
                </a:cubicBezTo>
                <a:cubicBezTo>
                  <a:pt x="7833" y="110893"/>
                  <a:pt x="8270" y="110670"/>
                  <a:pt x="8707" y="110670"/>
                </a:cubicBezTo>
                <a:cubicBezTo>
                  <a:pt x="8894" y="110782"/>
                  <a:pt x="9113" y="110504"/>
                  <a:pt x="9300" y="110559"/>
                </a:cubicBezTo>
                <a:cubicBezTo>
                  <a:pt x="9518" y="110670"/>
                  <a:pt x="9737" y="110448"/>
                  <a:pt x="9955" y="110504"/>
                </a:cubicBezTo>
                <a:cubicBezTo>
                  <a:pt x="10143" y="110504"/>
                  <a:pt x="10361" y="110393"/>
                  <a:pt x="10517" y="110615"/>
                </a:cubicBezTo>
                <a:cubicBezTo>
                  <a:pt x="10767" y="110393"/>
                  <a:pt x="10985" y="110393"/>
                  <a:pt x="11172" y="110615"/>
                </a:cubicBezTo>
                <a:cubicBezTo>
                  <a:pt x="11391" y="110504"/>
                  <a:pt x="11578" y="110615"/>
                  <a:pt x="11765" y="110670"/>
                </a:cubicBezTo>
                <a:cubicBezTo>
                  <a:pt x="11890" y="110615"/>
                  <a:pt x="11953" y="110782"/>
                  <a:pt x="12078" y="110670"/>
                </a:cubicBezTo>
                <a:cubicBezTo>
                  <a:pt x="12202" y="110559"/>
                  <a:pt x="12265" y="110948"/>
                  <a:pt x="12421" y="110670"/>
                </a:cubicBezTo>
                <a:cubicBezTo>
                  <a:pt x="12764" y="111115"/>
                  <a:pt x="13232" y="110670"/>
                  <a:pt x="13607" y="111226"/>
                </a:cubicBezTo>
                <a:cubicBezTo>
                  <a:pt x="13825" y="111004"/>
                  <a:pt x="13950" y="111392"/>
                  <a:pt x="14169" y="111281"/>
                </a:cubicBezTo>
                <a:cubicBezTo>
                  <a:pt x="14293" y="111226"/>
                  <a:pt x="14356" y="111503"/>
                  <a:pt x="14481" y="111503"/>
                </a:cubicBezTo>
                <a:cubicBezTo>
                  <a:pt x="14574" y="111448"/>
                  <a:pt x="14699" y="111503"/>
                  <a:pt x="14762" y="111726"/>
                </a:cubicBezTo>
                <a:cubicBezTo>
                  <a:pt x="14980" y="111392"/>
                  <a:pt x="15105" y="111892"/>
                  <a:pt x="15292" y="111670"/>
                </a:cubicBezTo>
                <a:cubicBezTo>
                  <a:pt x="15448" y="112059"/>
                  <a:pt x="15729" y="111448"/>
                  <a:pt x="15854" y="112003"/>
                </a:cubicBezTo>
                <a:cubicBezTo>
                  <a:pt x="16041" y="111726"/>
                  <a:pt x="16197" y="112170"/>
                  <a:pt x="16353" y="112170"/>
                </a:cubicBezTo>
                <a:cubicBezTo>
                  <a:pt x="16572" y="112003"/>
                  <a:pt x="16697" y="112559"/>
                  <a:pt x="16915" y="112503"/>
                </a:cubicBezTo>
                <a:cubicBezTo>
                  <a:pt x="17258" y="112670"/>
                  <a:pt x="17570" y="113003"/>
                  <a:pt x="17976" y="112947"/>
                </a:cubicBezTo>
                <a:cubicBezTo>
                  <a:pt x="18101" y="113169"/>
                  <a:pt x="18288" y="113225"/>
                  <a:pt x="18444" y="113391"/>
                </a:cubicBezTo>
                <a:cubicBezTo>
                  <a:pt x="18663" y="113169"/>
                  <a:pt x="18788" y="113780"/>
                  <a:pt x="19006" y="113669"/>
                </a:cubicBezTo>
                <a:cubicBezTo>
                  <a:pt x="19193" y="113336"/>
                  <a:pt x="19318" y="113780"/>
                  <a:pt x="19505" y="113836"/>
                </a:cubicBezTo>
                <a:cubicBezTo>
                  <a:pt x="19661" y="114002"/>
                  <a:pt x="19911" y="113669"/>
                  <a:pt x="20036" y="114169"/>
                </a:cubicBezTo>
                <a:cubicBezTo>
                  <a:pt x="20254" y="113836"/>
                  <a:pt x="20379" y="114280"/>
                  <a:pt x="20566" y="114113"/>
                </a:cubicBezTo>
                <a:cubicBezTo>
                  <a:pt x="20754" y="114391"/>
                  <a:pt x="20941" y="114391"/>
                  <a:pt x="21128" y="114447"/>
                </a:cubicBezTo>
                <a:cubicBezTo>
                  <a:pt x="21315" y="114224"/>
                  <a:pt x="21440" y="114724"/>
                  <a:pt x="21659" y="114391"/>
                </a:cubicBezTo>
                <a:cubicBezTo>
                  <a:pt x="21721" y="114558"/>
                  <a:pt x="21815" y="114613"/>
                  <a:pt x="21877" y="114669"/>
                </a:cubicBezTo>
                <a:cubicBezTo>
                  <a:pt x="22002" y="114447"/>
                  <a:pt x="22096" y="114669"/>
                  <a:pt x="22221" y="114669"/>
                </a:cubicBezTo>
                <a:cubicBezTo>
                  <a:pt x="22408" y="114724"/>
                  <a:pt x="22595" y="114780"/>
                  <a:pt x="22782" y="114780"/>
                </a:cubicBezTo>
                <a:cubicBezTo>
                  <a:pt x="22876" y="115113"/>
                  <a:pt x="23344" y="114669"/>
                  <a:pt x="23282" y="114335"/>
                </a:cubicBezTo>
                <a:cubicBezTo>
                  <a:pt x="22657" y="114669"/>
                  <a:pt x="22127" y="114224"/>
                  <a:pt x="21565" y="114113"/>
                </a:cubicBezTo>
                <a:cubicBezTo>
                  <a:pt x="21253" y="114113"/>
                  <a:pt x="20972" y="114002"/>
                  <a:pt x="20660" y="113780"/>
                </a:cubicBezTo>
                <a:cubicBezTo>
                  <a:pt x="20535" y="113780"/>
                  <a:pt x="20379" y="113614"/>
                  <a:pt x="20223" y="113780"/>
                </a:cubicBezTo>
                <a:cubicBezTo>
                  <a:pt x="20161" y="113669"/>
                  <a:pt x="20130" y="113503"/>
                  <a:pt x="20036" y="113558"/>
                </a:cubicBezTo>
                <a:cubicBezTo>
                  <a:pt x="19942" y="113725"/>
                  <a:pt x="19880" y="113447"/>
                  <a:pt x="19786" y="113503"/>
                </a:cubicBezTo>
                <a:cubicBezTo>
                  <a:pt x="19661" y="113391"/>
                  <a:pt x="19537" y="113225"/>
                  <a:pt x="19349" y="113447"/>
                </a:cubicBezTo>
                <a:cubicBezTo>
                  <a:pt x="19224" y="113114"/>
                  <a:pt x="19068" y="113169"/>
                  <a:pt x="18944" y="112947"/>
                </a:cubicBezTo>
                <a:cubicBezTo>
                  <a:pt x="18788" y="112947"/>
                  <a:pt x="18631" y="113003"/>
                  <a:pt x="18475" y="112947"/>
                </a:cubicBezTo>
                <a:cubicBezTo>
                  <a:pt x="18382" y="112559"/>
                  <a:pt x="18226" y="112670"/>
                  <a:pt x="18070" y="112670"/>
                </a:cubicBezTo>
                <a:cubicBezTo>
                  <a:pt x="17789" y="112392"/>
                  <a:pt x="17477" y="112336"/>
                  <a:pt x="17196" y="112114"/>
                </a:cubicBezTo>
                <a:cubicBezTo>
                  <a:pt x="17165" y="111948"/>
                  <a:pt x="17071" y="112003"/>
                  <a:pt x="17040" y="111948"/>
                </a:cubicBezTo>
                <a:cubicBezTo>
                  <a:pt x="16946" y="111892"/>
                  <a:pt x="16853" y="111892"/>
                  <a:pt x="16790" y="111837"/>
                </a:cubicBezTo>
                <a:cubicBezTo>
                  <a:pt x="16665" y="111392"/>
                  <a:pt x="16478" y="111837"/>
                  <a:pt x="16384" y="111392"/>
                </a:cubicBezTo>
                <a:cubicBezTo>
                  <a:pt x="15604" y="111226"/>
                  <a:pt x="14855" y="110948"/>
                  <a:pt x="14106" y="110615"/>
                </a:cubicBezTo>
                <a:cubicBezTo>
                  <a:pt x="13732" y="110559"/>
                  <a:pt x="13357" y="110393"/>
                  <a:pt x="12983" y="110171"/>
                </a:cubicBezTo>
                <a:cubicBezTo>
                  <a:pt x="12577" y="110226"/>
                  <a:pt x="12202" y="110115"/>
                  <a:pt x="11828" y="110004"/>
                </a:cubicBezTo>
                <a:cubicBezTo>
                  <a:pt x="11641" y="109893"/>
                  <a:pt x="11422" y="110115"/>
                  <a:pt x="11266" y="109949"/>
                </a:cubicBezTo>
                <a:cubicBezTo>
                  <a:pt x="11079" y="109726"/>
                  <a:pt x="10829" y="110171"/>
                  <a:pt x="10673" y="109838"/>
                </a:cubicBezTo>
                <a:cubicBezTo>
                  <a:pt x="10423" y="110226"/>
                  <a:pt x="10299" y="109615"/>
                  <a:pt x="10080" y="110004"/>
                </a:cubicBezTo>
                <a:cubicBezTo>
                  <a:pt x="9893" y="109949"/>
                  <a:pt x="9706" y="109782"/>
                  <a:pt x="9487" y="109893"/>
                </a:cubicBezTo>
                <a:cubicBezTo>
                  <a:pt x="9300" y="110004"/>
                  <a:pt x="9113" y="109782"/>
                  <a:pt x="8894" y="110060"/>
                </a:cubicBezTo>
                <a:cubicBezTo>
                  <a:pt x="8707" y="110115"/>
                  <a:pt x="8520" y="109893"/>
                  <a:pt x="8301" y="110171"/>
                </a:cubicBezTo>
                <a:cubicBezTo>
                  <a:pt x="7927" y="110004"/>
                  <a:pt x="7490" y="110393"/>
                  <a:pt x="7146" y="110004"/>
                </a:cubicBezTo>
                <a:cubicBezTo>
                  <a:pt x="6023" y="110893"/>
                  <a:pt x="5118" y="109838"/>
                  <a:pt x="3963" y="111115"/>
                </a:cubicBezTo>
                <a:cubicBezTo>
                  <a:pt x="3713" y="110393"/>
                  <a:pt x="3620" y="111503"/>
                  <a:pt x="3308" y="111115"/>
                </a:cubicBezTo>
                <a:cubicBezTo>
                  <a:pt x="3027" y="110948"/>
                  <a:pt x="2684" y="111503"/>
                  <a:pt x="2434" y="111170"/>
                </a:cubicBezTo>
                <a:cubicBezTo>
                  <a:pt x="2840" y="110615"/>
                  <a:pt x="2964" y="110448"/>
                  <a:pt x="3214" y="110060"/>
                </a:cubicBezTo>
                <a:cubicBezTo>
                  <a:pt x="3276" y="110393"/>
                  <a:pt x="3089" y="110559"/>
                  <a:pt x="3339" y="110670"/>
                </a:cubicBezTo>
                <a:cubicBezTo>
                  <a:pt x="3745" y="110615"/>
                  <a:pt x="3495" y="110060"/>
                  <a:pt x="3963" y="109726"/>
                </a:cubicBezTo>
                <a:cubicBezTo>
                  <a:pt x="4057" y="109893"/>
                  <a:pt x="4213" y="109671"/>
                  <a:pt x="4306" y="109726"/>
                </a:cubicBezTo>
                <a:cubicBezTo>
                  <a:pt x="4462" y="109560"/>
                  <a:pt x="4525" y="109949"/>
                  <a:pt x="4712" y="109615"/>
                </a:cubicBezTo>
                <a:cubicBezTo>
                  <a:pt x="4931" y="109671"/>
                  <a:pt x="5180" y="109726"/>
                  <a:pt x="5430" y="109560"/>
                </a:cubicBezTo>
                <a:cubicBezTo>
                  <a:pt x="5898" y="109615"/>
                  <a:pt x="6429" y="109060"/>
                  <a:pt x="6897" y="109338"/>
                </a:cubicBezTo>
                <a:cubicBezTo>
                  <a:pt x="7178" y="108949"/>
                  <a:pt x="7334" y="109671"/>
                  <a:pt x="7615" y="109227"/>
                </a:cubicBezTo>
                <a:cubicBezTo>
                  <a:pt x="7833" y="109504"/>
                  <a:pt x="8083" y="109171"/>
                  <a:pt x="8332" y="109393"/>
                </a:cubicBezTo>
                <a:cubicBezTo>
                  <a:pt x="8426" y="109282"/>
                  <a:pt x="8520" y="109393"/>
                  <a:pt x="8676" y="109171"/>
                </a:cubicBezTo>
                <a:cubicBezTo>
                  <a:pt x="8738" y="109560"/>
                  <a:pt x="8925" y="109227"/>
                  <a:pt x="9050" y="109282"/>
                </a:cubicBezTo>
                <a:cubicBezTo>
                  <a:pt x="9269" y="109338"/>
                  <a:pt x="9550" y="109171"/>
                  <a:pt x="9737" y="109393"/>
                </a:cubicBezTo>
                <a:cubicBezTo>
                  <a:pt x="10361" y="108894"/>
                  <a:pt x="10829" y="109338"/>
                  <a:pt x="11391" y="109171"/>
                </a:cubicBezTo>
                <a:cubicBezTo>
                  <a:pt x="11890" y="109560"/>
                  <a:pt x="12483" y="109171"/>
                  <a:pt x="13014" y="109393"/>
                </a:cubicBezTo>
                <a:cubicBezTo>
                  <a:pt x="13544" y="109393"/>
                  <a:pt x="14075" y="109504"/>
                  <a:pt x="14605" y="109838"/>
                </a:cubicBezTo>
                <a:cubicBezTo>
                  <a:pt x="14855" y="109782"/>
                  <a:pt x="15105" y="109838"/>
                  <a:pt x="15355" y="109838"/>
                </a:cubicBezTo>
                <a:cubicBezTo>
                  <a:pt x="15479" y="109893"/>
                  <a:pt x="15635" y="109949"/>
                  <a:pt x="15760" y="110004"/>
                </a:cubicBezTo>
                <a:cubicBezTo>
                  <a:pt x="15885" y="110115"/>
                  <a:pt x="16041" y="110004"/>
                  <a:pt x="16197" y="110060"/>
                </a:cubicBezTo>
                <a:cubicBezTo>
                  <a:pt x="16728" y="110226"/>
                  <a:pt x="17289" y="110115"/>
                  <a:pt x="17789" y="110448"/>
                </a:cubicBezTo>
                <a:cubicBezTo>
                  <a:pt x="18039" y="110448"/>
                  <a:pt x="18288" y="110559"/>
                  <a:pt x="18538" y="110726"/>
                </a:cubicBezTo>
                <a:cubicBezTo>
                  <a:pt x="18694" y="110504"/>
                  <a:pt x="18756" y="111004"/>
                  <a:pt x="18912" y="110893"/>
                </a:cubicBezTo>
                <a:cubicBezTo>
                  <a:pt x="19068" y="110726"/>
                  <a:pt x="19193" y="111059"/>
                  <a:pt x="19349" y="110893"/>
                </a:cubicBezTo>
                <a:cubicBezTo>
                  <a:pt x="19599" y="111115"/>
                  <a:pt x="19849" y="111170"/>
                  <a:pt x="20130" y="111170"/>
                </a:cubicBezTo>
                <a:cubicBezTo>
                  <a:pt x="20348" y="111559"/>
                  <a:pt x="20660" y="111226"/>
                  <a:pt x="20910" y="111559"/>
                </a:cubicBezTo>
                <a:cubicBezTo>
                  <a:pt x="21003" y="112003"/>
                  <a:pt x="21159" y="111614"/>
                  <a:pt x="21284" y="111670"/>
                </a:cubicBezTo>
                <a:cubicBezTo>
                  <a:pt x="21378" y="112003"/>
                  <a:pt x="21503" y="112059"/>
                  <a:pt x="21659" y="111837"/>
                </a:cubicBezTo>
                <a:cubicBezTo>
                  <a:pt x="21752" y="112336"/>
                  <a:pt x="21908" y="112003"/>
                  <a:pt x="22033" y="112170"/>
                </a:cubicBezTo>
                <a:cubicBezTo>
                  <a:pt x="22127" y="112059"/>
                  <a:pt x="22470" y="112281"/>
                  <a:pt x="22377" y="111948"/>
                </a:cubicBezTo>
                <a:cubicBezTo>
                  <a:pt x="21971" y="111726"/>
                  <a:pt x="21534" y="111670"/>
                  <a:pt x="21159" y="111281"/>
                </a:cubicBezTo>
                <a:cubicBezTo>
                  <a:pt x="20879" y="111614"/>
                  <a:pt x="20785" y="110726"/>
                  <a:pt x="20504" y="111059"/>
                </a:cubicBezTo>
                <a:cubicBezTo>
                  <a:pt x="20442" y="110893"/>
                  <a:pt x="20317" y="111004"/>
                  <a:pt x="20223" y="110837"/>
                </a:cubicBezTo>
                <a:cubicBezTo>
                  <a:pt x="20098" y="110615"/>
                  <a:pt x="19942" y="111059"/>
                  <a:pt x="19849" y="110726"/>
                </a:cubicBezTo>
                <a:cubicBezTo>
                  <a:pt x="19661" y="110393"/>
                  <a:pt x="19412" y="110782"/>
                  <a:pt x="19224" y="110282"/>
                </a:cubicBezTo>
                <a:cubicBezTo>
                  <a:pt x="18975" y="110559"/>
                  <a:pt x="18756" y="110282"/>
                  <a:pt x="18538" y="110171"/>
                </a:cubicBezTo>
                <a:cubicBezTo>
                  <a:pt x="18070" y="110115"/>
                  <a:pt x="17664" y="109726"/>
                  <a:pt x="17227" y="109560"/>
                </a:cubicBezTo>
                <a:cubicBezTo>
                  <a:pt x="16915" y="109726"/>
                  <a:pt x="16697" y="109393"/>
                  <a:pt x="16384" y="109615"/>
                </a:cubicBezTo>
                <a:cubicBezTo>
                  <a:pt x="16135" y="109171"/>
                  <a:pt x="15760" y="109560"/>
                  <a:pt x="15479" y="109338"/>
                </a:cubicBezTo>
                <a:cubicBezTo>
                  <a:pt x="15386" y="109171"/>
                  <a:pt x="15261" y="109116"/>
                  <a:pt x="15105" y="109171"/>
                </a:cubicBezTo>
                <a:cubicBezTo>
                  <a:pt x="15042" y="109227"/>
                  <a:pt x="14980" y="109171"/>
                  <a:pt x="14949" y="109005"/>
                </a:cubicBezTo>
                <a:cubicBezTo>
                  <a:pt x="14855" y="109116"/>
                  <a:pt x="14762" y="109171"/>
                  <a:pt x="14699" y="108949"/>
                </a:cubicBezTo>
                <a:cubicBezTo>
                  <a:pt x="14605" y="108949"/>
                  <a:pt x="14543" y="109116"/>
                  <a:pt x="14481" y="109005"/>
                </a:cubicBezTo>
                <a:cubicBezTo>
                  <a:pt x="14418" y="108782"/>
                  <a:pt x="14325" y="109005"/>
                  <a:pt x="14231" y="108894"/>
                </a:cubicBezTo>
                <a:cubicBezTo>
                  <a:pt x="14075" y="108894"/>
                  <a:pt x="13919" y="108949"/>
                  <a:pt x="13794" y="108838"/>
                </a:cubicBezTo>
                <a:cubicBezTo>
                  <a:pt x="13700" y="108505"/>
                  <a:pt x="13513" y="108949"/>
                  <a:pt x="13420" y="108727"/>
                </a:cubicBezTo>
                <a:cubicBezTo>
                  <a:pt x="13232" y="108838"/>
                  <a:pt x="13107" y="108671"/>
                  <a:pt x="12951" y="108671"/>
                </a:cubicBezTo>
                <a:cubicBezTo>
                  <a:pt x="12671" y="108616"/>
                  <a:pt x="12327" y="108838"/>
                  <a:pt x="12046" y="108616"/>
                </a:cubicBezTo>
                <a:cubicBezTo>
                  <a:pt x="11734" y="108894"/>
                  <a:pt x="11516" y="108394"/>
                  <a:pt x="11204" y="108671"/>
                </a:cubicBezTo>
                <a:cubicBezTo>
                  <a:pt x="10923" y="108283"/>
                  <a:pt x="10579" y="108671"/>
                  <a:pt x="10330" y="108338"/>
                </a:cubicBezTo>
                <a:cubicBezTo>
                  <a:pt x="10049" y="108671"/>
                  <a:pt x="9830" y="108449"/>
                  <a:pt x="9581" y="108671"/>
                </a:cubicBezTo>
                <a:cubicBezTo>
                  <a:pt x="9331" y="108338"/>
                  <a:pt x="9019" y="108838"/>
                  <a:pt x="8801" y="108616"/>
                </a:cubicBezTo>
                <a:cubicBezTo>
                  <a:pt x="8270" y="108505"/>
                  <a:pt x="7739" y="108727"/>
                  <a:pt x="7240" y="108560"/>
                </a:cubicBezTo>
                <a:cubicBezTo>
                  <a:pt x="6928" y="108949"/>
                  <a:pt x="6741" y="108394"/>
                  <a:pt x="6429" y="108727"/>
                </a:cubicBezTo>
                <a:cubicBezTo>
                  <a:pt x="6304" y="108616"/>
                  <a:pt x="6179" y="108671"/>
                  <a:pt x="6023" y="108838"/>
                </a:cubicBezTo>
                <a:cubicBezTo>
                  <a:pt x="5929" y="108616"/>
                  <a:pt x="5773" y="108671"/>
                  <a:pt x="5617" y="108894"/>
                </a:cubicBezTo>
                <a:cubicBezTo>
                  <a:pt x="5368" y="108838"/>
                  <a:pt x="5118" y="108894"/>
                  <a:pt x="4837" y="109116"/>
                </a:cubicBezTo>
                <a:cubicBezTo>
                  <a:pt x="4712" y="108838"/>
                  <a:pt x="4556" y="109282"/>
                  <a:pt x="4462" y="108949"/>
                </a:cubicBezTo>
                <a:cubicBezTo>
                  <a:pt x="4369" y="109060"/>
                  <a:pt x="4306" y="108949"/>
                  <a:pt x="4244" y="109005"/>
                </a:cubicBezTo>
                <a:cubicBezTo>
                  <a:pt x="4213" y="109060"/>
                  <a:pt x="4119" y="109005"/>
                  <a:pt x="4213" y="108894"/>
                </a:cubicBezTo>
                <a:cubicBezTo>
                  <a:pt x="4462" y="108560"/>
                  <a:pt x="4712" y="108283"/>
                  <a:pt x="4962" y="108005"/>
                </a:cubicBezTo>
                <a:cubicBezTo>
                  <a:pt x="5305" y="108061"/>
                  <a:pt x="5680" y="107561"/>
                  <a:pt x="5992" y="107894"/>
                </a:cubicBezTo>
                <a:cubicBezTo>
                  <a:pt x="6366" y="107616"/>
                  <a:pt x="6710" y="107339"/>
                  <a:pt x="7022" y="107450"/>
                </a:cubicBezTo>
                <a:cubicBezTo>
                  <a:pt x="7209" y="107339"/>
                  <a:pt x="7365" y="107117"/>
                  <a:pt x="7521" y="107228"/>
                </a:cubicBezTo>
                <a:cubicBezTo>
                  <a:pt x="7677" y="107339"/>
                  <a:pt x="7895" y="106839"/>
                  <a:pt x="8052" y="107172"/>
                </a:cubicBezTo>
                <a:cubicBezTo>
                  <a:pt x="8208" y="106950"/>
                  <a:pt x="8332" y="107117"/>
                  <a:pt x="8520" y="107006"/>
                </a:cubicBezTo>
                <a:cubicBezTo>
                  <a:pt x="8676" y="107117"/>
                  <a:pt x="8863" y="106894"/>
                  <a:pt x="9050" y="106950"/>
                </a:cubicBezTo>
                <a:cubicBezTo>
                  <a:pt x="9206" y="107006"/>
                  <a:pt x="9394" y="106783"/>
                  <a:pt x="9581" y="106894"/>
                </a:cubicBezTo>
                <a:cubicBezTo>
                  <a:pt x="9674" y="106839"/>
                  <a:pt x="9768" y="106728"/>
                  <a:pt x="9830" y="107006"/>
                </a:cubicBezTo>
                <a:cubicBezTo>
                  <a:pt x="9924" y="106894"/>
                  <a:pt x="10018" y="106783"/>
                  <a:pt x="10111" y="106617"/>
                </a:cubicBezTo>
                <a:cubicBezTo>
                  <a:pt x="10205" y="106839"/>
                  <a:pt x="10330" y="106728"/>
                  <a:pt x="10423" y="106839"/>
                </a:cubicBezTo>
                <a:cubicBezTo>
                  <a:pt x="10517" y="107228"/>
                  <a:pt x="10736" y="106395"/>
                  <a:pt x="10798" y="107006"/>
                </a:cubicBezTo>
                <a:cubicBezTo>
                  <a:pt x="11079" y="106839"/>
                  <a:pt x="11328" y="106950"/>
                  <a:pt x="11578" y="107061"/>
                </a:cubicBezTo>
                <a:cubicBezTo>
                  <a:pt x="12109" y="106894"/>
                  <a:pt x="12608" y="107117"/>
                  <a:pt x="13139" y="107117"/>
                </a:cubicBezTo>
                <a:cubicBezTo>
                  <a:pt x="13357" y="107283"/>
                  <a:pt x="13638" y="107006"/>
                  <a:pt x="13825" y="107228"/>
                </a:cubicBezTo>
                <a:cubicBezTo>
                  <a:pt x="14013" y="106894"/>
                  <a:pt x="14075" y="107339"/>
                  <a:pt x="14200" y="107394"/>
                </a:cubicBezTo>
                <a:cubicBezTo>
                  <a:pt x="14356" y="107228"/>
                  <a:pt x="14481" y="107172"/>
                  <a:pt x="14605" y="107283"/>
                </a:cubicBezTo>
                <a:cubicBezTo>
                  <a:pt x="14730" y="107505"/>
                  <a:pt x="14886" y="107061"/>
                  <a:pt x="14980" y="107394"/>
                </a:cubicBezTo>
                <a:cubicBezTo>
                  <a:pt x="15105" y="107561"/>
                  <a:pt x="15230" y="107616"/>
                  <a:pt x="15355" y="107561"/>
                </a:cubicBezTo>
                <a:cubicBezTo>
                  <a:pt x="15604" y="107616"/>
                  <a:pt x="15885" y="107672"/>
                  <a:pt x="16104" y="108005"/>
                </a:cubicBezTo>
                <a:cubicBezTo>
                  <a:pt x="16260" y="107672"/>
                  <a:pt x="16353" y="107894"/>
                  <a:pt x="16509" y="107950"/>
                </a:cubicBezTo>
                <a:cubicBezTo>
                  <a:pt x="16665" y="107950"/>
                  <a:pt x="16697" y="108061"/>
                  <a:pt x="16884" y="108061"/>
                </a:cubicBezTo>
                <a:cubicBezTo>
                  <a:pt x="17009" y="108116"/>
                  <a:pt x="17133" y="108172"/>
                  <a:pt x="17258" y="108172"/>
                </a:cubicBezTo>
                <a:cubicBezTo>
                  <a:pt x="17383" y="108061"/>
                  <a:pt x="17477" y="108560"/>
                  <a:pt x="17633" y="108338"/>
                </a:cubicBezTo>
                <a:cubicBezTo>
                  <a:pt x="17726" y="108560"/>
                  <a:pt x="17914" y="108116"/>
                  <a:pt x="18007" y="108449"/>
                </a:cubicBezTo>
                <a:cubicBezTo>
                  <a:pt x="18132" y="108505"/>
                  <a:pt x="18257" y="108560"/>
                  <a:pt x="18382" y="108616"/>
                </a:cubicBezTo>
                <a:cubicBezTo>
                  <a:pt x="18663" y="108671"/>
                  <a:pt x="18944" y="108505"/>
                  <a:pt x="19193" y="108782"/>
                </a:cubicBezTo>
                <a:cubicBezTo>
                  <a:pt x="19349" y="108727"/>
                  <a:pt x="19474" y="108782"/>
                  <a:pt x="19568" y="108894"/>
                </a:cubicBezTo>
                <a:cubicBezTo>
                  <a:pt x="19693" y="109116"/>
                  <a:pt x="19880" y="108671"/>
                  <a:pt x="19973" y="109005"/>
                </a:cubicBezTo>
                <a:cubicBezTo>
                  <a:pt x="20098" y="109060"/>
                  <a:pt x="20223" y="109116"/>
                  <a:pt x="20348" y="109171"/>
                </a:cubicBezTo>
                <a:cubicBezTo>
                  <a:pt x="20504" y="109060"/>
                  <a:pt x="20598" y="109615"/>
                  <a:pt x="20785" y="109227"/>
                </a:cubicBezTo>
                <a:cubicBezTo>
                  <a:pt x="20879" y="109449"/>
                  <a:pt x="21066" y="109116"/>
                  <a:pt x="21128" y="109560"/>
                </a:cubicBezTo>
                <a:cubicBezTo>
                  <a:pt x="21253" y="109615"/>
                  <a:pt x="21440" y="109282"/>
                  <a:pt x="21503" y="109671"/>
                </a:cubicBezTo>
                <a:cubicBezTo>
                  <a:pt x="21846" y="109282"/>
                  <a:pt x="22033" y="110004"/>
                  <a:pt x="22377" y="109615"/>
                </a:cubicBezTo>
                <a:cubicBezTo>
                  <a:pt x="22595" y="109838"/>
                  <a:pt x="22845" y="109949"/>
                  <a:pt x="23157" y="109671"/>
                </a:cubicBezTo>
                <a:cubicBezTo>
                  <a:pt x="23344" y="110171"/>
                  <a:pt x="23687" y="109615"/>
                  <a:pt x="23906" y="109949"/>
                </a:cubicBezTo>
                <a:cubicBezTo>
                  <a:pt x="24187" y="109615"/>
                  <a:pt x="24405" y="110060"/>
                  <a:pt x="24717" y="109726"/>
                </a:cubicBezTo>
                <a:cubicBezTo>
                  <a:pt x="24780" y="110393"/>
                  <a:pt x="24998" y="109504"/>
                  <a:pt x="25092" y="109893"/>
                </a:cubicBezTo>
                <a:cubicBezTo>
                  <a:pt x="25248" y="109782"/>
                  <a:pt x="25373" y="110115"/>
                  <a:pt x="25560" y="109726"/>
                </a:cubicBezTo>
                <a:cubicBezTo>
                  <a:pt x="25778" y="110115"/>
                  <a:pt x="26059" y="109782"/>
                  <a:pt x="26309" y="109949"/>
                </a:cubicBezTo>
                <a:cubicBezTo>
                  <a:pt x="26621" y="109782"/>
                  <a:pt x="26871" y="110060"/>
                  <a:pt x="27152" y="109893"/>
                </a:cubicBezTo>
                <a:cubicBezTo>
                  <a:pt x="27339" y="109449"/>
                  <a:pt x="27370" y="110282"/>
                  <a:pt x="27557" y="109838"/>
                </a:cubicBezTo>
                <a:cubicBezTo>
                  <a:pt x="27651" y="110171"/>
                  <a:pt x="27838" y="109726"/>
                  <a:pt x="27932" y="109949"/>
                </a:cubicBezTo>
                <a:cubicBezTo>
                  <a:pt x="28088" y="109782"/>
                  <a:pt x="28213" y="109726"/>
                  <a:pt x="28338" y="109838"/>
                </a:cubicBezTo>
                <a:cubicBezTo>
                  <a:pt x="28462" y="109449"/>
                  <a:pt x="28806" y="109893"/>
                  <a:pt x="28712" y="109393"/>
                </a:cubicBezTo>
                <a:cubicBezTo>
                  <a:pt x="28525" y="109504"/>
                  <a:pt x="28369" y="109338"/>
                  <a:pt x="28182" y="109671"/>
                </a:cubicBezTo>
                <a:cubicBezTo>
                  <a:pt x="27994" y="109449"/>
                  <a:pt x="27776" y="109560"/>
                  <a:pt x="27589" y="109615"/>
                </a:cubicBezTo>
                <a:cubicBezTo>
                  <a:pt x="27214" y="109393"/>
                  <a:pt x="26808" y="109726"/>
                  <a:pt x="26434" y="109449"/>
                </a:cubicBezTo>
                <a:cubicBezTo>
                  <a:pt x="25997" y="109726"/>
                  <a:pt x="25685" y="109282"/>
                  <a:pt x="25248" y="109504"/>
                </a:cubicBezTo>
                <a:cubicBezTo>
                  <a:pt x="25061" y="109504"/>
                  <a:pt x="24873" y="109449"/>
                  <a:pt x="24686" y="109393"/>
                </a:cubicBezTo>
                <a:cubicBezTo>
                  <a:pt x="24468" y="109449"/>
                  <a:pt x="24280" y="109560"/>
                  <a:pt x="24093" y="109282"/>
                </a:cubicBezTo>
                <a:cubicBezTo>
                  <a:pt x="23937" y="109338"/>
                  <a:pt x="23750" y="109227"/>
                  <a:pt x="23563" y="109338"/>
                </a:cubicBezTo>
                <a:cubicBezTo>
                  <a:pt x="23375" y="109282"/>
                  <a:pt x="23188" y="109227"/>
                  <a:pt x="23001" y="109282"/>
                </a:cubicBezTo>
                <a:cubicBezTo>
                  <a:pt x="22657" y="108782"/>
                  <a:pt x="22189" y="109449"/>
                  <a:pt x="21877" y="108894"/>
                </a:cubicBezTo>
                <a:cubicBezTo>
                  <a:pt x="21440" y="109171"/>
                  <a:pt x="21128" y="108616"/>
                  <a:pt x="20723" y="108727"/>
                </a:cubicBezTo>
                <a:cubicBezTo>
                  <a:pt x="20535" y="108449"/>
                  <a:pt x="20317" y="108671"/>
                  <a:pt x="20161" y="108394"/>
                </a:cubicBezTo>
                <a:cubicBezTo>
                  <a:pt x="19942" y="108727"/>
                  <a:pt x="19786" y="108116"/>
                  <a:pt x="19599" y="108116"/>
                </a:cubicBezTo>
                <a:cubicBezTo>
                  <a:pt x="19006" y="108227"/>
                  <a:pt x="18475" y="107783"/>
                  <a:pt x="17882" y="107838"/>
                </a:cubicBezTo>
                <a:cubicBezTo>
                  <a:pt x="17602" y="107616"/>
                  <a:pt x="17289" y="107505"/>
                  <a:pt x="17009" y="107283"/>
                </a:cubicBezTo>
                <a:cubicBezTo>
                  <a:pt x="16853" y="107450"/>
                  <a:pt x="16728" y="107283"/>
                  <a:pt x="16572" y="107283"/>
                </a:cubicBezTo>
                <a:cubicBezTo>
                  <a:pt x="16384" y="107394"/>
                  <a:pt x="16291" y="107117"/>
                  <a:pt x="16135" y="107006"/>
                </a:cubicBezTo>
                <a:cubicBezTo>
                  <a:pt x="15854" y="107117"/>
                  <a:pt x="15604" y="106894"/>
                  <a:pt x="15323" y="106839"/>
                </a:cubicBezTo>
                <a:cubicBezTo>
                  <a:pt x="15042" y="106450"/>
                  <a:pt x="14699" y="106839"/>
                  <a:pt x="14418" y="106506"/>
                </a:cubicBezTo>
                <a:cubicBezTo>
                  <a:pt x="14262" y="106672"/>
                  <a:pt x="14137" y="106339"/>
                  <a:pt x="13981" y="106506"/>
                </a:cubicBezTo>
                <a:cubicBezTo>
                  <a:pt x="13825" y="106450"/>
                  <a:pt x="13700" y="106284"/>
                  <a:pt x="13544" y="106450"/>
                </a:cubicBezTo>
                <a:cubicBezTo>
                  <a:pt x="13232" y="106395"/>
                  <a:pt x="12920" y="106561"/>
                  <a:pt x="12639" y="106339"/>
                </a:cubicBezTo>
                <a:cubicBezTo>
                  <a:pt x="12358" y="106339"/>
                  <a:pt x="12046" y="106450"/>
                  <a:pt x="11797" y="106173"/>
                </a:cubicBezTo>
                <a:cubicBezTo>
                  <a:pt x="11485" y="106228"/>
                  <a:pt x="11172" y="106339"/>
                  <a:pt x="10892" y="106117"/>
                </a:cubicBezTo>
                <a:cubicBezTo>
                  <a:pt x="10579" y="106339"/>
                  <a:pt x="10299" y="106006"/>
                  <a:pt x="9955" y="106228"/>
                </a:cubicBezTo>
                <a:cubicBezTo>
                  <a:pt x="9674" y="106228"/>
                  <a:pt x="9362" y="106062"/>
                  <a:pt x="9050" y="106395"/>
                </a:cubicBezTo>
                <a:cubicBezTo>
                  <a:pt x="8738" y="106339"/>
                  <a:pt x="8426" y="106284"/>
                  <a:pt x="8114" y="106506"/>
                </a:cubicBezTo>
                <a:cubicBezTo>
                  <a:pt x="7833" y="106339"/>
                  <a:pt x="7490" y="106506"/>
                  <a:pt x="7178" y="106672"/>
                </a:cubicBezTo>
                <a:cubicBezTo>
                  <a:pt x="7053" y="106561"/>
                  <a:pt x="6866" y="106783"/>
                  <a:pt x="6710" y="106839"/>
                </a:cubicBezTo>
                <a:cubicBezTo>
                  <a:pt x="6553" y="106728"/>
                  <a:pt x="6397" y="106783"/>
                  <a:pt x="6241" y="107006"/>
                </a:cubicBezTo>
                <a:cubicBezTo>
                  <a:pt x="5960" y="106783"/>
                  <a:pt x="5586" y="107339"/>
                  <a:pt x="5305" y="107172"/>
                </a:cubicBezTo>
                <a:cubicBezTo>
                  <a:pt x="5711" y="107117"/>
                  <a:pt x="5867" y="106506"/>
                  <a:pt x="6085" y="106062"/>
                </a:cubicBezTo>
                <a:cubicBezTo>
                  <a:pt x="6335" y="106173"/>
                  <a:pt x="6678" y="105839"/>
                  <a:pt x="6959" y="105784"/>
                </a:cubicBezTo>
                <a:cubicBezTo>
                  <a:pt x="7084" y="106006"/>
                  <a:pt x="7302" y="105395"/>
                  <a:pt x="7396" y="105839"/>
                </a:cubicBezTo>
                <a:cubicBezTo>
                  <a:pt x="7552" y="105839"/>
                  <a:pt x="7739" y="105617"/>
                  <a:pt x="7895" y="105617"/>
                </a:cubicBezTo>
                <a:cubicBezTo>
                  <a:pt x="8176" y="105673"/>
                  <a:pt x="8488" y="105673"/>
                  <a:pt x="8801" y="105506"/>
                </a:cubicBezTo>
                <a:cubicBezTo>
                  <a:pt x="9113" y="105506"/>
                  <a:pt x="9425" y="105451"/>
                  <a:pt x="9737" y="105340"/>
                </a:cubicBezTo>
                <a:cubicBezTo>
                  <a:pt x="9986" y="105506"/>
                  <a:pt x="10330" y="105229"/>
                  <a:pt x="10579" y="105284"/>
                </a:cubicBezTo>
                <a:cubicBezTo>
                  <a:pt x="10892" y="105395"/>
                  <a:pt x="11204" y="105284"/>
                  <a:pt x="11516" y="105173"/>
                </a:cubicBezTo>
                <a:cubicBezTo>
                  <a:pt x="12109" y="105395"/>
                  <a:pt x="12733" y="105340"/>
                  <a:pt x="13357" y="105118"/>
                </a:cubicBezTo>
                <a:cubicBezTo>
                  <a:pt x="13544" y="105451"/>
                  <a:pt x="13763" y="105229"/>
                  <a:pt x="13981" y="105340"/>
                </a:cubicBezTo>
                <a:cubicBezTo>
                  <a:pt x="14106" y="105229"/>
                  <a:pt x="14200" y="105395"/>
                  <a:pt x="14293" y="105340"/>
                </a:cubicBezTo>
                <a:cubicBezTo>
                  <a:pt x="14387" y="105673"/>
                  <a:pt x="14574" y="105229"/>
                  <a:pt x="14668" y="105451"/>
                </a:cubicBezTo>
                <a:cubicBezTo>
                  <a:pt x="15167" y="105395"/>
                  <a:pt x="15635" y="105617"/>
                  <a:pt x="16104" y="105506"/>
                </a:cubicBezTo>
                <a:cubicBezTo>
                  <a:pt x="16291" y="105950"/>
                  <a:pt x="16540" y="105617"/>
                  <a:pt x="16728" y="105950"/>
                </a:cubicBezTo>
                <a:cubicBezTo>
                  <a:pt x="16946" y="106006"/>
                  <a:pt x="17196" y="105950"/>
                  <a:pt x="17383" y="106284"/>
                </a:cubicBezTo>
                <a:cubicBezTo>
                  <a:pt x="17508" y="106117"/>
                  <a:pt x="17633" y="106173"/>
                  <a:pt x="17726" y="106284"/>
                </a:cubicBezTo>
                <a:cubicBezTo>
                  <a:pt x="17820" y="106506"/>
                  <a:pt x="17945" y="106173"/>
                  <a:pt x="18007" y="106506"/>
                </a:cubicBezTo>
                <a:cubicBezTo>
                  <a:pt x="18132" y="106395"/>
                  <a:pt x="18226" y="106561"/>
                  <a:pt x="18351" y="106506"/>
                </a:cubicBezTo>
                <a:cubicBezTo>
                  <a:pt x="18507" y="106339"/>
                  <a:pt x="18569" y="106894"/>
                  <a:pt x="18725" y="106617"/>
                </a:cubicBezTo>
                <a:cubicBezTo>
                  <a:pt x="19599" y="106950"/>
                  <a:pt x="20473" y="107172"/>
                  <a:pt x="21347" y="107561"/>
                </a:cubicBezTo>
                <a:cubicBezTo>
                  <a:pt x="21596" y="107505"/>
                  <a:pt x="21784" y="107616"/>
                  <a:pt x="22002" y="107783"/>
                </a:cubicBezTo>
                <a:cubicBezTo>
                  <a:pt x="22252" y="107616"/>
                  <a:pt x="22470" y="107838"/>
                  <a:pt x="22689" y="107894"/>
                </a:cubicBezTo>
                <a:cubicBezTo>
                  <a:pt x="22907" y="107950"/>
                  <a:pt x="23094" y="108227"/>
                  <a:pt x="23313" y="108116"/>
                </a:cubicBezTo>
                <a:cubicBezTo>
                  <a:pt x="23563" y="108005"/>
                  <a:pt x="23781" y="108338"/>
                  <a:pt x="24031" y="108227"/>
                </a:cubicBezTo>
                <a:cubicBezTo>
                  <a:pt x="24468" y="108283"/>
                  <a:pt x="24936" y="108338"/>
                  <a:pt x="25404" y="108116"/>
                </a:cubicBezTo>
                <a:cubicBezTo>
                  <a:pt x="25622" y="108338"/>
                  <a:pt x="25872" y="108116"/>
                  <a:pt x="26122" y="108061"/>
                </a:cubicBezTo>
                <a:cubicBezTo>
                  <a:pt x="26215" y="108283"/>
                  <a:pt x="26371" y="107894"/>
                  <a:pt x="26465" y="108061"/>
                </a:cubicBezTo>
                <a:cubicBezTo>
                  <a:pt x="26590" y="108061"/>
                  <a:pt x="26715" y="107950"/>
                  <a:pt x="26871" y="107727"/>
                </a:cubicBezTo>
                <a:cubicBezTo>
                  <a:pt x="26808" y="107450"/>
                  <a:pt x="26684" y="107505"/>
                  <a:pt x="26559" y="107727"/>
                </a:cubicBezTo>
                <a:cubicBezTo>
                  <a:pt x="26465" y="107616"/>
                  <a:pt x="26371" y="107561"/>
                  <a:pt x="26215" y="107727"/>
                </a:cubicBezTo>
                <a:cubicBezTo>
                  <a:pt x="26028" y="107394"/>
                  <a:pt x="25716" y="107950"/>
                  <a:pt x="25529" y="107616"/>
                </a:cubicBezTo>
                <a:cubicBezTo>
                  <a:pt x="25029" y="107950"/>
                  <a:pt x="24592" y="107505"/>
                  <a:pt x="24062" y="107783"/>
                </a:cubicBezTo>
                <a:cubicBezTo>
                  <a:pt x="23656" y="107450"/>
                  <a:pt x="23188" y="107561"/>
                  <a:pt x="22751" y="107228"/>
                </a:cubicBezTo>
                <a:cubicBezTo>
                  <a:pt x="22533" y="107394"/>
                  <a:pt x="22345" y="107172"/>
                  <a:pt x="22127" y="107006"/>
                </a:cubicBezTo>
                <a:cubicBezTo>
                  <a:pt x="21877" y="107283"/>
                  <a:pt x="21690" y="106672"/>
                  <a:pt x="21440" y="106894"/>
                </a:cubicBezTo>
                <a:cubicBezTo>
                  <a:pt x="21222" y="106728"/>
                  <a:pt x="21035" y="106617"/>
                  <a:pt x="20816" y="106672"/>
                </a:cubicBezTo>
                <a:cubicBezTo>
                  <a:pt x="20691" y="106728"/>
                  <a:pt x="20598" y="106450"/>
                  <a:pt x="20504" y="106450"/>
                </a:cubicBezTo>
                <a:cubicBezTo>
                  <a:pt x="20317" y="106894"/>
                  <a:pt x="20286" y="106062"/>
                  <a:pt x="20098" y="106506"/>
                </a:cubicBezTo>
                <a:cubicBezTo>
                  <a:pt x="19911" y="106228"/>
                  <a:pt x="19693" y="106284"/>
                  <a:pt x="19505" y="106062"/>
                </a:cubicBezTo>
                <a:cubicBezTo>
                  <a:pt x="19224" y="106506"/>
                  <a:pt x="19068" y="105784"/>
                  <a:pt x="18788" y="105950"/>
                </a:cubicBezTo>
                <a:cubicBezTo>
                  <a:pt x="17882" y="105895"/>
                  <a:pt x="17071" y="105118"/>
                  <a:pt x="16166" y="105062"/>
                </a:cubicBezTo>
                <a:cubicBezTo>
                  <a:pt x="15979" y="104673"/>
                  <a:pt x="15729" y="104895"/>
                  <a:pt x="15542" y="104840"/>
                </a:cubicBezTo>
                <a:cubicBezTo>
                  <a:pt x="15323" y="104618"/>
                  <a:pt x="15074" y="104784"/>
                  <a:pt x="14824" y="104673"/>
                </a:cubicBezTo>
                <a:cubicBezTo>
                  <a:pt x="14730" y="104729"/>
                  <a:pt x="14605" y="104729"/>
                  <a:pt x="14512" y="104673"/>
                </a:cubicBezTo>
                <a:cubicBezTo>
                  <a:pt x="14387" y="104451"/>
                  <a:pt x="14231" y="104895"/>
                  <a:pt x="14137" y="104562"/>
                </a:cubicBezTo>
                <a:cubicBezTo>
                  <a:pt x="13888" y="104507"/>
                  <a:pt x="13638" y="104673"/>
                  <a:pt x="13420" y="104451"/>
                </a:cubicBezTo>
                <a:cubicBezTo>
                  <a:pt x="13295" y="104618"/>
                  <a:pt x="13201" y="104562"/>
                  <a:pt x="13107" y="104451"/>
                </a:cubicBezTo>
                <a:cubicBezTo>
                  <a:pt x="12951" y="104673"/>
                  <a:pt x="12795" y="104729"/>
                  <a:pt x="12702" y="104507"/>
                </a:cubicBezTo>
                <a:cubicBezTo>
                  <a:pt x="12514" y="104895"/>
                  <a:pt x="12452" y="104451"/>
                  <a:pt x="12296" y="104618"/>
                </a:cubicBezTo>
                <a:cubicBezTo>
                  <a:pt x="12171" y="104729"/>
                  <a:pt x="12078" y="104285"/>
                  <a:pt x="11890" y="104729"/>
                </a:cubicBezTo>
                <a:cubicBezTo>
                  <a:pt x="11672" y="104507"/>
                  <a:pt x="11453" y="104507"/>
                  <a:pt x="11204" y="104562"/>
                </a:cubicBezTo>
                <a:cubicBezTo>
                  <a:pt x="10923" y="104729"/>
                  <a:pt x="10673" y="104451"/>
                  <a:pt x="10392" y="104784"/>
                </a:cubicBezTo>
                <a:cubicBezTo>
                  <a:pt x="9924" y="104507"/>
                  <a:pt x="9394" y="104840"/>
                  <a:pt x="8894" y="104840"/>
                </a:cubicBezTo>
                <a:cubicBezTo>
                  <a:pt x="8613" y="104840"/>
                  <a:pt x="8364" y="104840"/>
                  <a:pt x="8083" y="105006"/>
                </a:cubicBezTo>
                <a:cubicBezTo>
                  <a:pt x="7833" y="104784"/>
                  <a:pt x="7521" y="105284"/>
                  <a:pt x="7302" y="104951"/>
                </a:cubicBezTo>
                <a:cubicBezTo>
                  <a:pt x="7583" y="104951"/>
                  <a:pt x="7927" y="104340"/>
                  <a:pt x="8208" y="104451"/>
                </a:cubicBezTo>
                <a:cubicBezTo>
                  <a:pt x="8520" y="104062"/>
                  <a:pt x="8801" y="104340"/>
                  <a:pt x="9144" y="103729"/>
                </a:cubicBezTo>
                <a:cubicBezTo>
                  <a:pt x="9487" y="104118"/>
                  <a:pt x="9955" y="103285"/>
                  <a:pt x="10299" y="103674"/>
                </a:cubicBezTo>
                <a:cubicBezTo>
                  <a:pt x="10392" y="103618"/>
                  <a:pt x="10517" y="103396"/>
                  <a:pt x="10579" y="103563"/>
                </a:cubicBezTo>
                <a:cubicBezTo>
                  <a:pt x="10673" y="103785"/>
                  <a:pt x="10829" y="103396"/>
                  <a:pt x="10923" y="103563"/>
                </a:cubicBezTo>
                <a:cubicBezTo>
                  <a:pt x="11016" y="103452"/>
                  <a:pt x="11110" y="103396"/>
                  <a:pt x="11172" y="103618"/>
                </a:cubicBezTo>
                <a:cubicBezTo>
                  <a:pt x="11297" y="103452"/>
                  <a:pt x="11422" y="103396"/>
                  <a:pt x="11516" y="103396"/>
                </a:cubicBezTo>
                <a:cubicBezTo>
                  <a:pt x="11890" y="103452"/>
                  <a:pt x="12296" y="103507"/>
                  <a:pt x="12702" y="103341"/>
                </a:cubicBezTo>
                <a:cubicBezTo>
                  <a:pt x="12858" y="103674"/>
                  <a:pt x="13107" y="103229"/>
                  <a:pt x="13263" y="103452"/>
                </a:cubicBezTo>
                <a:cubicBezTo>
                  <a:pt x="13482" y="103341"/>
                  <a:pt x="13669" y="103507"/>
                  <a:pt x="13856" y="103563"/>
                </a:cubicBezTo>
                <a:cubicBezTo>
                  <a:pt x="14262" y="103452"/>
                  <a:pt x="14637" y="103396"/>
                  <a:pt x="15011" y="103729"/>
                </a:cubicBezTo>
                <a:cubicBezTo>
                  <a:pt x="15230" y="103396"/>
                  <a:pt x="15355" y="104007"/>
                  <a:pt x="15573" y="103785"/>
                </a:cubicBezTo>
                <a:cubicBezTo>
                  <a:pt x="15760" y="104007"/>
                  <a:pt x="15979" y="103785"/>
                  <a:pt x="16166" y="103896"/>
                </a:cubicBezTo>
                <a:cubicBezTo>
                  <a:pt x="16322" y="104229"/>
                  <a:pt x="16540" y="103951"/>
                  <a:pt x="16697" y="104173"/>
                </a:cubicBezTo>
                <a:cubicBezTo>
                  <a:pt x="16915" y="104062"/>
                  <a:pt x="17071" y="104396"/>
                  <a:pt x="17289" y="104285"/>
                </a:cubicBezTo>
                <a:cubicBezTo>
                  <a:pt x="17664" y="104673"/>
                  <a:pt x="18101" y="104451"/>
                  <a:pt x="18475" y="104784"/>
                </a:cubicBezTo>
                <a:cubicBezTo>
                  <a:pt x="18663" y="104673"/>
                  <a:pt x="18850" y="105006"/>
                  <a:pt x="19037" y="104895"/>
                </a:cubicBezTo>
                <a:cubicBezTo>
                  <a:pt x="19193" y="105451"/>
                  <a:pt x="19443" y="104840"/>
                  <a:pt x="19599" y="105173"/>
                </a:cubicBezTo>
                <a:cubicBezTo>
                  <a:pt x="19693" y="105062"/>
                  <a:pt x="19755" y="105340"/>
                  <a:pt x="19849" y="105284"/>
                </a:cubicBezTo>
                <a:cubicBezTo>
                  <a:pt x="19973" y="105173"/>
                  <a:pt x="20036" y="105562"/>
                  <a:pt x="20192" y="105284"/>
                </a:cubicBezTo>
                <a:cubicBezTo>
                  <a:pt x="20348" y="105451"/>
                  <a:pt x="20535" y="105673"/>
                  <a:pt x="20723" y="105562"/>
                </a:cubicBezTo>
                <a:cubicBezTo>
                  <a:pt x="20785" y="105784"/>
                  <a:pt x="20879" y="105839"/>
                  <a:pt x="20941" y="105895"/>
                </a:cubicBezTo>
                <a:cubicBezTo>
                  <a:pt x="21097" y="105673"/>
                  <a:pt x="21159" y="105895"/>
                  <a:pt x="21284" y="105895"/>
                </a:cubicBezTo>
                <a:cubicBezTo>
                  <a:pt x="21378" y="105839"/>
                  <a:pt x="21440" y="105895"/>
                  <a:pt x="21534" y="106006"/>
                </a:cubicBezTo>
                <a:cubicBezTo>
                  <a:pt x="21628" y="106173"/>
                  <a:pt x="21752" y="105839"/>
                  <a:pt x="21846" y="106228"/>
                </a:cubicBezTo>
                <a:cubicBezTo>
                  <a:pt x="22283" y="105895"/>
                  <a:pt x="22657" y="106339"/>
                  <a:pt x="23032" y="106506"/>
                </a:cubicBezTo>
                <a:cubicBezTo>
                  <a:pt x="23250" y="106395"/>
                  <a:pt x="23407" y="106728"/>
                  <a:pt x="23625" y="106617"/>
                </a:cubicBezTo>
                <a:cubicBezTo>
                  <a:pt x="23687" y="106728"/>
                  <a:pt x="23781" y="106672"/>
                  <a:pt x="23875" y="106672"/>
                </a:cubicBezTo>
                <a:cubicBezTo>
                  <a:pt x="24000" y="106561"/>
                  <a:pt x="24062" y="106950"/>
                  <a:pt x="24187" y="106672"/>
                </a:cubicBezTo>
                <a:cubicBezTo>
                  <a:pt x="24374" y="106783"/>
                  <a:pt x="24561" y="107006"/>
                  <a:pt x="24780" y="106783"/>
                </a:cubicBezTo>
                <a:cubicBezTo>
                  <a:pt x="24967" y="106894"/>
                  <a:pt x="25123" y="107117"/>
                  <a:pt x="25342" y="106839"/>
                </a:cubicBezTo>
                <a:cubicBezTo>
                  <a:pt x="25685" y="107228"/>
                  <a:pt x="26122" y="106839"/>
                  <a:pt x="26496" y="107006"/>
                </a:cubicBezTo>
                <a:cubicBezTo>
                  <a:pt x="26933" y="106894"/>
                  <a:pt x="27370" y="106672"/>
                  <a:pt x="27745" y="106894"/>
                </a:cubicBezTo>
                <a:cubicBezTo>
                  <a:pt x="27963" y="106450"/>
                  <a:pt x="28182" y="106728"/>
                  <a:pt x="28213" y="106339"/>
                </a:cubicBezTo>
                <a:cubicBezTo>
                  <a:pt x="28338" y="106561"/>
                  <a:pt x="28525" y="106339"/>
                  <a:pt x="28650" y="106617"/>
                </a:cubicBezTo>
                <a:cubicBezTo>
                  <a:pt x="28837" y="106395"/>
                  <a:pt x="29024" y="106228"/>
                  <a:pt x="29180" y="106339"/>
                </a:cubicBezTo>
                <a:cubicBezTo>
                  <a:pt x="29368" y="106062"/>
                  <a:pt x="29524" y="106006"/>
                  <a:pt x="29680" y="106117"/>
                </a:cubicBezTo>
                <a:cubicBezTo>
                  <a:pt x="29804" y="105784"/>
                  <a:pt x="30179" y="106117"/>
                  <a:pt x="30117" y="105617"/>
                </a:cubicBezTo>
                <a:cubicBezTo>
                  <a:pt x="29555" y="105950"/>
                  <a:pt x="29055" y="105784"/>
                  <a:pt x="28462" y="106395"/>
                </a:cubicBezTo>
                <a:cubicBezTo>
                  <a:pt x="28244" y="105728"/>
                  <a:pt x="27869" y="106672"/>
                  <a:pt x="27620" y="106228"/>
                </a:cubicBezTo>
                <a:cubicBezTo>
                  <a:pt x="27433" y="106672"/>
                  <a:pt x="27308" y="106339"/>
                  <a:pt x="27152" y="106450"/>
                </a:cubicBezTo>
                <a:cubicBezTo>
                  <a:pt x="26996" y="106395"/>
                  <a:pt x="26840" y="106506"/>
                  <a:pt x="26715" y="106395"/>
                </a:cubicBezTo>
                <a:cubicBezTo>
                  <a:pt x="26403" y="106561"/>
                  <a:pt x="26122" y="106450"/>
                  <a:pt x="25841" y="106450"/>
                </a:cubicBezTo>
                <a:cubicBezTo>
                  <a:pt x="25716" y="106173"/>
                  <a:pt x="25498" y="106783"/>
                  <a:pt x="25404" y="106395"/>
                </a:cubicBezTo>
                <a:cubicBezTo>
                  <a:pt x="25217" y="106783"/>
                  <a:pt x="25123" y="106228"/>
                  <a:pt x="24936" y="106561"/>
                </a:cubicBezTo>
                <a:cubicBezTo>
                  <a:pt x="24717" y="106173"/>
                  <a:pt x="24468" y="106284"/>
                  <a:pt x="24249" y="106228"/>
                </a:cubicBezTo>
                <a:cubicBezTo>
                  <a:pt x="24156" y="105784"/>
                  <a:pt x="24000" y="106173"/>
                  <a:pt x="23875" y="106117"/>
                </a:cubicBezTo>
                <a:cubicBezTo>
                  <a:pt x="23750" y="106062"/>
                  <a:pt x="23625" y="106006"/>
                  <a:pt x="23500" y="105950"/>
                </a:cubicBezTo>
                <a:cubicBezTo>
                  <a:pt x="23032" y="105673"/>
                  <a:pt x="22501" y="105728"/>
                  <a:pt x="22033" y="105562"/>
                </a:cubicBezTo>
                <a:cubicBezTo>
                  <a:pt x="21784" y="105395"/>
                  <a:pt x="21534" y="105118"/>
                  <a:pt x="21222" y="105173"/>
                </a:cubicBezTo>
                <a:cubicBezTo>
                  <a:pt x="20972" y="104840"/>
                  <a:pt x="20660" y="104951"/>
                  <a:pt x="20348" y="104895"/>
                </a:cubicBezTo>
                <a:cubicBezTo>
                  <a:pt x="20254" y="104340"/>
                  <a:pt x="20036" y="105006"/>
                  <a:pt x="19911" y="104618"/>
                </a:cubicBezTo>
                <a:cubicBezTo>
                  <a:pt x="19786" y="104340"/>
                  <a:pt x="19630" y="104562"/>
                  <a:pt x="19505" y="104340"/>
                </a:cubicBezTo>
                <a:cubicBezTo>
                  <a:pt x="19287" y="104729"/>
                  <a:pt x="19224" y="104007"/>
                  <a:pt x="19037" y="104285"/>
                </a:cubicBezTo>
                <a:cubicBezTo>
                  <a:pt x="18881" y="104285"/>
                  <a:pt x="18756" y="104118"/>
                  <a:pt x="18631" y="104062"/>
                </a:cubicBezTo>
                <a:cubicBezTo>
                  <a:pt x="18319" y="104007"/>
                  <a:pt x="18007" y="103951"/>
                  <a:pt x="17726" y="103729"/>
                </a:cubicBezTo>
                <a:cubicBezTo>
                  <a:pt x="17570" y="104007"/>
                  <a:pt x="17477" y="103285"/>
                  <a:pt x="17289" y="103674"/>
                </a:cubicBezTo>
                <a:cubicBezTo>
                  <a:pt x="17165" y="103452"/>
                  <a:pt x="16977" y="103674"/>
                  <a:pt x="16853" y="103452"/>
                </a:cubicBezTo>
                <a:cubicBezTo>
                  <a:pt x="16697" y="103563"/>
                  <a:pt x="16572" y="103396"/>
                  <a:pt x="16416" y="103396"/>
                </a:cubicBezTo>
                <a:cubicBezTo>
                  <a:pt x="16291" y="103007"/>
                  <a:pt x="16072" y="103618"/>
                  <a:pt x="15979" y="103118"/>
                </a:cubicBezTo>
                <a:cubicBezTo>
                  <a:pt x="15667" y="103118"/>
                  <a:pt x="15386" y="103007"/>
                  <a:pt x="15105" y="102785"/>
                </a:cubicBezTo>
                <a:cubicBezTo>
                  <a:pt x="14762" y="102896"/>
                  <a:pt x="14449" y="102785"/>
                  <a:pt x="14137" y="102730"/>
                </a:cubicBezTo>
                <a:cubicBezTo>
                  <a:pt x="14106" y="102674"/>
                  <a:pt x="14075" y="102674"/>
                  <a:pt x="14075" y="102674"/>
                </a:cubicBezTo>
                <a:cubicBezTo>
                  <a:pt x="13919" y="102730"/>
                  <a:pt x="13763" y="102674"/>
                  <a:pt x="13607" y="102730"/>
                </a:cubicBezTo>
                <a:cubicBezTo>
                  <a:pt x="13576" y="102730"/>
                  <a:pt x="13576" y="102730"/>
                  <a:pt x="13544" y="102730"/>
                </a:cubicBezTo>
                <a:cubicBezTo>
                  <a:pt x="13482" y="102785"/>
                  <a:pt x="13420" y="102730"/>
                  <a:pt x="13357" y="102730"/>
                </a:cubicBezTo>
                <a:cubicBezTo>
                  <a:pt x="13326" y="102674"/>
                  <a:pt x="13326" y="102674"/>
                  <a:pt x="13295" y="102674"/>
                </a:cubicBezTo>
                <a:cubicBezTo>
                  <a:pt x="13201" y="102730"/>
                  <a:pt x="13045" y="102619"/>
                  <a:pt x="13107" y="102452"/>
                </a:cubicBezTo>
                <a:cubicBezTo>
                  <a:pt x="13263" y="102619"/>
                  <a:pt x="13420" y="102397"/>
                  <a:pt x="13607" y="102285"/>
                </a:cubicBezTo>
                <a:cubicBezTo>
                  <a:pt x="13763" y="102452"/>
                  <a:pt x="13950" y="102230"/>
                  <a:pt x="14137" y="102230"/>
                </a:cubicBezTo>
                <a:cubicBezTo>
                  <a:pt x="14449" y="102341"/>
                  <a:pt x="14855" y="102008"/>
                  <a:pt x="15136" y="102341"/>
                </a:cubicBezTo>
                <a:cubicBezTo>
                  <a:pt x="15355" y="102008"/>
                  <a:pt x="15448" y="102563"/>
                  <a:pt x="15635" y="102174"/>
                </a:cubicBezTo>
                <a:cubicBezTo>
                  <a:pt x="15760" y="102563"/>
                  <a:pt x="15979" y="102285"/>
                  <a:pt x="16135" y="102341"/>
                </a:cubicBezTo>
                <a:cubicBezTo>
                  <a:pt x="16291" y="102508"/>
                  <a:pt x="16478" y="102285"/>
                  <a:pt x="16665" y="102285"/>
                </a:cubicBezTo>
                <a:cubicBezTo>
                  <a:pt x="16821" y="102452"/>
                  <a:pt x="16977" y="102508"/>
                  <a:pt x="17165" y="102508"/>
                </a:cubicBezTo>
                <a:cubicBezTo>
                  <a:pt x="17726" y="102508"/>
                  <a:pt x="18288" y="102563"/>
                  <a:pt x="18850" y="102730"/>
                </a:cubicBezTo>
                <a:cubicBezTo>
                  <a:pt x="19630" y="102896"/>
                  <a:pt x="20379" y="103174"/>
                  <a:pt x="21159" y="103507"/>
                </a:cubicBezTo>
                <a:cubicBezTo>
                  <a:pt x="21534" y="103118"/>
                  <a:pt x="21752" y="103896"/>
                  <a:pt x="22158" y="103285"/>
                </a:cubicBezTo>
                <a:cubicBezTo>
                  <a:pt x="22314" y="103507"/>
                  <a:pt x="22501" y="103729"/>
                  <a:pt x="22689" y="103840"/>
                </a:cubicBezTo>
                <a:cubicBezTo>
                  <a:pt x="22845" y="103729"/>
                  <a:pt x="22970" y="103896"/>
                  <a:pt x="23157" y="103618"/>
                </a:cubicBezTo>
                <a:cubicBezTo>
                  <a:pt x="23282" y="104007"/>
                  <a:pt x="23438" y="103951"/>
                  <a:pt x="23594" y="103896"/>
                </a:cubicBezTo>
                <a:cubicBezTo>
                  <a:pt x="23937" y="103840"/>
                  <a:pt x="24187" y="104285"/>
                  <a:pt x="24561" y="103896"/>
                </a:cubicBezTo>
                <a:cubicBezTo>
                  <a:pt x="24686" y="104173"/>
                  <a:pt x="24873" y="103896"/>
                  <a:pt x="24998" y="104173"/>
                </a:cubicBezTo>
                <a:cubicBezTo>
                  <a:pt x="25092" y="104062"/>
                  <a:pt x="25185" y="104007"/>
                  <a:pt x="25248" y="104229"/>
                </a:cubicBezTo>
                <a:cubicBezTo>
                  <a:pt x="25342" y="104173"/>
                  <a:pt x="25435" y="103951"/>
                  <a:pt x="25529" y="104118"/>
                </a:cubicBezTo>
                <a:cubicBezTo>
                  <a:pt x="25654" y="104229"/>
                  <a:pt x="25810" y="104173"/>
                  <a:pt x="25966" y="104173"/>
                </a:cubicBezTo>
                <a:cubicBezTo>
                  <a:pt x="26091" y="104118"/>
                  <a:pt x="26465" y="104340"/>
                  <a:pt x="26403" y="103840"/>
                </a:cubicBezTo>
                <a:cubicBezTo>
                  <a:pt x="26153" y="104285"/>
                  <a:pt x="25997" y="103785"/>
                  <a:pt x="25810" y="103785"/>
                </a:cubicBezTo>
                <a:cubicBezTo>
                  <a:pt x="25591" y="103840"/>
                  <a:pt x="25373" y="103840"/>
                  <a:pt x="25154" y="103785"/>
                </a:cubicBezTo>
                <a:cubicBezTo>
                  <a:pt x="24749" y="103729"/>
                  <a:pt x="24312" y="103563"/>
                  <a:pt x="23875" y="103563"/>
                </a:cubicBezTo>
                <a:cubicBezTo>
                  <a:pt x="23500" y="103285"/>
                  <a:pt x="23094" y="103396"/>
                  <a:pt x="22689" y="103229"/>
                </a:cubicBezTo>
                <a:cubicBezTo>
                  <a:pt x="22501" y="102952"/>
                  <a:pt x="22283" y="103007"/>
                  <a:pt x="22065" y="103007"/>
                </a:cubicBezTo>
                <a:cubicBezTo>
                  <a:pt x="21877" y="102674"/>
                  <a:pt x="21596" y="103118"/>
                  <a:pt x="21440" y="102785"/>
                </a:cubicBezTo>
                <a:cubicBezTo>
                  <a:pt x="21347" y="102896"/>
                  <a:pt x="21253" y="102785"/>
                  <a:pt x="21159" y="102730"/>
                </a:cubicBezTo>
                <a:cubicBezTo>
                  <a:pt x="21159" y="102730"/>
                  <a:pt x="21159" y="102730"/>
                  <a:pt x="21159" y="102730"/>
                </a:cubicBezTo>
                <a:cubicBezTo>
                  <a:pt x="21066" y="102563"/>
                  <a:pt x="20941" y="102841"/>
                  <a:pt x="20879" y="102508"/>
                </a:cubicBezTo>
                <a:cubicBezTo>
                  <a:pt x="20629" y="102841"/>
                  <a:pt x="20442" y="102341"/>
                  <a:pt x="20223" y="102508"/>
                </a:cubicBezTo>
                <a:cubicBezTo>
                  <a:pt x="19786" y="102397"/>
                  <a:pt x="19381" y="102174"/>
                  <a:pt x="18975" y="102063"/>
                </a:cubicBezTo>
                <a:cubicBezTo>
                  <a:pt x="18881" y="101897"/>
                  <a:pt x="18756" y="102119"/>
                  <a:pt x="18631" y="102063"/>
                </a:cubicBezTo>
                <a:cubicBezTo>
                  <a:pt x="18538" y="101952"/>
                  <a:pt x="18444" y="101897"/>
                  <a:pt x="18319" y="102063"/>
                </a:cubicBezTo>
                <a:cubicBezTo>
                  <a:pt x="18163" y="101508"/>
                  <a:pt x="17882" y="102119"/>
                  <a:pt x="17695" y="101841"/>
                </a:cubicBezTo>
                <a:cubicBezTo>
                  <a:pt x="17227" y="102063"/>
                  <a:pt x="16853" y="101508"/>
                  <a:pt x="16384" y="101841"/>
                </a:cubicBezTo>
                <a:cubicBezTo>
                  <a:pt x="16291" y="101453"/>
                  <a:pt x="16135" y="101786"/>
                  <a:pt x="16041" y="101508"/>
                </a:cubicBezTo>
                <a:cubicBezTo>
                  <a:pt x="15823" y="101897"/>
                  <a:pt x="15791" y="101397"/>
                  <a:pt x="15791" y="101175"/>
                </a:cubicBezTo>
                <a:cubicBezTo>
                  <a:pt x="15667" y="101564"/>
                  <a:pt x="15479" y="101730"/>
                  <a:pt x="15261" y="101453"/>
                </a:cubicBezTo>
                <a:cubicBezTo>
                  <a:pt x="14980" y="101730"/>
                  <a:pt x="14762" y="101619"/>
                  <a:pt x="14512" y="101564"/>
                </a:cubicBezTo>
                <a:cubicBezTo>
                  <a:pt x="14044" y="101675"/>
                  <a:pt x="13576" y="101786"/>
                  <a:pt x="13139" y="101675"/>
                </a:cubicBezTo>
                <a:cubicBezTo>
                  <a:pt x="12983" y="101730"/>
                  <a:pt x="12795" y="101952"/>
                  <a:pt x="12671" y="101841"/>
                </a:cubicBezTo>
                <a:cubicBezTo>
                  <a:pt x="12514" y="101952"/>
                  <a:pt x="12327" y="102174"/>
                  <a:pt x="12202" y="102008"/>
                </a:cubicBezTo>
                <a:cubicBezTo>
                  <a:pt x="11890" y="101897"/>
                  <a:pt x="11547" y="102285"/>
                  <a:pt x="11266" y="102174"/>
                </a:cubicBezTo>
                <a:cubicBezTo>
                  <a:pt x="10923" y="102452"/>
                  <a:pt x="10642" y="102341"/>
                  <a:pt x="10299" y="102508"/>
                </a:cubicBezTo>
                <a:cubicBezTo>
                  <a:pt x="10018" y="102230"/>
                  <a:pt x="9612" y="102896"/>
                  <a:pt x="9331" y="102563"/>
                </a:cubicBezTo>
                <a:cubicBezTo>
                  <a:pt x="9550" y="102563"/>
                  <a:pt x="9799" y="102174"/>
                  <a:pt x="10018" y="102063"/>
                </a:cubicBezTo>
                <a:cubicBezTo>
                  <a:pt x="10236" y="102285"/>
                  <a:pt x="10517" y="101619"/>
                  <a:pt x="10704" y="101841"/>
                </a:cubicBezTo>
                <a:cubicBezTo>
                  <a:pt x="11141" y="101230"/>
                  <a:pt x="11516" y="101230"/>
                  <a:pt x="11921" y="101008"/>
                </a:cubicBezTo>
                <a:cubicBezTo>
                  <a:pt x="12327" y="100620"/>
                  <a:pt x="12671" y="100731"/>
                  <a:pt x="13076" y="100397"/>
                </a:cubicBezTo>
                <a:cubicBezTo>
                  <a:pt x="13232" y="100675"/>
                  <a:pt x="13482" y="100009"/>
                  <a:pt x="13607" y="100564"/>
                </a:cubicBezTo>
                <a:cubicBezTo>
                  <a:pt x="13825" y="100231"/>
                  <a:pt x="14013" y="100286"/>
                  <a:pt x="14231" y="100175"/>
                </a:cubicBezTo>
                <a:cubicBezTo>
                  <a:pt x="14418" y="100175"/>
                  <a:pt x="14574" y="100397"/>
                  <a:pt x="14824" y="100064"/>
                </a:cubicBezTo>
                <a:cubicBezTo>
                  <a:pt x="14980" y="100342"/>
                  <a:pt x="15230" y="100009"/>
                  <a:pt x="15417" y="99898"/>
                </a:cubicBezTo>
                <a:cubicBezTo>
                  <a:pt x="15604" y="100009"/>
                  <a:pt x="15760" y="100231"/>
                  <a:pt x="16010" y="100009"/>
                </a:cubicBezTo>
                <a:cubicBezTo>
                  <a:pt x="16072" y="100175"/>
                  <a:pt x="16228" y="99842"/>
                  <a:pt x="16291" y="100231"/>
                </a:cubicBezTo>
                <a:cubicBezTo>
                  <a:pt x="16416" y="100064"/>
                  <a:pt x="16540" y="99953"/>
                  <a:pt x="16665" y="100009"/>
                </a:cubicBezTo>
                <a:cubicBezTo>
                  <a:pt x="17040" y="100175"/>
                  <a:pt x="17477" y="99898"/>
                  <a:pt x="17882" y="100064"/>
                </a:cubicBezTo>
                <a:cubicBezTo>
                  <a:pt x="17945" y="100231"/>
                  <a:pt x="18070" y="100064"/>
                  <a:pt x="18163" y="99953"/>
                </a:cubicBezTo>
                <a:cubicBezTo>
                  <a:pt x="18257" y="100064"/>
                  <a:pt x="18351" y="100064"/>
                  <a:pt x="18475" y="99953"/>
                </a:cubicBezTo>
                <a:cubicBezTo>
                  <a:pt x="18663" y="100175"/>
                  <a:pt x="18912" y="100064"/>
                  <a:pt x="19100" y="100175"/>
                </a:cubicBezTo>
                <a:cubicBezTo>
                  <a:pt x="19318" y="100120"/>
                  <a:pt x="19505" y="100009"/>
                  <a:pt x="19693" y="100231"/>
                </a:cubicBezTo>
                <a:cubicBezTo>
                  <a:pt x="19942" y="99953"/>
                  <a:pt x="20130" y="100231"/>
                  <a:pt x="20348" y="100231"/>
                </a:cubicBezTo>
                <a:cubicBezTo>
                  <a:pt x="20785" y="100009"/>
                  <a:pt x="21128" y="100509"/>
                  <a:pt x="21565" y="100286"/>
                </a:cubicBezTo>
                <a:cubicBezTo>
                  <a:pt x="21752" y="100397"/>
                  <a:pt x="21940" y="100675"/>
                  <a:pt x="22158" y="100397"/>
                </a:cubicBezTo>
                <a:cubicBezTo>
                  <a:pt x="22314" y="100897"/>
                  <a:pt x="22595" y="100397"/>
                  <a:pt x="22751" y="100842"/>
                </a:cubicBezTo>
                <a:cubicBezTo>
                  <a:pt x="23188" y="100620"/>
                  <a:pt x="23563" y="101119"/>
                  <a:pt x="23968" y="100897"/>
                </a:cubicBezTo>
                <a:cubicBezTo>
                  <a:pt x="24187" y="101064"/>
                  <a:pt x="24374" y="101175"/>
                  <a:pt x="24624" y="101119"/>
                </a:cubicBezTo>
                <a:cubicBezTo>
                  <a:pt x="24811" y="101175"/>
                  <a:pt x="25029" y="101397"/>
                  <a:pt x="25248" y="101119"/>
                </a:cubicBezTo>
                <a:cubicBezTo>
                  <a:pt x="25435" y="101508"/>
                  <a:pt x="25654" y="101453"/>
                  <a:pt x="25872" y="101564"/>
                </a:cubicBezTo>
                <a:cubicBezTo>
                  <a:pt x="25966" y="101786"/>
                  <a:pt x="26091" y="101453"/>
                  <a:pt x="26153" y="101786"/>
                </a:cubicBezTo>
                <a:cubicBezTo>
                  <a:pt x="26278" y="101675"/>
                  <a:pt x="26371" y="101841"/>
                  <a:pt x="26496" y="101786"/>
                </a:cubicBezTo>
                <a:cubicBezTo>
                  <a:pt x="26933" y="101952"/>
                  <a:pt x="27339" y="102285"/>
                  <a:pt x="27807" y="102341"/>
                </a:cubicBezTo>
                <a:cubicBezTo>
                  <a:pt x="27901" y="102508"/>
                  <a:pt x="27994" y="102508"/>
                  <a:pt x="28119" y="102341"/>
                </a:cubicBezTo>
                <a:cubicBezTo>
                  <a:pt x="28213" y="102674"/>
                  <a:pt x="28338" y="102508"/>
                  <a:pt x="28431" y="102563"/>
                </a:cubicBezTo>
                <a:cubicBezTo>
                  <a:pt x="28587" y="102563"/>
                  <a:pt x="28775" y="102619"/>
                  <a:pt x="28931" y="102730"/>
                </a:cubicBezTo>
                <a:cubicBezTo>
                  <a:pt x="28962" y="102730"/>
                  <a:pt x="29024" y="102785"/>
                  <a:pt x="29055" y="102785"/>
                </a:cubicBezTo>
                <a:cubicBezTo>
                  <a:pt x="29492" y="103063"/>
                  <a:pt x="29992" y="102563"/>
                  <a:pt x="30397" y="103174"/>
                </a:cubicBezTo>
                <a:cubicBezTo>
                  <a:pt x="30834" y="102674"/>
                  <a:pt x="31178" y="103118"/>
                  <a:pt x="31583" y="102896"/>
                </a:cubicBezTo>
                <a:cubicBezTo>
                  <a:pt x="31771" y="103007"/>
                  <a:pt x="32020" y="102619"/>
                  <a:pt x="32176" y="102952"/>
                </a:cubicBezTo>
                <a:cubicBezTo>
                  <a:pt x="32270" y="102896"/>
                  <a:pt x="32364" y="102674"/>
                  <a:pt x="32457" y="102841"/>
                </a:cubicBezTo>
                <a:cubicBezTo>
                  <a:pt x="32488" y="102730"/>
                  <a:pt x="32551" y="102730"/>
                  <a:pt x="32582" y="102730"/>
                </a:cubicBezTo>
                <a:cubicBezTo>
                  <a:pt x="32644" y="102674"/>
                  <a:pt x="32707" y="102674"/>
                  <a:pt x="32676" y="102563"/>
                </a:cubicBezTo>
                <a:cubicBezTo>
                  <a:pt x="32301" y="102619"/>
                  <a:pt x="31927" y="102452"/>
                  <a:pt x="31552" y="102508"/>
                </a:cubicBezTo>
                <a:cubicBezTo>
                  <a:pt x="31178" y="102674"/>
                  <a:pt x="30834" y="102341"/>
                  <a:pt x="30429" y="102674"/>
                </a:cubicBezTo>
                <a:cubicBezTo>
                  <a:pt x="30273" y="102508"/>
                  <a:pt x="30085" y="102285"/>
                  <a:pt x="29867" y="102397"/>
                </a:cubicBezTo>
                <a:cubicBezTo>
                  <a:pt x="29680" y="102285"/>
                  <a:pt x="29430" y="102508"/>
                  <a:pt x="29243" y="102174"/>
                </a:cubicBezTo>
                <a:cubicBezTo>
                  <a:pt x="29149" y="102285"/>
                  <a:pt x="29055" y="102341"/>
                  <a:pt x="28993" y="102063"/>
                </a:cubicBezTo>
                <a:cubicBezTo>
                  <a:pt x="28899" y="102119"/>
                  <a:pt x="28775" y="102119"/>
                  <a:pt x="28681" y="102063"/>
                </a:cubicBezTo>
                <a:cubicBezTo>
                  <a:pt x="28462" y="102063"/>
                  <a:pt x="28275" y="101730"/>
                  <a:pt x="28057" y="101841"/>
                </a:cubicBezTo>
                <a:cubicBezTo>
                  <a:pt x="27838" y="101952"/>
                  <a:pt x="27682" y="101730"/>
                  <a:pt x="27495" y="101564"/>
                </a:cubicBezTo>
                <a:cubicBezTo>
                  <a:pt x="27245" y="101841"/>
                  <a:pt x="27089" y="101230"/>
                  <a:pt x="26840" y="101564"/>
                </a:cubicBezTo>
                <a:cubicBezTo>
                  <a:pt x="26715" y="101064"/>
                  <a:pt x="26465" y="101453"/>
                  <a:pt x="26278" y="101230"/>
                </a:cubicBezTo>
                <a:cubicBezTo>
                  <a:pt x="26091" y="101230"/>
                  <a:pt x="25903" y="100897"/>
                  <a:pt x="25685" y="100842"/>
                </a:cubicBezTo>
                <a:cubicBezTo>
                  <a:pt x="25435" y="100897"/>
                  <a:pt x="25248" y="100564"/>
                  <a:pt x="24998" y="100675"/>
                </a:cubicBezTo>
                <a:cubicBezTo>
                  <a:pt x="24873" y="100453"/>
                  <a:pt x="24686" y="100897"/>
                  <a:pt x="24592" y="100564"/>
                </a:cubicBezTo>
                <a:cubicBezTo>
                  <a:pt x="24468" y="100509"/>
                  <a:pt x="24343" y="100453"/>
                  <a:pt x="24218" y="100397"/>
                </a:cubicBezTo>
                <a:cubicBezTo>
                  <a:pt x="24093" y="100509"/>
                  <a:pt x="23968" y="100453"/>
                  <a:pt x="23843" y="100509"/>
                </a:cubicBezTo>
                <a:cubicBezTo>
                  <a:pt x="23719" y="100231"/>
                  <a:pt x="23594" y="100175"/>
                  <a:pt x="23438" y="100397"/>
                </a:cubicBezTo>
                <a:cubicBezTo>
                  <a:pt x="23313" y="100342"/>
                  <a:pt x="23250" y="99898"/>
                  <a:pt x="23063" y="100231"/>
                </a:cubicBezTo>
                <a:cubicBezTo>
                  <a:pt x="22938" y="100231"/>
                  <a:pt x="22876" y="99787"/>
                  <a:pt x="22689" y="100120"/>
                </a:cubicBezTo>
                <a:cubicBezTo>
                  <a:pt x="22501" y="99842"/>
                  <a:pt x="22221" y="100009"/>
                  <a:pt x="22033" y="99787"/>
                </a:cubicBezTo>
                <a:cubicBezTo>
                  <a:pt x="21721" y="100064"/>
                  <a:pt x="21534" y="99342"/>
                  <a:pt x="21253" y="99731"/>
                </a:cubicBezTo>
                <a:cubicBezTo>
                  <a:pt x="20754" y="99398"/>
                  <a:pt x="20223" y="99620"/>
                  <a:pt x="19724" y="99453"/>
                </a:cubicBezTo>
                <a:cubicBezTo>
                  <a:pt x="19474" y="99398"/>
                  <a:pt x="19193" y="99676"/>
                  <a:pt x="19006" y="99287"/>
                </a:cubicBezTo>
                <a:cubicBezTo>
                  <a:pt x="18725" y="99565"/>
                  <a:pt x="18475" y="99453"/>
                  <a:pt x="18226" y="99287"/>
                </a:cubicBezTo>
                <a:cubicBezTo>
                  <a:pt x="18039" y="99676"/>
                  <a:pt x="17976" y="99287"/>
                  <a:pt x="17820" y="99342"/>
                </a:cubicBezTo>
                <a:cubicBezTo>
                  <a:pt x="17726" y="99120"/>
                  <a:pt x="17539" y="99565"/>
                  <a:pt x="17414" y="99453"/>
                </a:cubicBezTo>
                <a:cubicBezTo>
                  <a:pt x="17321" y="99342"/>
                  <a:pt x="17165" y="99398"/>
                  <a:pt x="17040" y="99565"/>
                </a:cubicBezTo>
                <a:cubicBezTo>
                  <a:pt x="16977" y="98898"/>
                  <a:pt x="16728" y="99787"/>
                  <a:pt x="16665" y="99398"/>
                </a:cubicBezTo>
                <a:cubicBezTo>
                  <a:pt x="16135" y="99509"/>
                  <a:pt x="15667" y="99231"/>
                  <a:pt x="15136" y="99453"/>
                </a:cubicBezTo>
                <a:cubicBezTo>
                  <a:pt x="14918" y="99231"/>
                  <a:pt x="14605" y="99731"/>
                  <a:pt x="14356" y="99398"/>
                </a:cubicBezTo>
                <a:cubicBezTo>
                  <a:pt x="14200" y="99676"/>
                  <a:pt x="14075" y="99731"/>
                  <a:pt x="13950" y="99509"/>
                </a:cubicBezTo>
                <a:cubicBezTo>
                  <a:pt x="13888" y="99787"/>
                  <a:pt x="13544" y="99620"/>
                  <a:pt x="13700" y="99453"/>
                </a:cubicBezTo>
                <a:cubicBezTo>
                  <a:pt x="13950" y="99176"/>
                  <a:pt x="14106" y="99342"/>
                  <a:pt x="14325" y="99287"/>
                </a:cubicBezTo>
                <a:cubicBezTo>
                  <a:pt x="14543" y="99009"/>
                  <a:pt x="14699" y="99231"/>
                  <a:pt x="14918" y="99176"/>
                </a:cubicBezTo>
                <a:cubicBezTo>
                  <a:pt x="15136" y="98898"/>
                  <a:pt x="15292" y="99176"/>
                  <a:pt x="15511" y="99009"/>
                </a:cubicBezTo>
                <a:cubicBezTo>
                  <a:pt x="15698" y="99342"/>
                  <a:pt x="15979" y="98843"/>
                  <a:pt x="16197" y="98787"/>
                </a:cubicBezTo>
                <a:cubicBezTo>
                  <a:pt x="16572" y="98954"/>
                  <a:pt x="16977" y="98732"/>
                  <a:pt x="17352" y="98954"/>
                </a:cubicBezTo>
                <a:cubicBezTo>
                  <a:pt x="17633" y="98676"/>
                  <a:pt x="17914" y="98565"/>
                  <a:pt x="18163" y="98787"/>
                </a:cubicBezTo>
                <a:cubicBezTo>
                  <a:pt x="18475" y="98287"/>
                  <a:pt x="18663" y="98843"/>
                  <a:pt x="18944" y="98565"/>
                </a:cubicBezTo>
                <a:cubicBezTo>
                  <a:pt x="19443" y="98787"/>
                  <a:pt x="20005" y="98565"/>
                  <a:pt x="20504" y="98898"/>
                </a:cubicBezTo>
                <a:cubicBezTo>
                  <a:pt x="21003" y="98898"/>
                  <a:pt x="21534" y="98954"/>
                  <a:pt x="22033" y="99176"/>
                </a:cubicBezTo>
                <a:cubicBezTo>
                  <a:pt x="22189" y="98732"/>
                  <a:pt x="22252" y="99565"/>
                  <a:pt x="22408" y="99120"/>
                </a:cubicBezTo>
                <a:cubicBezTo>
                  <a:pt x="22533" y="99342"/>
                  <a:pt x="22720" y="98898"/>
                  <a:pt x="22782" y="99231"/>
                </a:cubicBezTo>
                <a:cubicBezTo>
                  <a:pt x="22938" y="99176"/>
                  <a:pt x="23063" y="99231"/>
                  <a:pt x="23188" y="99342"/>
                </a:cubicBezTo>
                <a:cubicBezTo>
                  <a:pt x="23375" y="99842"/>
                  <a:pt x="23313" y="98787"/>
                  <a:pt x="23438" y="99231"/>
                </a:cubicBezTo>
                <a:cubicBezTo>
                  <a:pt x="23687" y="99453"/>
                  <a:pt x="23937" y="99565"/>
                  <a:pt x="24218" y="99509"/>
                </a:cubicBezTo>
                <a:cubicBezTo>
                  <a:pt x="24312" y="99620"/>
                  <a:pt x="24436" y="99676"/>
                  <a:pt x="24592" y="99620"/>
                </a:cubicBezTo>
                <a:cubicBezTo>
                  <a:pt x="24749" y="100342"/>
                  <a:pt x="24780" y="99231"/>
                  <a:pt x="24905" y="99620"/>
                </a:cubicBezTo>
                <a:cubicBezTo>
                  <a:pt x="24998" y="100231"/>
                  <a:pt x="25217" y="99620"/>
                  <a:pt x="25310" y="100120"/>
                </a:cubicBezTo>
                <a:cubicBezTo>
                  <a:pt x="25498" y="100064"/>
                  <a:pt x="25654" y="100175"/>
                  <a:pt x="25841" y="100064"/>
                </a:cubicBezTo>
                <a:cubicBezTo>
                  <a:pt x="25966" y="100397"/>
                  <a:pt x="26153" y="100453"/>
                  <a:pt x="26340" y="100231"/>
                </a:cubicBezTo>
                <a:cubicBezTo>
                  <a:pt x="26434" y="100842"/>
                  <a:pt x="26715" y="100120"/>
                  <a:pt x="26808" y="100620"/>
                </a:cubicBezTo>
                <a:cubicBezTo>
                  <a:pt x="27027" y="100509"/>
                  <a:pt x="27214" y="100564"/>
                  <a:pt x="27370" y="100953"/>
                </a:cubicBezTo>
                <a:cubicBezTo>
                  <a:pt x="27682" y="100564"/>
                  <a:pt x="27901" y="101286"/>
                  <a:pt x="28213" y="100897"/>
                </a:cubicBezTo>
                <a:cubicBezTo>
                  <a:pt x="28275" y="101064"/>
                  <a:pt x="28338" y="101008"/>
                  <a:pt x="28400" y="101064"/>
                </a:cubicBezTo>
                <a:cubicBezTo>
                  <a:pt x="28462" y="101119"/>
                  <a:pt x="28587" y="101119"/>
                  <a:pt x="28650" y="101175"/>
                </a:cubicBezTo>
                <a:cubicBezTo>
                  <a:pt x="28806" y="101008"/>
                  <a:pt x="28931" y="101341"/>
                  <a:pt x="29087" y="101175"/>
                </a:cubicBezTo>
                <a:cubicBezTo>
                  <a:pt x="29368" y="101453"/>
                  <a:pt x="29648" y="101341"/>
                  <a:pt x="29929" y="101341"/>
                </a:cubicBezTo>
                <a:cubicBezTo>
                  <a:pt x="30210" y="101564"/>
                  <a:pt x="30522" y="101619"/>
                  <a:pt x="30834" y="101453"/>
                </a:cubicBezTo>
                <a:cubicBezTo>
                  <a:pt x="30928" y="101286"/>
                  <a:pt x="30834" y="101230"/>
                  <a:pt x="30741" y="101175"/>
                </a:cubicBezTo>
                <a:cubicBezTo>
                  <a:pt x="30616" y="101286"/>
                  <a:pt x="30522" y="101119"/>
                  <a:pt x="30397" y="101175"/>
                </a:cubicBezTo>
                <a:cubicBezTo>
                  <a:pt x="30210" y="101008"/>
                  <a:pt x="29992" y="100953"/>
                  <a:pt x="29773" y="100953"/>
                </a:cubicBezTo>
                <a:cubicBezTo>
                  <a:pt x="29368" y="100842"/>
                  <a:pt x="28993" y="100675"/>
                  <a:pt x="28556" y="100897"/>
                </a:cubicBezTo>
                <a:cubicBezTo>
                  <a:pt x="28369" y="100509"/>
                  <a:pt x="28150" y="100564"/>
                  <a:pt x="27932" y="100453"/>
                </a:cubicBezTo>
                <a:cubicBezTo>
                  <a:pt x="27807" y="100564"/>
                  <a:pt x="27745" y="100175"/>
                  <a:pt x="27620" y="100453"/>
                </a:cubicBezTo>
                <a:cubicBezTo>
                  <a:pt x="27526" y="100175"/>
                  <a:pt x="27339" y="100509"/>
                  <a:pt x="27276" y="100064"/>
                </a:cubicBezTo>
                <a:cubicBezTo>
                  <a:pt x="26996" y="100286"/>
                  <a:pt x="26808" y="100009"/>
                  <a:pt x="26559" y="99953"/>
                </a:cubicBezTo>
                <a:cubicBezTo>
                  <a:pt x="26434" y="100064"/>
                  <a:pt x="26371" y="99676"/>
                  <a:pt x="26247" y="99953"/>
                </a:cubicBezTo>
                <a:cubicBezTo>
                  <a:pt x="26153" y="99453"/>
                  <a:pt x="25997" y="99787"/>
                  <a:pt x="25872" y="99620"/>
                </a:cubicBezTo>
                <a:cubicBezTo>
                  <a:pt x="25435" y="99453"/>
                  <a:pt x="24998" y="99342"/>
                  <a:pt x="24592" y="99009"/>
                </a:cubicBezTo>
                <a:cubicBezTo>
                  <a:pt x="24093" y="99120"/>
                  <a:pt x="23656" y="98787"/>
                  <a:pt x="23188" y="98565"/>
                </a:cubicBezTo>
                <a:cubicBezTo>
                  <a:pt x="22782" y="98676"/>
                  <a:pt x="22408" y="98287"/>
                  <a:pt x="21971" y="98454"/>
                </a:cubicBezTo>
                <a:cubicBezTo>
                  <a:pt x="21565" y="98398"/>
                  <a:pt x="21159" y="98343"/>
                  <a:pt x="20754" y="98176"/>
                </a:cubicBezTo>
                <a:cubicBezTo>
                  <a:pt x="20379" y="98065"/>
                  <a:pt x="19942" y="98121"/>
                  <a:pt x="19568" y="97843"/>
                </a:cubicBezTo>
                <a:cubicBezTo>
                  <a:pt x="19131" y="98065"/>
                  <a:pt x="18725" y="97788"/>
                  <a:pt x="18288" y="98010"/>
                </a:cubicBezTo>
                <a:cubicBezTo>
                  <a:pt x="17914" y="97843"/>
                  <a:pt x="17477" y="98065"/>
                  <a:pt x="17040" y="98176"/>
                </a:cubicBezTo>
                <a:cubicBezTo>
                  <a:pt x="16853" y="98287"/>
                  <a:pt x="16665" y="98121"/>
                  <a:pt x="16478" y="98065"/>
                </a:cubicBezTo>
                <a:cubicBezTo>
                  <a:pt x="16353" y="98176"/>
                  <a:pt x="16228" y="98398"/>
                  <a:pt x="16135" y="98065"/>
                </a:cubicBezTo>
                <a:cubicBezTo>
                  <a:pt x="16010" y="98232"/>
                  <a:pt x="15885" y="98343"/>
                  <a:pt x="15791" y="98287"/>
                </a:cubicBezTo>
                <a:cubicBezTo>
                  <a:pt x="15573" y="98454"/>
                  <a:pt x="15448" y="97954"/>
                  <a:pt x="15198" y="98454"/>
                </a:cubicBezTo>
                <a:cubicBezTo>
                  <a:pt x="14980" y="98232"/>
                  <a:pt x="14762" y="98509"/>
                  <a:pt x="14543" y="98454"/>
                </a:cubicBezTo>
                <a:cubicBezTo>
                  <a:pt x="14293" y="98732"/>
                  <a:pt x="14106" y="98287"/>
                  <a:pt x="13856" y="98676"/>
                </a:cubicBezTo>
                <a:cubicBezTo>
                  <a:pt x="13669" y="98565"/>
                  <a:pt x="13357" y="99176"/>
                  <a:pt x="13201" y="98676"/>
                </a:cubicBezTo>
                <a:cubicBezTo>
                  <a:pt x="13607" y="98732"/>
                  <a:pt x="13763" y="97899"/>
                  <a:pt x="13981" y="97565"/>
                </a:cubicBezTo>
                <a:cubicBezTo>
                  <a:pt x="14325" y="97899"/>
                  <a:pt x="14762" y="97121"/>
                  <a:pt x="15105" y="97343"/>
                </a:cubicBezTo>
                <a:cubicBezTo>
                  <a:pt x="15042" y="96844"/>
                  <a:pt x="15417" y="97177"/>
                  <a:pt x="15573" y="96844"/>
                </a:cubicBezTo>
                <a:cubicBezTo>
                  <a:pt x="15729" y="96955"/>
                  <a:pt x="15916" y="96732"/>
                  <a:pt x="16072" y="97010"/>
                </a:cubicBezTo>
                <a:cubicBezTo>
                  <a:pt x="16166" y="97177"/>
                  <a:pt x="16322" y="96566"/>
                  <a:pt x="16540" y="96844"/>
                </a:cubicBezTo>
                <a:cubicBezTo>
                  <a:pt x="16603" y="96955"/>
                  <a:pt x="16697" y="96899"/>
                  <a:pt x="16790" y="96899"/>
                </a:cubicBezTo>
                <a:cubicBezTo>
                  <a:pt x="16915" y="96677"/>
                  <a:pt x="17009" y="96899"/>
                  <a:pt x="17133" y="96899"/>
                </a:cubicBezTo>
                <a:cubicBezTo>
                  <a:pt x="17352" y="96677"/>
                  <a:pt x="17539" y="96788"/>
                  <a:pt x="17758" y="96566"/>
                </a:cubicBezTo>
                <a:cubicBezTo>
                  <a:pt x="17820" y="96955"/>
                  <a:pt x="18007" y="96621"/>
                  <a:pt x="18132" y="96677"/>
                </a:cubicBezTo>
                <a:cubicBezTo>
                  <a:pt x="18257" y="96899"/>
                  <a:pt x="18413" y="96677"/>
                  <a:pt x="18569" y="96732"/>
                </a:cubicBezTo>
                <a:cubicBezTo>
                  <a:pt x="18850" y="96899"/>
                  <a:pt x="19224" y="96233"/>
                  <a:pt x="19474" y="96788"/>
                </a:cubicBezTo>
                <a:cubicBezTo>
                  <a:pt x="20067" y="96677"/>
                  <a:pt x="20660" y="96844"/>
                  <a:pt x="21222" y="96844"/>
                </a:cubicBezTo>
                <a:cubicBezTo>
                  <a:pt x="21503" y="96899"/>
                  <a:pt x="21784" y="97066"/>
                  <a:pt x="22065" y="97010"/>
                </a:cubicBezTo>
                <a:cubicBezTo>
                  <a:pt x="22127" y="97066"/>
                  <a:pt x="22189" y="97066"/>
                  <a:pt x="22252" y="96955"/>
                </a:cubicBezTo>
                <a:cubicBezTo>
                  <a:pt x="22345" y="97121"/>
                  <a:pt x="22408" y="97232"/>
                  <a:pt x="22501" y="97066"/>
                </a:cubicBezTo>
                <a:cubicBezTo>
                  <a:pt x="22657" y="97121"/>
                  <a:pt x="22782" y="97288"/>
                  <a:pt x="22938" y="97288"/>
                </a:cubicBezTo>
                <a:cubicBezTo>
                  <a:pt x="23094" y="97232"/>
                  <a:pt x="23219" y="97288"/>
                  <a:pt x="23313" y="97454"/>
                </a:cubicBezTo>
                <a:cubicBezTo>
                  <a:pt x="23438" y="97677"/>
                  <a:pt x="23656" y="97177"/>
                  <a:pt x="23750" y="97677"/>
                </a:cubicBezTo>
                <a:cubicBezTo>
                  <a:pt x="23906" y="97677"/>
                  <a:pt x="24062" y="97621"/>
                  <a:pt x="24187" y="97954"/>
                </a:cubicBezTo>
                <a:cubicBezTo>
                  <a:pt x="24343" y="97677"/>
                  <a:pt x="24499" y="97843"/>
                  <a:pt x="24592" y="98232"/>
                </a:cubicBezTo>
                <a:cubicBezTo>
                  <a:pt x="24936" y="97732"/>
                  <a:pt x="25154" y="98343"/>
                  <a:pt x="25466" y="98176"/>
                </a:cubicBezTo>
                <a:cubicBezTo>
                  <a:pt x="25841" y="98509"/>
                  <a:pt x="26278" y="98621"/>
                  <a:pt x="26684" y="98843"/>
                </a:cubicBezTo>
                <a:cubicBezTo>
                  <a:pt x="26902" y="98787"/>
                  <a:pt x="27089" y="99009"/>
                  <a:pt x="27339" y="98843"/>
                </a:cubicBezTo>
                <a:cubicBezTo>
                  <a:pt x="27495" y="99453"/>
                  <a:pt x="27776" y="98787"/>
                  <a:pt x="27932" y="99287"/>
                </a:cubicBezTo>
                <a:cubicBezTo>
                  <a:pt x="28182" y="98954"/>
                  <a:pt x="28369" y="99453"/>
                  <a:pt x="28587" y="99287"/>
                </a:cubicBezTo>
                <a:cubicBezTo>
                  <a:pt x="28775" y="99676"/>
                  <a:pt x="29024" y="99287"/>
                  <a:pt x="29211" y="99731"/>
                </a:cubicBezTo>
                <a:cubicBezTo>
                  <a:pt x="29430" y="99509"/>
                  <a:pt x="29617" y="99898"/>
                  <a:pt x="29836" y="99953"/>
                </a:cubicBezTo>
                <a:cubicBezTo>
                  <a:pt x="30085" y="99620"/>
                  <a:pt x="30241" y="100064"/>
                  <a:pt x="30491" y="99953"/>
                </a:cubicBezTo>
                <a:cubicBezTo>
                  <a:pt x="30897" y="100175"/>
                  <a:pt x="31302" y="100286"/>
                  <a:pt x="31739" y="100342"/>
                </a:cubicBezTo>
                <a:cubicBezTo>
                  <a:pt x="32145" y="100509"/>
                  <a:pt x="32613" y="100397"/>
                  <a:pt x="33019" y="100564"/>
                </a:cubicBezTo>
                <a:cubicBezTo>
                  <a:pt x="33487" y="100231"/>
                  <a:pt x="33862" y="100675"/>
                  <a:pt x="34330" y="100342"/>
                </a:cubicBezTo>
                <a:cubicBezTo>
                  <a:pt x="34423" y="100509"/>
                  <a:pt x="34579" y="100286"/>
                  <a:pt x="34673" y="100342"/>
                </a:cubicBezTo>
                <a:cubicBezTo>
                  <a:pt x="34767" y="100453"/>
                  <a:pt x="34860" y="100509"/>
                  <a:pt x="34985" y="100342"/>
                </a:cubicBezTo>
                <a:cubicBezTo>
                  <a:pt x="35079" y="100564"/>
                  <a:pt x="35235" y="100175"/>
                  <a:pt x="35328" y="100342"/>
                </a:cubicBezTo>
                <a:cubicBezTo>
                  <a:pt x="35485" y="100342"/>
                  <a:pt x="35578" y="100286"/>
                  <a:pt x="35609" y="100009"/>
                </a:cubicBezTo>
                <a:cubicBezTo>
                  <a:pt x="35797" y="100675"/>
                  <a:pt x="36109" y="99953"/>
                  <a:pt x="36327" y="100120"/>
                </a:cubicBezTo>
                <a:cubicBezTo>
                  <a:pt x="36546" y="100342"/>
                  <a:pt x="36858" y="100064"/>
                  <a:pt x="37107" y="100175"/>
                </a:cubicBezTo>
                <a:cubicBezTo>
                  <a:pt x="37357" y="100231"/>
                  <a:pt x="37638" y="100120"/>
                  <a:pt x="37888" y="100175"/>
                </a:cubicBezTo>
                <a:cubicBezTo>
                  <a:pt x="38169" y="99953"/>
                  <a:pt x="38387" y="100231"/>
                  <a:pt x="38699" y="100009"/>
                </a:cubicBezTo>
                <a:cubicBezTo>
                  <a:pt x="38918" y="100175"/>
                  <a:pt x="39230" y="99842"/>
                  <a:pt x="39479" y="99842"/>
                </a:cubicBezTo>
                <a:cubicBezTo>
                  <a:pt x="39760" y="99565"/>
                  <a:pt x="40010" y="99898"/>
                  <a:pt x="40322" y="99398"/>
                </a:cubicBezTo>
                <a:cubicBezTo>
                  <a:pt x="40572" y="99565"/>
                  <a:pt x="40853" y="99231"/>
                  <a:pt x="41133" y="99009"/>
                </a:cubicBezTo>
                <a:cubicBezTo>
                  <a:pt x="41258" y="99009"/>
                  <a:pt x="41414" y="98954"/>
                  <a:pt x="41570" y="98676"/>
                </a:cubicBezTo>
                <a:cubicBezTo>
                  <a:pt x="41602" y="98954"/>
                  <a:pt x="42007" y="98454"/>
                  <a:pt x="41882" y="98343"/>
                </a:cubicBezTo>
                <a:cubicBezTo>
                  <a:pt x="41570" y="98398"/>
                  <a:pt x="41258" y="98843"/>
                  <a:pt x="40977" y="98843"/>
                </a:cubicBezTo>
                <a:cubicBezTo>
                  <a:pt x="40634" y="99120"/>
                  <a:pt x="40353" y="98898"/>
                  <a:pt x="39979" y="99398"/>
                </a:cubicBezTo>
                <a:cubicBezTo>
                  <a:pt x="39729" y="99176"/>
                  <a:pt x="39417" y="99509"/>
                  <a:pt x="39136" y="99453"/>
                </a:cubicBezTo>
                <a:cubicBezTo>
                  <a:pt x="38824" y="99620"/>
                  <a:pt x="38543" y="99620"/>
                  <a:pt x="38262" y="99731"/>
                </a:cubicBezTo>
                <a:cubicBezTo>
                  <a:pt x="37732" y="99509"/>
                  <a:pt x="37107" y="99953"/>
                  <a:pt x="36577" y="99620"/>
                </a:cubicBezTo>
                <a:cubicBezTo>
                  <a:pt x="36265" y="99898"/>
                  <a:pt x="36046" y="99398"/>
                  <a:pt x="35734" y="99676"/>
                </a:cubicBezTo>
                <a:cubicBezTo>
                  <a:pt x="35516" y="99565"/>
                  <a:pt x="35297" y="99398"/>
                  <a:pt x="35172" y="99342"/>
                </a:cubicBezTo>
                <a:cubicBezTo>
                  <a:pt x="35079" y="99342"/>
                  <a:pt x="34985" y="99620"/>
                  <a:pt x="34923" y="99287"/>
                </a:cubicBezTo>
                <a:cubicBezTo>
                  <a:pt x="34767" y="99453"/>
                  <a:pt x="34673" y="99009"/>
                  <a:pt x="34517" y="99342"/>
                </a:cubicBezTo>
                <a:cubicBezTo>
                  <a:pt x="34423" y="98843"/>
                  <a:pt x="34205" y="99453"/>
                  <a:pt x="34080" y="99120"/>
                </a:cubicBezTo>
                <a:cubicBezTo>
                  <a:pt x="33830" y="99009"/>
                  <a:pt x="33550" y="98898"/>
                  <a:pt x="33300" y="98732"/>
                </a:cubicBezTo>
                <a:cubicBezTo>
                  <a:pt x="32988" y="98732"/>
                  <a:pt x="32769" y="98343"/>
                  <a:pt x="32488" y="98287"/>
                </a:cubicBezTo>
                <a:cubicBezTo>
                  <a:pt x="32395" y="97954"/>
                  <a:pt x="32208" y="98398"/>
                  <a:pt x="32114" y="98176"/>
                </a:cubicBezTo>
                <a:cubicBezTo>
                  <a:pt x="31958" y="98065"/>
                  <a:pt x="31833" y="97899"/>
                  <a:pt x="31677" y="97899"/>
                </a:cubicBezTo>
                <a:cubicBezTo>
                  <a:pt x="31146" y="97677"/>
                  <a:pt x="30616" y="97232"/>
                  <a:pt x="30085" y="97121"/>
                </a:cubicBezTo>
                <a:cubicBezTo>
                  <a:pt x="29804" y="96844"/>
                  <a:pt x="29586" y="96510"/>
                  <a:pt x="29274" y="96732"/>
                </a:cubicBezTo>
                <a:cubicBezTo>
                  <a:pt x="29024" y="96288"/>
                  <a:pt x="28743" y="96399"/>
                  <a:pt x="28494" y="96122"/>
                </a:cubicBezTo>
                <a:cubicBezTo>
                  <a:pt x="28182" y="96233"/>
                  <a:pt x="27963" y="95733"/>
                  <a:pt x="27651" y="95955"/>
                </a:cubicBezTo>
                <a:cubicBezTo>
                  <a:pt x="27557" y="95400"/>
                  <a:pt x="27339" y="96066"/>
                  <a:pt x="27245" y="95677"/>
                </a:cubicBezTo>
                <a:cubicBezTo>
                  <a:pt x="27214" y="95677"/>
                  <a:pt x="27214" y="95677"/>
                  <a:pt x="27214" y="95677"/>
                </a:cubicBezTo>
                <a:cubicBezTo>
                  <a:pt x="27089" y="95455"/>
                  <a:pt x="26933" y="95622"/>
                  <a:pt x="26808" y="95400"/>
                </a:cubicBezTo>
                <a:cubicBezTo>
                  <a:pt x="26153" y="95511"/>
                  <a:pt x="25560" y="95122"/>
                  <a:pt x="24936" y="95122"/>
                </a:cubicBezTo>
                <a:cubicBezTo>
                  <a:pt x="24842" y="94733"/>
                  <a:pt x="24624" y="95344"/>
                  <a:pt x="24530" y="94844"/>
                </a:cubicBezTo>
                <a:cubicBezTo>
                  <a:pt x="24343" y="94900"/>
                  <a:pt x="24187" y="94789"/>
                  <a:pt x="24000" y="94900"/>
                </a:cubicBezTo>
                <a:cubicBezTo>
                  <a:pt x="23843" y="94789"/>
                  <a:pt x="23719" y="94622"/>
                  <a:pt x="23531" y="94844"/>
                </a:cubicBezTo>
                <a:cubicBezTo>
                  <a:pt x="23469" y="94678"/>
                  <a:pt x="23407" y="94567"/>
                  <a:pt x="23282" y="94733"/>
                </a:cubicBezTo>
                <a:cubicBezTo>
                  <a:pt x="23219" y="94622"/>
                  <a:pt x="23157" y="94456"/>
                  <a:pt x="23032" y="94678"/>
                </a:cubicBezTo>
                <a:cubicBezTo>
                  <a:pt x="22720" y="94567"/>
                  <a:pt x="22377" y="94622"/>
                  <a:pt x="22096" y="94456"/>
                </a:cubicBezTo>
                <a:cubicBezTo>
                  <a:pt x="21908" y="94622"/>
                  <a:pt x="21784" y="94400"/>
                  <a:pt x="21628" y="94400"/>
                </a:cubicBezTo>
                <a:cubicBezTo>
                  <a:pt x="21440" y="94456"/>
                  <a:pt x="21284" y="94345"/>
                  <a:pt x="21097" y="94456"/>
                </a:cubicBezTo>
                <a:cubicBezTo>
                  <a:pt x="21003" y="94067"/>
                  <a:pt x="20785" y="94733"/>
                  <a:pt x="20691" y="94178"/>
                </a:cubicBezTo>
                <a:cubicBezTo>
                  <a:pt x="20473" y="94400"/>
                  <a:pt x="20317" y="94289"/>
                  <a:pt x="20161" y="94234"/>
                </a:cubicBezTo>
                <a:cubicBezTo>
                  <a:pt x="20005" y="94234"/>
                  <a:pt x="19849" y="94289"/>
                  <a:pt x="19693" y="94178"/>
                </a:cubicBezTo>
                <a:cubicBezTo>
                  <a:pt x="19537" y="94234"/>
                  <a:pt x="19287" y="94678"/>
                  <a:pt x="19162" y="94234"/>
                </a:cubicBezTo>
                <a:cubicBezTo>
                  <a:pt x="19693" y="94012"/>
                  <a:pt x="20192" y="94067"/>
                  <a:pt x="20691" y="93956"/>
                </a:cubicBezTo>
                <a:cubicBezTo>
                  <a:pt x="21222" y="93845"/>
                  <a:pt x="21690" y="94123"/>
                  <a:pt x="22221" y="93678"/>
                </a:cubicBezTo>
                <a:cubicBezTo>
                  <a:pt x="22501" y="93900"/>
                  <a:pt x="22782" y="93956"/>
                  <a:pt x="23063" y="93845"/>
                </a:cubicBezTo>
                <a:cubicBezTo>
                  <a:pt x="23344" y="94178"/>
                  <a:pt x="23656" y="94012"/>
                  <a:pt x="23968" y="93956"/>
                </a:cubicBezTo>
                <a:cubicBezTo>
                  <a:pt x="24218" y="94234"/>
                  <a:pt x="24530" y="94012"/>
                  <a:pt x="24780" y="94123"/>
                </a:cubicBezTo>
                <a:cubicBezTo>
                  <a:pt x="24936" y="94234"/>
                  <a:pt x="25092" y="94123"/>
                  <a:pt x="25217" y="94400"/>
                </a:cubicBezTo>
                <a:cubicBezTo>
                  <a:pt x="25404" y="93956"/>
                  <a:pt x="25498" y="94678"/>
                  <a:pt x="25685" y="94456"/>
                </a:cubicBezTo>
                <a:cubicBezTo>
                  <a:pt x="26247" y="94511"/>
                  <a:pt x="26777" y="94956"/>
                  <a:pt x="27370" y="95122"/>
                </a:cubicBezTo>
                <a:cubicBezTo>
                  <a:pt x="27495" y="95178"/>
                  <a:pt x="27620" y="95233"/>
                  <a:pt x="27745" y="95289"/>
                </a:cubicBezTo>
                <a:cubicBezTo>
                  <a:pt x="27869" y="95511"/>
                  <a:pt x="28026" y="95289"/>
                  <a:pt x="28150" y="95511"/>
                </a:cubicBezTo>
                <a:cubicBezTo>
                  <a:pt x="28338" y="95400"/>
                  <a:pt x="28431" y="95733"/>
                  <a:pt x="28618" y="95566"/>
                </a:cubicBezTo>
                <a:cubicBezTo>
                  <a:pt x="28681" y="95511"/>
                  <a:pt x="28743" y="95566"/>
                  <a:pt x="28775" y="95677"/>
                </a:cubicBezTo>
                <a:cubicBezTo>
                  <a:pt x="28868" y="95733"/>
                  <a:pt x="28931" y="95844"/>
                  <a:pt x="29055" y="95677"/>
                </a:cubicBezTo>
                <a:cubicBezTo>
                  <a:pt x="29055" y="95622"/>
                  <a:pt x="29055" y="95622"/>
                  <a:pt x="29055" y="95622"/>
                </a:cubicBezTo>
                <a:cubicBezTo>
                  <a:pt x="29087" y="95622"/>
                  <a:pt x="29087" y="95622"/>
                  <a:pt x="29087" y="95677"/>
                </a:cubicBezTo>
                <a:cubicBezTo>
                  <a:pt x="29305" y="96011"/>
                  <a:pt x="29617" y="95955"/>
                  <a:pt x="29867" y="96011"/>
                </a:cubicBezTo>
                <a:cubicBezTo>
                  <a:pt x="30148" y="96288"/>
                  <a:pt x="30460" y="96122"/>
                  <a:pt x="30710" y="96510"/>
                </a:cubicBezTo>
                <a:cubicBezTo>
                  <a:pt x="30866" y="96455"/>
                  <a:pt x="30990" y="96510"/>
                  <a:pt x="31084" y="96677"/>
                </a:cubicBezTo>
                <a:cubicBezTo>
                  <a:pt x="31271" y="96510"/>
                  <a:pt x="31396" y="96677"/>
                  <a:pt x="31552" y="96732"/>
                </a:cubicBezTo>
                <a:cubicBezTo>
                  <a:pt x="31708" y="96788"/>
                  <a:pt x="31833" y="96955"/>
                  <a:pt x="31989" y="96955"/>
                </a:cubicBezTo>
                <a:cubicBezTo>
                  <a:pt x="32145" y="96844"/>
                  <a:pt x="32270" y="97177"/>
                  <a:pt x="32395" y="97232"/>
                </a:cubicBezTo>
                <a:cubicBezTo>
                  <a:pt x="32551" y="97177"/>
                  <a:pt x="32676" y="97232"/>
                  <a:pt x="32801" y="97121"/>
                </a:cubicBezTo>
                <a:cubicBezTo>
                  <a:pt x="32894" y="97677"/>
                  <a:pt x="33113" y="97177"/>
                  <a:pt x="33237" y="97399"/>
                </a:cubicBezTo>
                <a:cubicBezTo>
                  <a:pt x="33394" y="97399"/>
                  <a:pt x="33518" y="97621"/>
                  <a:pt x="33674" y="97454"/>
                </a:cubicBezTo>
                <a:cubicBezTo>
                  <a:pt x="33799" y="97843"/>
                  <a:pt x="34018" y="97232"/>
                  <a:pt x="34111" y="97732"/>
                </a:cubicBezTo>
                <a:cubicBezTo>
                  <a:pt x="34392" y="97621"/>
                  <a:pt x="34704" y="97510"/>
                  <a:pt x="34954" y="97677"/>
                </a:cubicBezTo>
                <a:cubicBezTo>
                  <a:pt x="35266" y="97621"/>
                  <a:pt x="35609" y="97510"/>
                  <a:pt x="35859" y="97732"/>
                </a:cubicBezTo>
                <a:cubicBezTo>
                  <a:pt x="36327" y="97177"/>
                  <a:pt x="36639" y="97788"/>
                  <a:pt x="37107" y="97232"/>
                </a:cubicBezTo>
                <a:cubicBezTo>
                  <a:pt x="37451" y="97510"/>
                  <a:pt x="37919" y="96955"/>
                  <a:pt x="38293" y="96955"/>
                </a:cubicBezTo>
                <a:cubicBezTo>
                  <a:pt x="38699" y="96899"/>
                  <a:pt x="39136" y="96566"/>
                  <a:pt x="39542" y="96455"/>
                </a:cubicBezTo>
                <a:cubicBezTo>
                  <a:pt x="39760" y="96233"/>
                  <a:pt x="39947" y="96344"/>
                  <a:pt x="40166" y="96122"/>
                </a:cubicBezTo>
                <a:cubicBezTo>
                  <a:pt x="40260" y="96177"/>
                  <a:pt x="40603" y="95900"/>
                  <a:pt x="40665" y="95677"/>
                </a:cubicBezTo>
                <a:cubicBezTo>
                  <a:pt x="40697" y="95622"/>
                  <a:pt x="40697" y="95511"/>
                  <a:pt x="40697" y="95455"/>
                </a:cubicBezTo>
                <a:cubicBezTo>
                  <a:pt x="40603" y="95566"/>
                  <a:pt x="40540" y="95622"/>
                  <a:pt x="40447" y="95677"/>
                </a:cubicBezTo>
                <a:cubicBezTo>
                  <a:pt x="40041" y="95900"/>
                  <a:pt x="39667" y="95788"/>
                  <a:pt x="39230" y="96233"/>
                </a:cubicBezTo>
                <a:cubicBezTo>
                  <a:pt x="39136" y="96066"/>
                  <a:pt x="39011" y="96344"/>
                  <a:pt x="38886" y="96455"/>
                </a:cubicBezTo>
                <a:cubicBezTo>
                  <a:pt x="38762" y="96288"/>
                  <a:pt x="38637" y="96344"/>
                  <a:pt x="38481" y="96566"/>
                </a:cubicBezTo>
                <a:cubicBezTo>
                  <a:pt x="38387" y="96344"/>
                  <a:pt x="38231" y="96732"/>
                  <a:pt x="38137" y="96566"/>
                </a:cubicBezTo>
                <a:cubicBezTo>
                  <a:pt x="37981" y="96844"/>
                  <a:pt x="37888" y="96510"/>
                  <a:pt x="37732" y="96899"/>
                </a:cubicBezTo>
                <a:cubicBezTo>
                  <a:pt x="37388" y="96732"/>
                  <a:pt x="37045" y="96732"/>
                  <a:pt x="36671" y="97010"/>
                </a:cubicBezTo>
                <a:cubicBezTo>
                  <a:pt x="36327" y="97066"/>
                  <a:pt x="35953" y="97121"/>
                  <a:pt x="35609" y="97066"/>
                </a:cubicBezTo>
                <a:cubicBezTo>
                  <a:pt x="35266" y="97066"/>
                  <a:pt x="34923" y="96955"/>
                  <a:pt x="34548" y="97177"/>
                </a:cubicBezTo>
                <a:cubicBezTo>
                  <a:pt x="34236" y="96955"/>
                  <a:pt x="33862" y="96899"/>
                  <a:pt x="33518" y="97066"/>
                </a:cubicBezTo>
                <a:cubicBezTo>
                  <a:pt x="33300" y="96510"/>
                  <a:pt x="32957" y="96844"/>
                  <a:pt x="32676" y="96510"/>
                </a:cubicBezTo>
                <a:cubicBezTo>
                  <a:pt x="32488" y="96788"/>
                  <a:pt x="32426" y="96066"/>
                  <a:pt x="32239" y="96455"/>
                </a:cubicBezTo>
                <a:cubicBezTo>
                  <a:pt x="32114" y="96122"/>
                  <a:pt x="31958" y="96177"/>
                  <a:pt x="31802" y="96233"/>
                </a:cubicBezTo>
                <a:cubicBezTo>
                  <a:pt x="31521" y="96011"/>
                  <a:pt x="31240" y="95900"/>
                  <a:pt x="30928" y="95900"/>
                </a:cubicBezTo>
                <a:cubicBezTo>
                  <a:pt x="30741" y="95677"/>
                  <a:pt x="30491" y="95788"/>
                  <a:pt x="30304" y="95677"/>
                </a:cubicBezTo>
                <a:cubicBezTo>
                  <a:pt x="30210" y="95622"/>
                  <a:pt x="30148" y="95511"/>
                  <a:pt x="30054" y="95400"/>
                </a:cubicBezTo>
                <a:cubicBezTo>
                  <a:pt x="29742" y="95511"/>
                  <a:pt x="29492" y="95178"/>
                  <a:pt x="29180" y="95067"/>
                </a:cubicBezTo>
                <a:cubicBezTo>
                  <a:pt x="28899" y="95011"/>
                  <a:pt x="28587" y="95011"/>
                  <a:pt x="28306" y="94789"/>
                </a:cubicBezTo>
                <a:cubicBezTo>
                  <a:pt x="27713" y="94678"/>
                  <a:pt x="27152" y="94289"/>
                  <a:pt x="26590" y="93956"/>
                </a:cubicBezTo>
                <a:cubicBezTo>
                  <a:pt x="26059" y="93789"/>
                  <a:pt x="25498" y="93734"/>
                  <a:pt x="24998" y="93512"/>
                </a:cubicBezTo>
                <a:cubicBezTo>
                  <a:pt x="24842" y="93567"/>
                  <a:pt x="24717" y="93512"/>
                  <a:pt x="24624" y="93345"/>
                </a:cubicBezTo>
                <a:cubicBezTo>
                  <a:pt x="24436" y="93845"/>
                  <a:pt x="24405" y="93012"/>
                  <a:pt x="24218" y="93456"/>
                </a:cubicBezTo>
                <a:cubicBezTo>
                  <a:pt x="24124" y="93123"/>
                  <a:pt x="23937" y="93567"/>
                  <a:pt x="23843" y="93345"/>
                </a:cubicBezTo>
                <a:cubicBezTo>
                  <a:pt x="23687" y="93234"/>
                  <a:pt x="23531" y="93290"/>
                  <a:pt x="23375" y="93290"/>
                </a:cubicBezTo>
                <a:cubicBezTo>
                  <a:pt x="23126" y="93179"/>
                  <a:pt x="22876" y="93290"/>
                  <a:pt x="22595" y="93234"/>
                </a:cubicBezTo>
                <a:cubicBezTo>
                  <a:pt x="22314" y="93290"/>
                  <a:pt x="22065" y="93068"/>
                  <a:pt x="21752" y="93290"/>
                </a:cubicBezTo>
                <a:cubicBezTo>
                  <a:pt x="21503" y="93179"/>
                  <a:pt x="21222" y="93290"/>
                  <a:pt x="20972" y="93234"/>
                </a:cubicBezTo>
                <a:cubicBezTo>
                  <a:pt x="20816" y="93456"/>
                  <a:pt x="20754" y="93012"/>
                  <a:pt x="20566" y="93345"/>
                </a:cubicBezTo>
                <a:cubicBezTo>
                  <a:pt x="20535" y="93290"/>
                  <a:pt x="20442" y="93290"/>
                  <a:pt x="20379" y="93401"/>
                </a:cubicBezTo>
                <a:cubicBezTo>
                  <a:pt x="20317" y="93234"/>
                  <a:pt x="20192" y="93345"/>
                  <a:pt x="20286" y="93123"/>
                </a:cubicBezTo>
                <a:cubicBezTo>
                  <a:pt x="20660" y="92679"/>
                  <a:pt x="20972" y="92734"/>
                  <a:pt x="21315" y="92679"/>
                </a:cubicBezTo>
                <a:cubicBezTo>
                  <a:pt x="21440" y="92790"/>
                  <a:pt x="21596" y="92679"/>
                  <a:pt x="21752" y="92734"/>
                </a:cubicBezTo>
                <a:cubicBezTo>
                  <a:pt x="21971" y="93012"/>
                  <a:pt x="21940" y="92124"/>
                  <a:pt x="22158" y="92623"/>
                </a:cubicBezTo>
                <a:cubicBezTo>
                  <a:pt x="22845" y="92401"/>
                  <a:pt x="23469" y="92679"/>
                  <a:pt x="24124" y="92401"/>
                </a:cubicBezTo>
                <a:cubicBezTo>
                  <a:pt x="24218" y="92512"/>
                  <a:pt x="24280" y="92679"/>
                  <a:pt x="24374" y="92457"/>
                </a:cubicBezTo>
                <a:cubicBezTo>
                  <a:pt x="24468" y="92734"/>
                  <a:pt x="24561" y="92734"/>
                  <a:pt x="24686" y="92679"/>
                </a:cubicBezTo>
                <a:cubicBezTo>
                  <a:pt x="24873" y="92679"/>
                  <a:pt x="25092" y="92734"/>
                  <a:pt x="25279" y="92790"/>
                </a:cubicBezTo>
                <a:cubicBezTo>
                  <a:pt x="25466" y="92845"/>
                  <a:pt x="25654" y="92901"/>
                  <a:pt x="25841" y="92845"/>
                </a:cubicBezTo>
                <a:cubicBezTo>
                  <a:pt x="26028" y="92956"/>
                  <a:pt x="26184" y="93290"/>
                  <a:pt x="26403" y="93179"/>
                </a:cubicBezTo>
                <a:cubicBezTo>
                  <a:pt x="26559" y="93401"/>
                  <a:pt x="26777" y="93234"/>
                  <a:pt x="26964" y="93456"/>
                </a:cubicBezTo>
                <a:cubicBezTo>
                  <a:pt x="27183" y="93068"/>
                  <a:pt x="27308" y="93789"/>
                  <a:pt x="27526" y="93567"/>
                </a:cubicBezTo>
                <a:cubicBezTo>
                  <a:pt x="27682" y="93789"/>
                  <a:pt x="27901" y="93623"/>
                  <a:pt x="28088" y="93900"/>
                </a:cubicBezTo>
                <a:cubicBezTo>
                  <a:pt x="28275" y="93900"/>
                  <a:pt x="28462" y="93900"/>
                  <a:pt x="28618" y="94178"/>
                </a:cubicBezTo>
                <a:cubicBezTo>
                  <a:pt x="28743" y="94067"/>
                  <a:pt x="28837" y="94067"/>
                  <a:pt x="28899" y="94067"/>
                </a:cubicBezTo>
                <a:cubicBezTo>
                  <a:pt x="28993" y="94345"/>
                  <a:pt x="29118" y="94178"/>
                  <a:pt x="29211" y="94289"/>
                </a:cubicBezTo>
                <a:cubicBezTo>
                  <a:pt x="29430" y="94178"/>
                  <a:pt x="29555" y="94567"/>
                  <a:pt x="29773" y="94345"/>
                </a:cubicBezTo>
                <a:cubicBezTo>
                  <a:pt x="30148" y="94733"/>
                  <a:pt x="30585" y="94345"/>
                  <a:pt x="30928" y="94733"/>
                </a:cubicBezTo>
                <a:cubicBezTo>
                  <a:pt x="31022" y="94678"/>
                  <a:pt x="31115" y="94567"/>
                  <a:pt x="31178" y="94844"/>
                </a:cubicBezTo>
                <a:cubicBezTo>
                  <a:pt x="31302" y="94622"/>
                  <a:pt x="31396" y="94844"/>
                  <a:pt x="31490" y="94844"/>
                </a:cubicBezTo>
                <a:cubicBezTo>
                  <a:pt x="31677" y="94900"/>
                  <a:pt x="31864" y="94900"/>
                  <a:pt x="32083" y="94900"/>
                </a:cubicBezTo>
                <a:cubicBezTo>
                  <a:pt x="32488" y="94789"/>
                  <a:pt x="32863" y="95289"/>
                  <a:pt x="33300" y="95011"/>
                </a:cubicBezTo>
                <a:cubicBezTo>
                  <a:pt x="33456" y="95400"/>
                  <a:pt x="33706" y="94844"/>
                  <a:pt x="33862" y="95289"/>
                </a:cubicBezTo>
                <a:cubicBezTo>
                  <a:pt x="34080" y="94900"/>
                  <a:pt x="34205" y="95566"/>
                  <a:pt x="34455" y="95178"/>
                </a:cubicBezTo>
                <a:cubicBezTo>
                  <a:pt x="34829" y="95289"/>
                  <a:pt x="35235" y="95178"/>
                  <a:pt x="35609" y="95344"/>
                </a:cubicBezTo>
                <a:cubicBezTo>
                  <a:pt x="35828" y="95067"/>
                  <a:pt x="35984" y="95400"/>
                  <a:pt x="36202" y="95178"/>
                </a:cubicBezTo>
                <a:cubicBezTo>
                  <a:pt x="36390" y="95289"/>
                  <a:pt x="36608" y="95067"/>
                  <a:pt x="36795" y="95289"/>
                </a:cubicBezTo>
                <a:cubicBezTo>
                  <a:pt x="37045" y="94844"/>
                  <a:pt x="37201" y="95233"/>
                  <a:pt x="37420" y="94900"/>
                </a:cubicBezTo>
                <a:cubicBezTo>
                  <a:pt x="37607" y="95289"/>
                  <a:pt x="37888" y="94622"/>
                  <a:pt x="38075" y="94900"/>
                </a:cubicBezTo>
                <a:cubicBezTo>
                  <a:pt x="38512" y="94567"/>
                  <a:pt x="38886" y="94733"/>
                  <a:pt x="39292" y="94400"/>
                </a:cubicBezTo>
                <a:cubicBezTo>
                  <a:pt x="39698" y="94234"/>
                  <a:pt x="40135" y="94012"/>
                  <a:pt x="40540" y="93678"/>
                </a:cubicBezTo>
                <a:cubicBezTo>
                  <a:pt x="40728" y="93734"/>
                  <a:pt x="40977" y="93512"/>
                  <a:pt x="41165" y="93345"/>
                </a:cubicBezTo>
                <a:cubicBezTo>
                  <a:pt x="41383" y="93567"/>
                  <a:pt x="41383" y="92790"/>
                  <a:pt x="41664" y="93123"/>
                </a:cubicBezTo>
                <a:cubicBezTo>
                  <a:pt x="41914" y="92734"/>
                  <a:pt x="42070" y="92901"/>
                  <a:pt x="42319" y="92568"/>
                </a:cubicBezTo>
                <a:cubicBezTo>
                  <a:pt x="42382" y="92734"/>
                  <a:pt x="42538" y="92457"/>
                  <a:pt x="42663" y="92346"/>
                </a:cubicBezTo>
                <a:cubicBezTo>
                  <a:pt x="42756" y="92179"/>
                  <a:pt x="42944" y="92068"/>
                  <a:pt x="42912" y="91846"/>
                </a:cubicBezTo>
                <a:cubicBezTo>
                  <a:pt x="42413" y="92124"/>
                  <a:pt x="41914" y="92512"/>
                  <a:pt x="41414" y="92845"/>
                </a:cubicBezTo>
                <a:cubicBezTo>
                  <a:pt x="41165" y="93068"/>
                  <a:pt x="40915" y="93068"/>
                  <a:pt x="40665" y="93401"/>
                </a:cubicBezTo>
                <a:cubicBezTo>
                  <a:pt x="40416" y="93290"/>
                  <a:pt x="40166" y="93512"/>
                  <a:pt x="39885" y="93678"/>
                </a:cubicBezTo>
                <a:cubicBezTo>
                  <a:pt x="39698" y="93512"/>
                  <a:pt x="39386" y="93900"/>
                  <a:pt x="39136" y="94012"/>
                </a:cubicBezTo>
                <a:cubicBezTo>
                  <a:pt x="39074" y="93789"/>
                  <a:pt x="38918" y="94178"/>
                  <a:pt x="38824" y="94012"/>
                </a:cubicBezTo>
                <a:cubicBezTo>
                  <a:pt x="38668" y="94345"/>
                  <a:pt x="38574" y="93956"/>
                  <a:pt x="38418" y="94123"/>
                </a:cubicBezTo>
                <a:cubicBezTo>
                  <a:pt x="37919" y="94456"/>
                  <a:pt x="37451" y="94234"/>
                  <a:pt x="36920" y="94733"/>
                </a:cubicBezTo>
                <a:cubicBezTo>
                  <a:pt x="36671" y="94567"/>
                  <a:pt x="36390" y="94678"/>
                  <a:pt x="36140" y="94733"/>
                </a:cubicBezTo>
                <a:cubicBezTo>
                  <a:pt x="35890" y="94622"/>
                  <a:pt x="35641" y="94511"/>
                  <a:pt x="35360" y="94678"/>
                </a:cubicBezTo>
                <a:cubicBezTo>
                  <a:pt x="34829" y="94511"/>
                  <a:pt x="34299" y="94567"/>
                  <a:pt x="33768" y="94456"/>
                </a:cubicBezTo>
                <a:cubicBezTo>
                  <a:pt x="33487" y="94456"/>
                  <a:pt x="33237" y="94400"/>
                  <a:pt x="32988" y="94400"/>
                </a:cubicBezTo>
                <a:cubicBezTo>
                  <a:pt x="32832" y="94456"/>
                  <a:pt x="32707" y="94456"/>
                  <a:pt x="32613" y="94289"/>
                </a:cubicBezTo>
                <a:cubicBezTo>
                  <a:pt x="32457" y="94178"/>
                  <a:pt x="32301" y="94289"/>
                  <a:pt x="32145" y="94234"/>
                </a:cubicBezTo>
                <a:cubicBezTo>
                  <a:pt x="32052" y="93900"/>
                  <a:pt x="31833" y="94733"/>
                  <a:pt x="31771" y="94123"/>
                </a:cubicBezTo>
                <a:cubicBezTo>
                  <a:pt x="31615" y="94289"/>
                  <a:pt x="31552" y="93845"/>
                  <a:pt x="31365" y="94234"/>
                </a:cubicBezTo>
                <a:cubicBezTo>
                  <a:pt x="31302" y="93678"/>
                  <a:pt x="31084" y="94400"/>
                  <a:pt x="31022" y="93845"/>
                </a:cubicBezTo>
                <a:cubicBezTo>
                  <a:pt x="30834" y="94123"/>
                  <a:pt x="30710" y="93956"/>
                  <a:pt x="30553" y="93789"/>
                </a:cubicBezTo>
                <a:cubicBezTo>
                  <a:pt x="29492" y="93789"/>
                  <a:pt x="28462" y="93234"/>
                  <a:pt x="27433" y="92734"/>
                </a:cubicBezTo>
                <a:cubicBezTo>
                  <a:pt x="26871" y="92734"/>
                  <a:pt x="26371" y="92290"/>
                  <a:pt x="25841" y="92290"/>
                </a:cubicBezTo>
                <a:cubicBezTo>
                  <a:pt x="25685" y="92457"/>
                  <a:pt x="25622" y="91901"/>
                  <a:pt x="25466" y="92179"/>
                </a:cubicBezTo>
                <a:cubicBezTo>
                  <a:pt x="25373" y="91901"/>
                  <a:pt x="25185" y="92346"/>
                  <a:pt x="25092" y="92012"/>
                </a:cubicBezTo>
                <a:cubicBezTo>
                  <a:pt x="24998" y="91790"/>
                  <a:pt x="24811" y="92235"/>
                  <a:pt x="24717" y="91901"/>
                </a:cubicBezTo>
                <a:cubicBezTo>
                  <a:pt x="24624" y="91957"/>
                  <a:pt x="24592" y="91901"/>
                  <a:pt x="24499" y="91957"/>
                </a:cubicBezTo>
                <a:cubicBezTo>
                  <a:pt x="24468" y="91790"/>
                  <a:pt x="24312" y="91846"/>
                  <a:pt x="24405" y="91679"/>
                </a:cubicBezTo>
                <a:cubicBezTo>
                  <a:pt x="25279" y="91402"/>
                  <a:pt x="26059" y="91846"/>
                  <a:pt x="26871" y="91846"/>
                </a:cubicBezTo>
                <a:cubicBezTo>
                  <a:pt x="27713" y="91790"/>
                  <a:pt x="28494" y="92179"/>
                  <a:pt x="29305" y="92235"/>
                </a:cubicBezTo>
                <a:cubicBezTo>
                  <a:pt x="29461" y="92679"/>
                  <a:pt x="29711" y="92124"/>
                  <a:pt x="29867" y="92512"/>
                </a:cubicBezTo>
                <a:cubicBezTo>
                  <a:pt x="29960" y="92679"/>
                  <a:pt x="30085" y="92457"/>
                  <a:pt x="30179" y="92512"/>
                </a:cubicBezTo>
                <a:cubicBezTo>
                  <a:pt x="30273" y="92679"/>
                  <a:pt x="30397" y="92679"/>
                  <a:pt x="30522" y="92512"/>
                </a:cubicBezTo>
                <a:cubicBezTo>
                  <a:pt x="30710" y="92623"/>
                  <a:pt x="30866" y="92845"/>
                  <a:pt x="31084" y="92623"/>
                </a:cubicBezTo>
                <a:cubicBezTo>
                  <a:pt x="31302" y="92734"/>
                  <a:pt x="31490" y="92956"/>
                  <a:pt x="31708" y="92845"/>
                </a:cubicBezTo>
                <a:cubicBezTo>
                  <a:pt x="31864" y="93179"/>
                  <a:pt x="32145" y="92568"/>
                  <a:pt x="32270" y="93123"/>
                </a:cubicBezTo>
                <a:cubicBezTo>
                  <a:pt x="32520" y="92790"/>
                  <a:pt x="32707" y="93179"/>
                  <a:pt x="32957" y="92901"/>
                </a:cubicBezTo>
                <a:cubicBezTo>
                  <a:pt x="33113" y="93234"/>
                  <a:pt x="33362" y="93012"/>
                  <a:pt x="33581" y="93123"/>
                </a:cubicBezTo>
                <a:cubicBezTo>
                  <a:pt x="33674" y="93345"/>
                  <a:pt x="33799" y="92956"/>
                  <a:pt x="33893" y="93123"/>
                </a:cubicBezTo>
                <a:cubicBezTo>
                  <a:pt x="34018" y="93012"/>
                  <a:pt x="34111" y="93179"/>
                  <a:pt x="34236" y="93123"/>
                </a:cubicBezTo>
                <a:cubicBezTo>
                  <a:pt x="34392" y="93290"/>
                  <a:pt x="34611" y="93068"/>
                  <a:pt x="34798" y="93179"/>
                </a:cubicBezTo>
                <a:cubicBezTo>
                  <a:pt x="35048" y="93012"/>
                  <a:pt x="35204" y="93401"/>
                  <a:pt x="35485" y="92956"/>
                </a:cubicBezTo>
                <a:cubicBezTo>
                  <a:pt x="35890" y="93123"/>
                  <a:pt x="36296" y="92956"/>
                  <a:pt x="36733" y="92845"/>
                </a:cubicBezTo>
                <a:cubicBezTo>
                  <a:pt x="37170" y="92734"/>
                  <a:pt x="37607" y="92457"/>
                  <a:pt x="38013" y="92457"/>
                </a:cubicBezTo>
                <a:cubicBezTo>
                  <a:pt x="38449" y="92124"/>
                  <a:pt x="38855" y="92401"/>
                  <a:pt x="39323" y="91846"/>
                </a:cubicBezTo>
                <a:cubicBezTo>
                  <a:pt x="39479" y="92068"/>
                  <a:pt x="39760" y="91513"/>
                  <a:pt x="39916" y="91735"/>
                </a:cubicBezTo>
                <a:cubicBezTo>
                  <a:pt x="40166" y="91513"/>
                  <a:pt x="40384" y="91346"/>
                  <a:pt x="40634" y="91291"/>
                </a:cubicBezTo>
                <a:cubicBezTo>
                  <a:pt x="41071" y="90846"/>
                  <a:pt x="41539" y="90513"/>
                  <a:pt x="41976" y="90236"/>
                </a:cubicBezTo>
                <a:cubicBezTo>
                  <a:pt x="42475" y="89569"/>
                  <a:pt x="42881" y="89514"/>
                  <a:pt x="43381" y="88736"/>
                </a:cubicBezTo>
                <a:cubicBezTo>
                  <a:pt x="43568" y="88958"/>
                  <a:pt x="43817" y="88347"/>
                  <a:pt x="44036" y="88125"/>
                </a:cubicBezTo>
                <a:cubicBezTo>
                  <a:pt x="44067" y="88125"/>
                  <a:pt x="44098" y="88125"/>
                  <a:pt x="44098" y="88070"/>
                </a:cubicBezTo>
                <a:close/>
                <a:moveTo>
                  <a:pt x="27620" y="86293"/>
                </a:moveTo>
                <a:cubicBezTo>
                  <a:pt x="27776" y="86237"/>
                  <a:pt x="27620" y="86459"/>
                  <a:pt x="27526" y="86626"/>
                </a:cubicBezTo>
                <a:cubicBezTo>
                  <a:pt x="27339" y="86682"/>
                  <a:pt x="27495" y="86404"/>
                  <a:pt x="27620" y="86293"/>
                </a:cubicBezTo>
                <a:close/>
                <a:moveTo>
                  <a:pt x="7178" y="90791"/>
                </a:moveTo>
                <a:cubicBezTo>
                  <a:pt x="7146" y="90957"/>
                  <a:pt x="7115" y="91124"/>
                  <a:pt x="7053" y="91291"/>
                </a:cubicBezTo>
                <a:cubicBezTo>
                  <a:pt x="6834" y="91457"/>
                  <a:pt x="7053" y="90846"/>
                  <a:pt x="7178" y="90791"/>
                </a:cubicBezTo>
                <a:close/>
                <a:moveTo>
                  <a:pt x="1404" y="111059"/>
                </a:moveTo>
                <a:cubicBezTo>
                  <a:pt x="1154" y="111448"/>
                  <a:pt x="936" y="111892"/>
                  <a:pt x="811" y="112336"/>
                </a:cubicBezTo>
                <a:cubicBezTo>
                  <a:pt x="561" y="112725"/>
                  <a:pt x="249" y="113169"/>
                  <a:pt x="93" y="113614"/>
                </a:cubicBezTo>
                <a:cubicBezTo>
                  <a:pt x="0" y="113669"/>
                  <a:pt x="0" y="113503"/>
                  <a:pt x="31" y="113447"/>
                </a:cubicBezTo>
                <a:cubicBezTo>
                  <a:pt x="156" y="112947"/>
                  <a:pt x="468" y="112503"/>
                  <a:pt x="468" y="112003"/>
                </a:cubicBezTo>
                <a:cubicBezTo>
                  <a:pt x="905" y="111614"/>
                  <a:pt x="686" y="111059"/>
                  <a:pt x="936" y="110615"/>
                </a:cubicBezTo>
                <a:cubicBezTo>
                  <a:pt x="1123" y="110448"/>
                  <a:pt x="1092" y="110171"/>
                  <a:pt x="1092" y="109893"/>
                </a:cubicBezTo>
                <a:cubicBezTo>
                  <a:pt x="1279" y="109726"/>
                  <a:pt x="1373" y="109504"/>
                  <a:pt x="1279" y="109282"/>
                </a:cubicBezTo>
                <a:cubicBezTo>
                  <a:pt x="1529" y="108838"/>
                  <a:pt x="1529" y="108338"/>
                  <a:pt x="1778" y="107894"/>
                </a:cubicBezTo>
                <a:cubicBezTo>
                  <a:pt x="1810" y="107450"/>
                  <a:pt x="2059" y="107006"/>
                  <a:pt x="2122" y="106506"/>
                </a:cubicBezTo>
                <a:cubicBezTo>
                  <a:pt x="2028" y="106228"/>
                  <a:pt x="2340" y="106062"/>
                  <a:pt x="2247" y="105784"/>
                </a:cubicBezTo>
                <a:cubicBezTo>
                  <a:pt x="2184" y="105506"/>
                  <a:pt x="2278" y="105284"/>
                  <a:pt x="2465" y="105118"/>
                </a:cubicBezTo>
                <a:cubicBezTo>
                  <a:pt x="2434" y="104618"/>
                  <a:pt x="2715" y="104229"/>
                  <a:pt x="2808" y="103729"/>
                </a:cubicBezTo>
                <a:cubicBezTo>
                  <a:pt x="2964" y="103452"/>
                  <a:pt x="2964" y="103063"/>
                  <a:pt x="3058" y="102730"/>
                </a:cubicBezTo>
                <a:cubicBezTo>
                  <a:pt x="3058" y="102563"/>
                  <a:pt x="3120" y="102452"/>
                  <a:pt x="3152" y="102341"/>
                </a:cubicBezTo>
                <a:cubicBezTo>
                  <a:pt x="3120" y="102063"/>
                  <a:pt x="3526" y="101952"/>
                  <a:pt x="3308" y="101619"/>
                </a:cubicBezTo>
                <a:cubicBezTo>
                  <a:pt x="3495" y="101397"/>
                  <a:pt x="3433" y="101119"/>
                  <a:pt x="3713" y="100953"/>
                </a:cubicBezTo>
                <a:cubicBezTo>
                  <a:pt x="3526" y="100620"/>
                  <a:pt x="3932" y="100453"/>
                  <a:pt x="3838" y="100175"/>
                </a:cubicBezTo>
                <a:cubicBezTo>
                  <a:pt x="3932" y="99953"/>
                  <a:pt x="3963" y="99731"/>
                  <a:pt x="4057" y="99565"/>
                </a:cubicBezTo>
                <a:cubicBezTo>
                  <a:pt x="4306" y="98621"/>
                  <a:pt x="4618" y="97732"/>
                  <a:pt x="4743" y="96788"/>
                </a:cubicBezTo>
                <a:cubicBezTo>
                  <a:pt x="4931" y="96399"/>
                  <a:pt x="4993" y="96011"/>
                  <a:pt x="5118" y="95677"/>
                </a:cubicBezTo>
                <a:cubicBezTo>
                  <a:pt x="5149" y="95566"/>
                  <a:pt x="5180" y="95511"/>
                  <a:pt x="5211" y="95455"/>
                </a:cubicBezTo>
                <a:cubicBezTo>
                  <a:pt x="5336" y="94956"/>
                  <a:pt x="5586" y="94567"/>
                  <a:pt x="5711" y="94067"/>
                </a:cubicBezTo>
                <a:cubicBezTo>
                  <a:pt x="6117" y="93234"/>
                  <a:pt x="6429" y="92346"/>
                  <a:pt x="6897" y="91513"/>
                </a:cubicBezTo>
                <a:cubicBezTo>
                  <a:pt x="6897" y="91735"/>
                  <a:pt x="6928" y="92068"/>
                  <a:pt x="6741" y="92235"/>
                </a:cubicBezTo>
                <a:cubicBezTo>
                  <a:pt x="6772" y="92401"/>
                  <a:pt x="6616" y="92512"/>
                  <a:pt x="6710" y="92679"/>
                </a:cubicBezTo>
                <a:cubicBezTo>
                  <a:pt x="6741" y="92845"/>
                  <a:pt x="6647" y="92901"/>
                  <a:pt x="6585" y="93012"/>
                </a:cubicBezTo>
                <a:cubicBezTo>
                  <a:pt x="6553" y="93234"/>
                  <a:pt x="6585" y="93567"/>
                  <a:pt x="6460" y="93789"/>
                </a:cubicBezTo>
                <a:cubicBezTo>
                  <a:pt x="6366" y="93956"/>
                  <a:pt x="6335" y="94178"/>
                  <a:pt x="6366" y="94456"/>
                </a:cubicBezTo>
                <a:cubicBezTo>
                  <a:pt x="6304" y="94844"/>
                  <a:pt x="6179" y="94511"/>
                  <a:pt x="6117" y="94956"/>
                </a:cubicBezTo>
                <a:cubicBezTo>
                  <a:pt x="6210" y="95178"/>
                  <a:pt x="6054" y="95400"/>
                  <a:pt x="6085" y="95677"/>
                </a:cubicBezTo>
                <a:cubicBezTo>
                  <a:pt x="6085" y="95677"/>
                  <a:pt x="6085" y="95733"/>
                  <a:pt x="6117" y="95733"/>
                </a:cubicBezTo>
                <a:cubicBezTo>
                  <a:pt x="5898" y="96177"/>
                  <a:pt x="5836" y="96621"/>
                  <a:pt x="5742" y="97121"/>
                </a:cubicBezTo>
                <a:cubicBezTo>
                  <a:pt x="5555" y="97621"/>
                  <a:pt x="5492" y="98121"/>
                  <a:pt x="5336" y="98621"/>
                </a:cubicBezTo>
                <a:cubicBezTo>
                  <a:pt x="5180" y="99065"/>
                  <a:pt x="5243" y="99565"/>
                  <a:pt x="4993" y="100009"/>
                </a:cubicBezTo>
                <a:cubicBezTo>
                  <a:pt x="5149" y="100342"/>
                  <a:pt x="4743" y="100453"/>
                  <a:pt x="4837" y="100731"/>
                </a:cubicBezTo>
                <a:cubicBezTo>
                  <a:pt x="4743" y="100953"/>
                  <a:pt x="4712" y="101175"/>
                  <a:pt x="4650" y="101397"/>
                </a:cubicBezTo>
                <a:cubicBezTo>
                  <a:pt x="4556" y="101841"/>
                  <a:pt x="4275" y="102230"/>
                  <a:pt x="4275" y="102730"/>
                </a:cubicBezTo>
                <a:cubicBezTo>
                  <a:pt x="4275" y="102730"/>
                  <a:pt x="4275" y="102730"/>
                  <a:pt x="4275" y="102785"/>
                </a:cubicBezTo>
                <a:cubicBezTo>
                  <a:pt x="3932" y="103174"/>
                  <a:pt x="4150" y="103785"/>
                  <a:pt x="3869" y="104229"/>
                </a:cubicBezTo>
                <a:cubicBezTo>
                  <a:pt x="3776" y="104729"/>
                  <a:pt x="3651" y="105173"/>
                  <a:pt x="3526" y="105617"/>
                </a:cubicBezTo>
                <a:cubicBezTo>
                  <a:pt x="3308" y="105839"/>
                  <a:pt x="3370" y="106117"/>
                  <a:pt x="3245" y="106339"/>
                </a:cubicBezTo>
                <a:cubicBezTo>
                  <a:pt x="3276" y="106561"/>
                  <a:pt x="2964" y="106728"/>
                  <a:pt x="3027" y="106950"/>
                </a:cubicBezTo>
                <a:cubicBezTo>
                  <a:pt x="2933" y="107172"/>
                  <a:pt x="2746" y="107394"/>
                  <a:pt x="2777" y="107672"/>
                </a:cubicBezTo>
                <a:cubicBezTo>
                  <a:pt x="2777" y="107894"/>
                  <a:pt x="2496" y="108061"/>
                  <a:pt x="2559" y="108283"/>
                </a:cubicBezTo>
                <a:cubicBezTo>
                  <a:pt x="2247" y="108727"/>
                  <a:pt x="2184" y="109227"/>
                  <a:pt x="1903" y="109671"/>
                </a:cubicBezTo>
                <a:cubicBezTo>
                  <a:pt x="1934" y="110226"/>
                  <a:pt x="1404" y="110559"/>
                  <a:pt x="1404" y="111059"/>
                </a:cubicBezTo>
                <a:close/>
                <a:moveTo>
                  <a:pt x="7146" y="102730"/>
                </a:moveTo>
                <a:cubicBezTo>
                  <a:pt x="7115" y="102785"/>
                  <a:pt x="7084" y="102896"/>
                  <a:pt x="6990" y="103007"/>
                </a:cubicBezTo>
                <a:cubicBezTo>
                  <a:pt x="7053" y="103229"/>
                  <a:pt x="6803" y="103341"/>
                  <a:pt x="6866" y="103563"/>
                </a:cubicBezTo>
                <a:cubicBezTo>
                  <a:pt x="6553" y="103729"/>
                  <a:pt x="6553" y="104285"/>
                  <a:pt x="6335" y="104173"/>
                </a:cubicBezTo>
                <a:cubicBezTo>
                  <a:pt x="6179" y="104673"/>
                  <a:pt x="6054" y="105173"/>
                  <a:pt x="5804" y="105617"/>
                </a:cubicBezTo>
                <a:cubicBezTo>
                  <a:pt x="5711" y="105173"/>
                  <a:pt x="5929" y="104784"/>
                  <a:pt x="6117" y="104451"/>
                </a:cubicBezTo>
                <a:cubicBezTo>
                  <a:pt x="6179" y="104285"/>
                  <a:pt x="6085" y="104062"/>
                  <a:pt x="6241" y="103896"/>
                </a:cubicBezTo>
                <a:cubicBezTo>
                  <a:pt x="6179" y="103674"/>
                  <a:pt x="6460" y="103563"/>
                  <a:pt x="6366" y="103341"/>
                </a:cubicBezTo>
                <a:cubicBezTo>
                  <a:pt x="6491" y="103174"/>
                  <a:pt x="6553" y="102952"/>
                  <a:pt x="6647" y="102730"/>
                </a:cubicBezTo>
                <a:cubicBezTo>
                  <a:pt x="6772" y="102230"/>
                  <a:pt x="6897" y="101730"/>
                  <a:pt x="7115" y="101286"/>
                </a:cubicBezTo>
                <a:cubicBezTo>
                  <a:pt x="7115" y="100897"/>
                  <a:pt x="7271" y="100509"/>
                  <a:pt x="7302" y="100120"/>
                </a:cubicBezTo>
                <a:cubicBezTo>
                  <a:pt x="7583" y="99787"/>
                  <a:pt x="7427" y="99398"/>
                  <a:pt x="7677" y="99065"/>
                </a:cubicBezTo>
                <a:cubicBezTo>
                  <a:pt x="7739" y="98287"/>
                  <a:pt x="8083" y="97565"/>
                  <a:pt x="8145" y="96788"/>
                </a:cubicBezTo>
                <a:cubicBezTo>
                  <a:pt x="8301" y="96455"/>
                  <a:pt x="8364" y="96011"/>
                  <a:pt x="8457" y="95677"/>
                </a:cubicBezTo>
                <a:cubicBezTo>
                  <a:pt x="8457" y="95622"/>
                  <a:pt x="8457" y="95622"/>
                  <a:pt x="8457" y="95622"/>
                </a:cubicBezTo>
                <a:cubicBezTo>
                  <a:pt x="8488" y="95566"/>
                  <a:pt x="8613" y="95511"/>
                  <a:pt x="8613" y="95455"/>
                </a:cubicBezTo>
                <a:cubicBezTo>
                  <a:pt x="8613" y="95233"/>
                  <a:pt x="8582" y="94900"/>
                  <a:pt x="8832" y="94622"/>
                </a:cubicBezTo>
                <a:cubicBezTo>
                  <a:pt x="8769" y="94178"/>
                  <a:pt x="9206" y="93956"/>
                  <a:pt x="9081" y="93512"/>
                </a:cubicBezTo>
                <a:cubicBezTo>
                  <a:pt x="9300" y="93234"/>
                  <a:pt x="9300" y="92845"/>
                  <a:pt x="9456" y="92512"/>
                </a:cubicBezTo>
                <a:cubicBezTo>
                  <a:pt x="9986" y="91124"/>
                  <a:pt x="10392" y="89625"/>
                  <a:pt x="11016" y="88292"/>
                </a:cubicBezTo>
                <a:cubicBezTo>
                  <a:pt x="11048" y="88236"/>
                  <a:pt x="11048" y="88181"/>
                  <a:pt x="11048" y="88125"/>
                </a:cubicBezTo>
                <a:cubicBezTo>
                  <a:pt x="11141" y="87792"/>
                  <a:pt x="11328" y="87515"/>
                  <a:pt x="11485" y="87181"/>
                </a:cubicBezTo>
                <a:cubicBezTo>
                  <a:pt x="11547" y="86793"/>
                  <a:pt x="11859" y="86515"/>
                  <a:pt x="11859" y="86126"/>
                </a:cubicBezTo>
                <a:cubicBezTo>
                  <a:pt x="12265" y="85515"/>
                  <a:pt x="12390" y="84794"/>
                  <a:pt x="12858" y="84183"/>
                </a:cubicBezTo>
                <a:cubicBezTo>
                  <a:pt x="12764" y="85071"/>
                  <a:pt x="12046" y="85738"/>
                  <a:pt x="12046" y="86682"/>
                </a:cubicBezTo>
                <a:cubicBezTo>
                  <a:pt x="11703" y="87015"/>
                  <a:pt x="11797" y="87515"/>
                  <a:pt x="11641" y="87903"/>
                </a:cubicBezTo>
                <a:cubicBezTo>
                  <a:pt x="11641" y="88014"/>
                  <a:pt x="11609" y="88070"/>
                  <a:pt x="11578" y="88125"/>
                </a:cubicBezTo>
                <a:cubicBezTo>
                  <a:pt x="11485" y="88459"/>
                  <a:pt x="11453" y="88792"/>
                  <a:pt x="11328" y="89069"/>
                </a:cubicBezTo>
                <a:cubicBezTo>
                  <a:pt x="11266" y="89514"/>
                  <a:pt x="11048" y="89902"/>
                  <a:pt x="10923" y="90347"/>
                </a:cubicBezTo>
                <a:cubicBezTo>
                  <a:pt x="10985" y="90846"/>
                  <a:pt x="10611" y="91180"/>
                  <a:pt x="10673" y="91624"/>
                </a:cubicBezTo>
                <a:cubicBezTo>
                  <a:pt x="10392" y="92012"/>
                  <a:pt x="10455" y="92512"/>
                  <a:pt x="10267" y="92901"/>
                </a:cubicBezTo>
                <a:cubicBezTo>
                  <a:pt x="10205" y="93290"/>
                  <a:pt x="9986" y="93623"/>
                  <a:pt x="9924" y="94067"/>
                </a:cubicBezTo>
                <a:cubicBezTo>
                  <a:pt x="9862" y="94622"/>
                  <a:pt x="9706" y="95122"/>
                  <a:pt x="9550" y="95677"/>
                </a:cubicBezTo>
                <a:cubicBezTo>
                  <a:pt x="9456" y="95955"/>
                  <a:pt x="9362" y="96288"/>
                  <a:pt x="9269" y="96621"/>
                </a:cubicBezTo>
                <a:cubicBezTo>
                  <a:pt x="9456" y="96899"/>
                  <a:pt x="8863" y="96955"/>
                  <a:pt x="9081" y="97232"/>
                </a:cubicBezTo>
                <a:cubicBezTo>
                  <a:pt x="8988" y="97454"/>
                  <a:pt x="8957" y="97677"/>
                  <a:pt x="8863" y="97843"/>
                </a:cubicBezTo>
                <a:cubicBezTo>
                  <a:pt x="8863" y="98287"/>
                  <a:pt x="8644" y="98621"/>
                  <a:pt x="8551" y="99009"/>
                </a:cubicBezTo>
                <a:cubicBezTo>
                  <a:pt x="8488" y="99453"/>
                  <a:pt x="8176" y="99842"/>
                  <a:pt x="8145" y="100286"/>
                </a:cubicBezTo>
                <a:cubicBezTo>
                  <a:pt x="8083" y="100842"/>
                  <a:pt x="7771" y="100675"/>
                  <a:pt x="7833" y="101230"/>
                </a:cubicBezTo>
                <a:cubicBezTo>
                  <a:pt x="7583" y="101564"/>
                  <a:pt x="7490" y="102008"/>
                  <a:pt x="7334" y="102397"/>
                </a:cubicBezTo>
                <a:cubicBezTo>
                  <a:pt x="7209" y="102508"/>
                  <a:pt x="7178" y="102619"/>
                  <a:pt x="7146" y="102730"/>
                </a:cubicBezTo>
                <a:close/>
                <a:moveTo>
                  <a:pt x="12015" y="99509"/>
                </a:moveTo>
                <a:cubicBezTo>
                  <a:pt x="11984" y="99009"/>
                  <a:pt x="12452" y="98954"/>
                  <a:pt x="12577" y="99009"/>
                </a:cubicBezTo>
                <a:cubicBezTo>
                  <a:pt x="12608" y="99565"/>
                  <a:pt x="12202" y="99065"/>
                  <a:pt x="12015" y="99509"/>
                </a:cubicBezTo>
                <a:close/>
                <a:moveTo>
                  <a:pt x="13451" y="99565"/>
                </a:moveTo>
                <a:cubicBezTo>
                  <a:pt x="13607" y="99509"/>
                  <a:pt x="13451" y="99898"/>
                  <a:pt x="13357" y="99676"/>
                </a:cubicBezTo>
                <a:cubicBezTo>
                  <a:pt x="13232" y="99842"/>
                  <a:pt x="13139" y="99676"/>
                  <a:pt x="13014" y="99898"/>
                </a:cubicBezTo>
                <a:cubicBezTo>
                  <a:pt x="12733" y="99787"/>
                  <a:pt x="13326" y="99509"/>
                  <a:pt x="13451" y="99565"/>
                </a:cubicBezTo>
                <a:close/>
                <a:moveTo>
                  <a:pt x="18195" y="94234"/>
                </a:moveTo>
                <a:cubicBezTo>
                  <a:pt x="18288" y="95011"/>
                  <a:pt x="17726" y="94400"/>
                  <a:pt x="17477" y="94956"/>
                </a:cubicBezTo>
                <a:cubicBezTo>
                  <a:pt x="17508" y="94178"/>
                  <a:pt x="17945" y="94844"/>
                  <a:pt x="18195" y="94234"/>
                </a:cubicBezTo>
                <a:close/>
                <a:moveTo>
                  <a:pt x="20036" y="94789"/>
                </a:moveTo>
                <a:cubicBezTo>
                  <a:pt x="20161" y="95067"/>
                  <a:pt x="20379" y="94789"/>
                  <a:pt x="20535" y="94956"/>
                </a:cubicBezTo>
                <a:cubicBezTo>
                  <a:pt x="20660" y="95067"/>
                  <a:pt x="20816" y="95011"/>
                  <a:pt x="20972" y="95011"/>
                </a:cubicBezTo>
                <a:cubicBezTo>
                  <a:pt x="21315" y="94956"/>
                  <a:pt x="21628" y="95178"/>
                  <a:pt x="21971" y="95011"/>
                </a:cubicBezTo>
                <a:cubicBezTo>
                  <a:pt x="22252" y="95400"/>
                  <a:pt x="22626" y="94956"/>
                  <a:pt x="22907" y="95233"/>
                </a:cubicBezTo>
                <a:cubicBezTo>
                  <a:pt x="23063" y="95233"/>
                  <a:pt x="23250" y="95011"/>
                  <a:pt x="23375" y="95233"/>
                </a:cubicBezTo>
                <a:cubicBezTo>
                  <a:pt x="23531" y="95289"/>
                  <a:pt x="23687" y="95178"/>
                  <a:pt x="23812" y="95289"/>
                </a:cubicBezTo>
                <a:cubicBezTo>
                  <a:pt x="24093" y="95566"/>
                  <a:pt x="24405" y="95344"/>
                  <a:pt x="24686" y="95677"/>
                </a:cubicBezTo>
                <a:cubicBezTo>
                  <a:pt x="24717" y="95677"/>
                  <a:pt x="24717" y="95677"/>
                  <a:pt x="24749" y="95733"/>
                </a:cubicBezTo>
                <a:cubicBezTo>
                  <a:pt x="25092" y="95511"/>
                  <a:pt x="25373" y="95844"/>
                  <a:pt x="25716" y="95955"/>
                </a:cubicBezTo>
                <a:cubicBezTo>
                  <a:pt x="26028" y="96011"/>
                  <a:pt x="26371" y="95900"/>
                  <a:pt x="26652" y="96177"/>
                </a:cubicBezTo>
                <a:cubicBezTo>
                  <a:pt x="26933" y="96288"/>
                  <a:pt x="27245" y="96177"/>
                  <a:pt x="27526" y="96455"/>
                </a:cubicBezTo>
                <a:cubicBezTo>
                  <a:pt x="27745" y="96233"/>
                  <a:pt x="27838" y="96844"/>
                  <a:pt x="28026" y="96621"/>
                </a:cubicBezTo>
                <a:cubicBezTo>
                  <a:pt x="28213" y="96510"/>
                  <a:pt x="28306" y="96844"/>
                  <a:pt x="28462" y="96899"/>
                </a:cubicBezTo>
                <a:cubicBezTo>
                  <a:pt x="28556" y="96899"/>
                  <a:pt x="28650" y="96844"/>
                  <a:pt x="28712" y="97010"/>
                </a:cubicBezTo>
                <a:cubicBezTo>
                  <a:pt x="28775" y="97121"/>
                  <a:pt x="28899" y="96899"/>
                  <a:pt x="28962" y="97066"/>
                </a:cubicBezTo>
                <a:cubicBezTo>
                  <a:pt x="29087" y="97343"/>
                  <a:pt x="29274" y="97121"/>
                  <a:pt x="29399" y="97343"/>
                </a:cubicBezTo>
                <a:cubicBezTo>
                  <a:pt x="29992" y="97621"/>
                  <a:pt x="30585" y="97954"/>
                  <a:pt x="31178" y="98343"/>
                </a:cubicBezTo>
                <a:cubicBezTo>
                  <a:pt x="31771" y="98565"/>
                  <a:pt x="32364" y="98843"/>
                  <a:pt x="32957" y="99287"/>
                </a:cubicBezTo>
                <a:cubicBezTo>
                  <a:pt x="33144" y="99231"/>
                  <a:pt x="33300" y="99287"/>
                  <a:pt x="33456" y="99453"/>
                </a:cubicBezTo>
                <a:cubicBezTo>
                  <a:pt x="33612" y="99453"/>
                  <a:pt x="33768" y="99398"/>
                  <a:pt x="33924" y="99509"/>
                </a:cubicBezTo>
                <a:cubicBezTo>
                  <a:pt x="34049" y="99731"/>
                  <a:pt x="34205" y="99509"/>
                  <a:pt x="34330" y="99787"/>
                </a:cubicBezTo>
                <a:cubicBezTo>
                  <a:pt x="34548" y="99342"/>
                  <a:pt x="34611" y="100064"/>
                  <a:pt x="34798" y="99787"/>
                </a:cubicBezTo>
                <a:cubicBezTo>
                  <a:pt x="34923" y="99731"/>
                  <a:pt x="35016" y="99898"/>
                  <a:pt x="35110" y="99787"/>
                </a:cubicBezTo>
                <a:cubicBezTo>
                  <a:pt x="35266" y="99898"/>
                  <a:pt x="35297" y="100009"/>
                  <a:pt x="35141" y="100175"/>
                </a:cubicBezTo>
                <a:cubicBezTo>
                  <a:pt x="35048" y="99676"/>
                  <a:pt x="34829" y="100286"/>
                  <a:pt x="34704" y="100120"/>
                </a:cubicBezTo>
                <a:cubicBezTo>
                  <a:pt x="34579" y="99731"/>
                  <a:pt x="34361" y="100342"/>
                  <a:pt x="34236" y="100064"/>
                </a:cubicBezTo>
                <a:cubicBezTo>
                  <a:pt x="33955" y="100064"/>
                  <a:pt x="33643" y="100009"/>
                  <a:pt x="33331" y="100009"/>
                </a:cubicBezTo>
                <a:cubicBezTo>
                  <a:pt x="33237" y="100175"/>
                  <a:pt x="33144" y="100064"/>
                  <a:pt x="33081" y="99898"/>
                </a:cubicBezTo>
                <a:cubicBezTo>
                  <a:pt x="33019" y="100064"/>
                  <a:pt x="32957" y="100064"/>
                  <a:pt x="32894" y="99953"/>
                </a:cubicBezTo>
                <a:cubicBezTo>
                  <a:pt x="32738" y="99953"/>
                  <a:pt x="32551" y="100175"/>
                  <a:pt x="32426" y="99898"/>
                </a:cubicBezTo>
                <a:cubicBezTo>
                  <a:pt x="32114" y="100175"/>
                  <a:pt x="31864" y="99565"/>
                  <a:pt x="31521" y="99842"/>
                </a:cubicBezTo>
                <a:cubicBezTo>
                  <a:pt x="31396" y="99620"/>
                  <a:pt x="31209" y="100064"/>
                  <a:pt x="31115" y="99565"/>
                </a:cubicBezTo>
                <a:cubicBezTo>
                  <a:pt x="30928" y="99731"/>
                  <a:pt x="30834" y="99398"/>
                  <a:pt x="30647" y="99509"/>
                </a:cubicBezTo>
                <a:cubicBezTo>
                  <a:pt x="30335" y="99565"/>
                  <a:pt x="30085" y="99120"/>
                  <a:pt x="29773" y="99231"/>
                </a:cubicBezTo>
                <a:cubicBezTo>
                  <a:pt x="29492" y="99065"/>
                  <a:pt x="29211" y="98787"/>
                  <a:pt x="28899" y="98898"/>
                </a:cubicBezTo>
                <a:cubicBezTo>
                  <a:pt x="28618" y="98787"/>
                  <a:pt x="28400" y="98398"/>
                  <a:pt x="28057" y="98732"/>
                </a:cubicBezTo>
                <a:cubicBezTo>
                  <a:pt x="27994" y="98121"/>
                  <a:pt x="27776" y="98732"/>
                  <a:pt x="27651" y="98232"/>
                </a:cubicBezTo>
                <a:cubicBezTo>
                  <a:pt x="27245" y="98287"/>
                  <a:pt x="26871" y="98065"/>
                  <a:pt x="26434" y="98176"/>
                </a:cubicBezTo>
                <a:cubicBezTo>
                  <a:pt x="26371" y="97677"/>
                  <a:pt x="26184" y="98010"/>
                  <a:pt x="26091" y="97843"/>
                </a:cubicBezTo>
                <a:cubicBezTo>
                  <a:pt x="25966" y="97788"/>
                  <a:pt x="25841" y="97732"/>
                  <a:pt x="25716" y="97677"/>
                </a:cubicBezTo>
                <a:cubicBezTo>
                  <a:pt x="25498" y="97510"/>
                  <a:pt x="25248" y="97621"/>
                  <a:pt x="24998" y="97565"/>
                </a:cubicBezTo>
                <a:cubicBezTo>
                  <a:pt x="24717" y="97343"/>
                  <a:pt x="24436" y="97177"/>
                  <a:pt x="24156" y="97010"/>
                </a:cubicBezTo>
                <a:cubicBezTo>
                  <a:pt x="24000" y="96955"/>
                  <a:pt x="23843" y="97066"/>
                  <a:pt x="23687" y="97010"/>
                </a:cubicBezTo>
                <a:cubicBezTo>
                  <a:pt x="23531" y="96899"/>
                  <a:pt x="23438" y="96732"/>
                  <a:pt x="23282" y="96732"/>
                </a:cubicBezTo>
                <a:cubicBezTo>
                  <a:pt x="22970" y="96621"/>
                  <a:pt x="22689" y="96510"/>
                  <a:pt x="22377" y="96399"/>
                </a:cubicBezTo>
                <a:cubicBezTo>
                  <a:pt x="22127" y="96344"/>
                  <a:pt x="21815" y="96455"/>
                  <a:pt x="21596" y="96011"/>
                </a:cubicBezTo>
                <a:cubicBezTo>
                  <a:pt x="21128" y="96566"/>
                  <a:pt x="20847" y="95677"/>
                  <a:pt x="20379" y="96288"/>
                </a:cubicBezTo>
                <a:cubicBezTo>
                  <a:pt x="20036" y="96011"/>
                  <a:pt x="19661" y="96122"/>
                  <a:pt x="19318" y="95788"/>
                </a:cubicBezTo>
                <a:cubicBezTo>
                  <a:pt x="18975" y="96122"/>
                  <a:pt x="18725" y="95900"/>
                  <a:pt x="18382" y="96177"/>
                </a:cubicBezTo>
                <a:cubicBezTo>
                  <a:pt x="17602" y="95788"/>
                  <a:pt x="16728" y="96399"/>
                  <a:pt x="15979" y="96177"/>
                </a:cubicBezTo>
                <a:cubicBezTo>
                  <a:pt x="15885" y="95844"/>
                  <a:pt x="16291" y="95788"/>
                  <a:pt x="16384" y="95844"/>
                </a:cubicBezTo>
                <a:cubicBezTo>
                  <a:pt x="16447" y="95788"/>
                  <a:pt x="16509" y="95733"/>
                  <a:pt x="16540" y="95677"/>
                </a:cubicBezTo>
                <a:cubicBezTo>
                  <a:pt x="16665" y="95511"/>
                  <a:pt x="16790" y="95344"/>
                  <a:pt x="16915" y="95233"/>
                </a:cubicBezTo>
                <a:cubicBezTo>
                  <a:pt x="17102" y="95622"/>
                  <a:pt x="17383" y="95233"/>
                  <a:pt x="17602" y="95566"/>
                </a:cubicBezTo>
                <a:cubicBezTo>
                  <a:pt x="18039" y="95233"/>
                  <a:pt x="18413" y="95122"/>
                  <a:pt x="18788" y="95289"/>
                </a:cubicBezTo>
                <a:cubicBezTo>
                  <a:pt x="19256" y="94844"/>
                  <a:pt x="19568" y="95344"/>
                  <a:pt x="20036" y="94789"/>
                </a:cubicBezTo>
                <a:close/>
                <a:moveTo>
                  <a:pt x="18694" y="93845"/>
                </a:moveTo>
                <a:cubicBezTo>
                  <a:pt x="18756" y="93345"/>
                  <a:pt x="19287" y="93567"/>
                  <a:pt x="19568" y="93012"/>
                </a:cubicBezTo>
                <a:cubicBezTo>
                  <a:pt x="19505" y="93567"/>
                  <a:pt x="18944" y="93678"/>
                  <a:pt x="18694" y="93845"/>
                </a:cubicBezTo>
                <a:close/>
                <a:moveTo>
                  <a:pt x="20130" y="92124"/>
                </a:moveTo>
                <a:cubicBezTo>
                  <a:pt x="20036" y="91790"/>
                  <a:pt x="20473" y="91624"/>
                  <a:pt x="20598" y="91402"/>
                </a:cubicBezTo>
                <a:cubicBezTo>
                  <a:pt x="20723" y="92012"/>
                  <a:pt x="20348" y="91735"/>
                  <a:pt x="20130" y="92124"/>
                </a:cubicBezTo>
                <a:close/>
                <a:moveTo>
                  <a:pt x="23594" y="91846"/>
                </a:moveTo>
                <a:cubicBezTo>
                  <a:pt x="23407" y="91735"/>
                  <a:pt x="23157" y="91901"/>
                  <a:pt x="22970" y="91846"/>
                </a:cubicBezTo>
                <a:cubicBezTo>
                  <a:pt x="22938" y="91346"/>
                  <a:pt x="23344" y="91790"/>
                  <a:pt x="23500" y="91568"/>
                </a:cubicBezTo>
                <a:cubicBezTo>
                  <a:pt x="23719" y="91679"/>
                  <a:pt x="23937" y="91624"/>
                  <a:pt x="24156" y="91568"/>
                </a:cubicBezTo>
                <a:cubicBezTo>
                  <a:pt x="24187" y="92124"/>
                  <a:pt x="23781" y="91624"/>
                  <a:pt x="23594" y="91846"/>
                </a:cubicBezTo>
                <a:close/>
                <a:moveTo>
                  <a:pt x="74933" y="111337"/>
                </a:moveTo>
                <a:cubicBezTo>
                  <a:pt x="75152" y="110670"/>
                  <a:pt x="74964" y="109782"/>
                  <a:pt x="75245" y="109116"/>
                </a:cubicBezTo>
                <a:cubicBezTo>
                  <a:pt x="75183" y="108227"/>
                  <a:pt x="75370" y="107505"/>
                  <a:pt x="75370" y="106672"/>
                </a:cubicBezTo>
                <a:cubicBezTo>
                  <a:pt x="75464" y="106339"/>
                  <a:pt x="75276" y="105839"/>
                  <a:pt x="75464" y="105506"/>
                </a:cubicBezTo>
                <a:cubicBezTo>
                  <a:pt x="75370" y="105062"/>
                  <a:pt x="75526" y="104673"/>
                  <a:pt x="75370" y="104173"/>
                </a:cubicBezTo>
                <a:cubicBezTo>
                  <a:pt x="75495" y="103840"/>
                  <a:pt x="75183" y="103229"/>
                  <a:pt x="75339" y="102952"/>
                </a:cubicBezTo>
                <a:cubicBezTo>
                  <a:pt x="75308" y="102841"/>
                  <a:pt x="75276" y="102785"/>
                  <a:pt x="75276" y="102730"/>
                </a:cubicBezTo>
                <a:cubicBezTo>
                  <a:pt x="75152" y="102285"/>
                  <a:pt x="75245" y="101952"/>
                  <a:pt x="75152" y="101508"/>
                </a:cubicBezTo>
                <a:cubicBezTo>
                  <a:pt x="74996" y="101619"/>
                  <a:pt x="75120" y="101230"/>
                  <a:pt x="74996" y="101286"/>
                </a:cubicBezTo>
                <a:cubicBezTo>
                  <a:pt x="74840" y="101064"/>
                  <a:pt x="75089" y="100564"/>
                  <a:pt x="74808" y="100675"/>
                </a:cubicBezTo>
                <a:cubicBezTo>
                  <a:pt x="74902" y="101341"/>
                  <a:pt x="74964" y="102063"/>
                  <a:pt x="75027" y="102730"/>
                </a:cubicBezTo>
                <a:cubicBezTo>
                  <a:pt x="75152" y="103951"/>
                  <a:pt x="75183" y="105173"/>
                  <a:pt x="75058" y="106228"/>
                </a:cubicBezTo>
                <a:cubicBezTo>
                  <a:pt x="75152" y="107172"/>
                  <a:pt x="74840" y="107894"/>
                  <a:pt x="74964" y="108838"/>
                </a:cubicBezTo>
                <a:cubicBezTo>
                  <a:pt x="74871" y="109227"/>
                  <a:pt x="74871" y="109671"/>
                  <a:pt x="74777" y="110060"/>
                </a:cubicBezTo>
                <a:cubicBezTo>
                  <a:pt x="74871" y="110337"/>
                  <a:pt x="74621" y="110448"/>
                  <a:pt x="74777" y="110782"/>
                </a:cubicBezTo>
                <a:cubicBezTo>
                  <a:pt x="74434" y="110782"/>
                  <a:pt x="74871" y="111337"/>
                  <a:pt x="74652" y="111448"/>
                </a:cubicBezTo>
                <a:cubicBezTo>
                  <a:pt x="74527" y="111781"/>
                  <a:pt x="74715" y="112336"/>
                  <a:pt x="74496" y="112670"/>
                </a:cubicBezTo>
                <a:cubicBezTo>
                  <a:pt x="74590" y="113169"/>
                  <a:pt x="74434" y="113503"/>
                  <a:pt x="74434" y="113947"/>
                </a:cubicBezTo>
                <a:cubicBezTo>
                  <a:pt x="74371" y="114113"/>
                  <a:pt x="74340" y="114280"/>
                  <a:pt x="74403" y="114502"/>
                </a:cubicBezTo>
                <a:cubicBezTo>
                  <a:pt x="74153" y="114613"/>
                  <a:pt x="74340" y="114946"/>
                  <a:pt x="74278" y="115168"/>
                </a:cubicBezTo>
                <a:cubicBezTo>
                  <a:pt x="74184" y="115613"/>
                  <a:pt x="74122" y="116057"/>
                  <a:pt x="74028" y="116446"/>
                </a:cubicBezTo>
                <a:cubicBezTo>
                  <a:pt x="73997" y="116890"/>
                  <a:pt x="73934" y="117279"/>
                  <a:pt x="73872" y="117667"/>
                </a:cubicBezTo>
                <a:cubicBezTo>
                  <a:pt x="73966" y="118000"/>
                  <a:pt x="73685" y="118056"/>
                  <a:pt x="73747" y="118334"/>
                </a:cubicBezTo>
                <a:cubicBezTo>
                  <a:pt x="73747" y="118556"/>
                  <a:pt x="73716" y="118778"/>
                  <a:pt x="73622" y="118944"/>
                </a:cubicBezTo>
                <a:cubicBezTo>
                  <a:pt x="73716" y="119389"/>
                  <a:pt x="73466" y="119611"/>
                  <a:pt x="73435" y="120000"/>
                </a:cubicBezTo>
                <a:cubicBezTo>
                  <a:pt x="73810" y="120000"/>
                  <a:pt x="73810" y="120000"/>
                  <a:pt x="73810" y="120000"/>
                </a:cubicBezTo>
                <a:cubicBezTo>
                  <a:pt x="73903" y="119444"/>
                  <a:pt x="74059" y="118889"/>
                  <a:pt x="74153" y="118334"/>
                </a:cubicBezTo>
                <a:cubicBezTo>
                  <a:pt x="74215" y="117501"/>
                  <a:pt x="74403" y="116779"/>
                  <a:pt x="74403" y="115946"/>
                </a:cubicBezTo>
                <a:cubicBezTo>
                  <a:pt x="74621" y="115279"/>
                  <a:pt x="74652" y="114502"/>
                  <a:pt x="74808" y="113780"/>
                </a:cubicBezTo>
                <a:cubicBezTo>
                  <a:pt x="74840" y="113003"/>
                  <a:pt x="74996" y="112225"/>
                  <a:pt x="74933" y="111337"/>
                </a:cubicBezTo>
                <a:close/>
                <a:moveTo>
                  <a:pt x="57674" y="115668"/>
                </a:moveTo>
                <a:cubicBezTo>
                  <a:pt x="57331" y="115002"/>
                  <a:pt x="57019" y="114280"/>
                  <a:pt x="56644" y="113725"/>
                </a:cubicBezTo>
                <a:cubicBezTo>
                  <a:pt x="56332" y="113003"/>
                  <a:pt x="55927" y="112670"/>
                  <a:pt x="55583" y="112114"/>
                </a:cubicBezTo>
                <a:cubicBezTo>
                  <a:pt x="55271" y="111281"/>
                  <a:pt x="54897" y="110782"/>
                  <a:pt x="54553" y="110171"/>
                </a:cubicBezTo>
                <a:cubicBezTo>
                  <a:pt x="54397" y="109782"/>
                  <a:pt x="54210" y="109504"/>
                  <a:pt x="54085" y="109116"/>
                </a:cubicBezTo>
                <a:cubicBezTo>
                  <a:pt x="53898" y="108838"/>
                  <a:pt x="53680" y="108560"/>
                  <a:pt x="53492" y="108172"/>
                </a:cubicBezTo>
                <a:cubicBezTo>
                  <a:pt x="53180" y="107394"/>
                  <a:pt x="52806" y="106839"/>
                  <a:pt x="52462" y="106228"/>
                </a:cubicBezTo>
                <a:cubicBezTo>
                  <a:pt x="51994" y="105006"/>
                  <a:pt x="51526" y="103896"/>
                  <a:pt x="51058" y="102730"/>
                </a:cubicBezTo>
                <a:cubicBezTo>
                  <a:pt x="50559" y="101508"/>
                  <a:pt x="50091" y="100342"/>
                  <a:pt x="49654" y="99009"/>
                </a:cubicBezTo>
                <a:cubicBezTo>
                  <a:pt x="49591" y="98398"/>
                  <a:pt x="49342" y="97510"/>
                  <a:pt x="49061" y="96455"/>
                </a:cubicBezTo>
                <a:cubicBezTo>
                  <a:pt x="49185" y="96288"/>
                  <a:pt x="48998" y="96288"/>
                  <a:pt x="48936" y="96066"/>
                </a:cubicBezTo>
                <a:cubicBezTo>
                  <a:pt x="49029" y="95955"/>
                  <a:pt x="48998" y="95788"/>
                  <a:pt x="48936" y="95677"/>
                </a:cubicBezTo>
                <a:cubicBezTo>
                  <a:pt x="48905" y="95566"/>
                  <a:pt x="48873" y="95455"/>
                  <a:pt x="48873" y="95400"/>
                </a:cubicBezTo>
                <a:cubicBezTo>
                  <a:pt x="48780" y="95178"/>
                  <a:pt x="48873" y="94900"/>
                  <a:pt x="48749" y="94956"/>
                </a:cubicBezTo>
                <a:cubicBezTo>
                  <a:pt x="48499" y="95067"/>
                  <a:pt x="48811" y="94622"/>
                  <a:pt x="48717" y="94456"/>
                </a:cubicBezTo>
                <a:cubicBezTo>
                  <a:pt x="48624" y="94511"/>
                  <a:pt x="48592" y="94345"/>
                  <a:pt x="48749" y="94234"/>
                </a:cubicBezTo>
                <a:cubicBezTo>
                  <a:pt x="48686" y="94067"/>
                  <a:pt x="48655" y="93845"/>
                  <a:pt x="48592" y="93678"/>
                </a:cubicBezTo>
                <a:cubicBezTo>
                  <a:pt x="48561" y="93567"/>
                  <a:pt x="48468" y="93567"/>
                  <a:pt x="48499" y="93734"/>
                </a:cubicBezTo>
                <a:cubicBezTo>
                  <a:pt x="48561" y="93900"/>
                  <a:pt x="48499" y="93956"/>
                  <a:pt x="48499" y="94067"/>
                </a:cubicBezTo>
                <a:cubicBezTo>
                  <a:pt x="48624" y="94400"/>
                  <a:pt x="48436" y="94511"/>
                  <a:pt x="48624" y="94900"/>
                </a:cubicBezTo>
                <a:cubicBezTo>
                  <a:pt x="48436" y="95011"/>
                  <a:pt x="48717" y="95400"/>
                  <a:pt x="48749" y="95677"/>
                </a:cubicBezTo>
                <a:cubicBezTo>
                  <a:pt x="48749" y="95677"/>
                  <a:pt x="48749" y="95677"/>
                  <a:pt x="48749" y="95677"/>
                </a:cubicBezTo>
                <a:cubicBezTo>
                  <a:pt x="48717" y="95900"/>
                  <a:pt x="48749" y="96177"/>
                  <a:pt x="48873" y="96455"/>
                </a:cubicBezTo>
                <a:cubicBezTo>
                  <a:pt x="48873" y="97121"/>
                  <a:pt x="49435" y="98509"/>
                  <a:pt x="49498" y="99509"/>
                </a:cubicBezTo>
                <a:cubicBezTo>
                  <a:pt x="49778" y="99842"/>
                  <a:pt x="49934" y="100953"/>
                  <a:pt x="50215" y="101397"/>
                </a:cubicBezTo>
                <a:cubicBezTo>
                  <a:pt x="50184" y="101786"/>
                  <a:pt x="50403" y="102285"/>
                  <a:pt x="50465" y="102730"/>
                </a:cubicBezTo>
                <a:cubicBezTo>
                  <a:pt x="50496" y="102841"/>
                  <a:pt x="50496" y="103007"/>
                  <a:pt x="50496" y="103118"/>
                </a:cubicBezTo>
                <a:cubicBezTo>
                  <a:pt x="50715" y="103063"/>
                  <a:pt x="50746" y="104118"/>
                  <a:pt x="50964" y="104118"/>
                </a:cubicBezTo>
                <a:cubicBezTo>
                  <a:pt x="50871" y="104229"/>
                  <a:pt x="50996" y="104618"/>
                  <a:pt x="51089" y="104562"/>
                </a:cubicBezTo>
                <a:cubicBezTo>
                  <a:pt x="51120" y="104784"/>
                  <a:pt x="51058" y="104951"/>
                  <a:pt x="51183" y="105229"/>
                </a:cubicBezTo>
                <a:cubicBezTo>
                  <a:pt x="51526" y="105784"/>
                  <a:pt x="51745" y="107006"/>
                  <a:pt x="52088" y="107450"/>
                </a:cubicBezTo>
                <a:cubicBezTo>
                  <a:pt x="52650" y="109005"/>
                  <a:pt x="53211" y="110226"/>
                  <a:pt x="53898" y="111781"/>
                </a:cubicBezTo>
                <a:cubicBezTo>
                  <a:pt x="54117" y="111837"/>
                  <a:pt x="54210" y="112447"/>
                  <a:pt x="54429" y="112614"/>
                </a:cubicBezTo>
                <a:cubicBezTo>
                  <a:pt x="54585" y="112947"/>
                  <a:pt x="54741" y="113225"/>
                  <a:pt x="54897" y="113614"/>
                </a:cubicBezTo>
                <a:cubicBezTo>
                  <a:pt x="55146" y="113558"/>
                  <a:pt x="55240" y="114280"/>
                  <a:pt x="55427" y="114391"/>
                </a:cubicBezTo>
                <a:cubicBezTo>
                  <a:pt x="55615" y="114558"/>
                  <a:pt x="55739" y="115168"/>
                  <a:pt x="55958" y="115224"/>
                </a:cubicBezTo>
                <a:cubicBezTo>
                  <a:pt x="56520" y="116945"/>
                  <a:pt x="57331" y="117612"/>
                  <a:pt x="57924" y="119389"/>
                </a:cubicBezTo>
                <a:cubicBezTo>
                  <a:pt x="58080" y="119500"/>
                  <a:pt x="58236" y="119722"/>
                  <a:pt x="58392" y="120000"/>
                </a:cubicBezTo>
                <a:cubicBezTo>
                  <a:pt x="58767" y="120000"/>
                  <a:pt x="58767" y="120000"/>
                  <a:pt x="58767" y="120000"/>
                </a:cubicBezTo>
                <a:cubicBezTo>
                  <a:pt x="58673" y="119833"/>
                  <a:pt x="58611" y="119611"/>
                  <a:pt x="58517" y="119444"/>
                </a:cubicBezTo>
                <a:cubicBezTo>
                  <a:pt x="58205" y="119500"/>
                  <a:pt x="58080" y="118611"/>
                  <a:pt x="57830" y="118389"/>
                </a:cubicBezTo>
                <a:cubicBezTo>
                  <a:pt x="57612" y="118111"/>
                  <a:pt x="57456" y="117556"/>
                  <a:pt x="57237" y="117334"/>
                </a:cubicBezTo>
                <a:cubicBezTo>
                  <a:pt x="56894" y="116223"/>
                  <a:pt x="56395" y="115779"/>
                  <a:pt x="56020" y="114780"/>
                </a:cubicBezTo>
                <a:cubicBezTo>
                  <a:pt x="55864" y="114891"/>
                  <a:pt x="55833" y="114169"/>
                  <a:pt x="55677" y="114224"/>
                </a:cubicBezTo>
                <a:cubicBezTo>
                  <a:pt x="55615" y="113836"/>
                  <a:pt x="55427" y="114002"/>
                  <a:pt x="55396" y="113558"/>
                </a:cubicBezTo>
                <a:cubicBezTo>
                  <a:pt x="55240" y="113669"/>
                  <a:pt x="55209" y="113114"/>
                  <a:pt x="55053" y="113114"/>
                </a:cubicBezTo>
                <a:cubicBezTo>
                  <a:pt x="54990" y="112725"/>
                  <a:pt x="54834" y="112947"/>
                  <a:pt x="54772" y="112447"/>
                </a:cubicBezTo>
                <a:cubicBezTo>
                  <a:pt x="54491" y="112447"/>
                  <a:pt x="54335" y="111781"/>
                  <a:pt x="54117" y="111448"/>
                </a:cubicBezTo>
                <a:cubicBezTo>
                  <a:pt x="53960" y="111448"/>
                  <a:pt x="53929" y="110893"/>
                  <a:pt x="53773" y="111004"/>
                </a:cubicBezTo>
                <a:cubicBezTo>
                  <a:pt x="53680" y="110837"/>
                  <a:pt x="53680" y="110171"/>
                  <a:pt x="53492" y="110337"/>
                </a:cubicBezTo>
                <a:cubicBezTo>
                  <a:pt x="53149" y="109282"/>
                  <a:pt x="52712" y="108560"/>
                  <a:pt x="52338" y="107616"/>
                </a:cubicBezTo>
                <a:cubicBezTo>
                  <a:pt x="51963" y="106561"/>
                  <a:pt x="51589" y="105673"/>
                  <a:pt x="51214" y="104618"/>
                </a:cubicBezTo>
                <a:cubicBezTo>
                  <a:pt x="51120" y="104229"/>
                  <a:pt x="50996" y="103840"/>
                  <a:pt x="50902" y="103507"/>
                </a:cubicBezTo>
                <a:cubicBezTo>
                  <a:pt x="50964" y="103396"/>
                  <a:pt x="50996" y="103452"/>
                  <a:pt x="51027" y="103563"/>
                </a:cubicBezTo>
                <a:cubicBezTo>
                  <a:pt x="51370" y="104729"/>
                  <a:pt x="51807" y="105506"/>
                  <a:pt x="52213" y="106450"/>
                </a:cubicBezTo>
                <a:cubicBezTo>
                  <a:pt x="52338" y="106672"/>
                  <a:pt x="52431" y="107006"/>
                  <a:pt x="52587" y="107006"/>
                </a:cubicBezTo>
                <a:cubicBezTo>
                  <a:pt x="52681" y="107228"/>
                  <a:pt x="52681" y="107838"/>
                  <a:pt x="52868" y="107672"/>
                </a:cubicBezTo>
                <a:cubicBezTo>
                  <a:pt x="52931" y="108172"/>
                  <a:pt x="53118" y="108005"/>
                  <a:pt x="53180" y="108505"/>
                </a:cubicBezTo>
                <a:cubicBezTo>
                  <a:pt x="53305" y="108449"/>
                  <a:pt x="53336" y="109005"/>
                  <a:pt x="53492" y="108894"/>
                </a:cubicBezTo>
                <a:cubicBezTo>
                  <a:pt x="53898" y="109949"/>
                  <a:pt x="54335" y="110670"/>
                  <a:pt x="54803" y="111392"/>
                </a:cubicBezTo>
                <a:cubicBezTo>
                  <a:pt x="54959" y="111948"/>
                  <a:pt x="55209" y="112225"/>
                  <a:pt x="55427" y="112614"/>
                </a:cubicBezTo>
                <a:cubicBezTo>
                  <a:pt x="55646" y="113003"/>
                  <a:pt x="55864" y="113447"/>
                  <a:pt x="56114" y="113614"/>
                </a:cubicBezTo>
                <a:cubicBezTo>
                  <a:pt x="56270" y="114280"/>
                  <a:pt x="56613" y="114113"/>
                  <a:pt x="56769" y="114835"/>
                </a:cubicBezTo>
                <a:cubicBezTo>
                  <a:pt x="56957" y="115335"/>
                  <a:pt x="57206" y="115557"/>
                  <a:pt x="57394" y="116112"/>
                </a:cubicBezTo>
                <a:cubicBezTo>
                  <a:pt x="57581" y="116001"/>
                  <a:pt x="57612" y="116723"/>
                  <a:pt x="57768" y="116668"/>
                </a:cubicBezTo>
                <a:cubicBezTo>
                  <a:pt x="57799" y="117167"/>
                  <a:pt x="57986" y="116945"/>
                  <a:pt x="58049" y="117334"/>
                </a:cubicBezTo>
                <a:cubicBezTo>
                  <a:pt x="58236" y="117223"/>
                  <a:pt x="58236" y="117945"/>
                  <a:pt x="58392" y="117889"/>
                </a:cubicBezTo>
                <a:cubicBezTo>
                  <a:pt x="58455" y="118389"/>
                  <a:pt x="58611" y="118167"/>
                  <a:pt x="58673" y="118556"/>
                </a:cubicBezTo>
                <a:cubicBezTo>
                  <a:pt x="58892" y="119055"/>
                  <a:pt x="59110" y="119500"/>
                  <a:pt x="59328" y="120000"/>
                </a:cubicBezTo>
                <a:cubicBezTo>
                  <a:pt x="59828" y="120000"/>
                  <a:pt x="59828" y="120000"/>
                  <a:pt x="59828" y="120000"/>
                </a:cubicBezTo>
                <a:cubicBezTo>
                  <a:pt x="59453" y="119222"/>
                  <a:pt x="59079" y="118445"/>
                  <a:pt x="58736" y="117612"/>
                </a:cubicBezTo>
                <a:cubicBezTo>
                  <a:pt x="58392" y="116890"/>
                  <a:pt x="58049" y="116279"/>
                  <a:pt x="57674" y="115668"/>
                </a:cubicBezTo>
                <a:close/>
                <a:moveTo>
                  <a:pt x="76026" y="109504"/>
                </a:moveTo>
                <a:cubicBezTo>
                  <a:pt x="75869" y="108727"/>
                  <a:pt x="76026" y="108116"/>
                  <a:pt x="75963" y="107394"/>
                </a:cubicBezTo>
                <a:cubicBezTo>
                  <a:pt x="75869" y="106617"/>
                  <a:pt x="75869" y="105895"/>
                  <a:pt x="75869" y="105173"/>
                </a:cubicBezTo>
                <a:cubicBezTo>
                  <a:pt x="75807" y="104340"/>
                  <a:pt x="75745" y="103563"/>
                  <a:pt x="75620" y="102730"/>
                </a:cubicBezTo>
                <a:cubicBezTo>
                  <a:pt x="75557" y="102008"/>
                  <a:pt x="75464" y="101341"/>
                  <a:pt x="75308" y="100620"/>
                </a:cubicBezTo>
                <a:cubicBezTo>
                  <a:pt x="75183" y="100175"/>
                  <a:pt x="75058" y="99676"/>
                  <a:pt x="74902" y="99176"/>
                </a:cubicBezTo>
                <a:cubicBezTo>
                  <a:pt x="74496" y="99342"/>
                  <a:pt x="75183" y="100175"/>
                  <a:pt x="74933" y="100397"/>
                </a:cubicBezTo>
                <a:cubicBezTo>
                  <a:pt x="75214" y="100786"/>
                  <a:pt x="75120" y="101119"/>
                  <a:pt x="75308" y="101730"/>
                </a:cubicBezTo>
                <a:cubicBezTo>
                  <a:pt x="75308" y="102063"/>
                  <a:pt x="75339" y="102341"/>
                  <a:pt x="75370" y="102730"/>
                </a:cubicBezTo>
                <a:cubicBezTo>
                  <a:pt x="75370" y="102896"/>
                  <a:pt x="75401" y="103063"/>
                  <a:pt x="75433" y="103229"/>
                </a:cubicBezTo>
                <a:cubicBezTo>
                  <a:pt x="75557" y="103563"/>
                  <a:pt x="75370" y="103674"/>
                  <a:pt x="75526" y="104007"/>
                </a:cubicBezTo>
                <a:cubicBezTo>
                  <a:pt x="75276" y="104118"/>
                  <a:pt x="75776" y="104673"/>
                  <a:pt x="75526" y="104729"/>
                </a:cubicBezTo>
                <a:cubicBezTo>
                  <a:pt x="75557" y="105229"/>
                  <a:pt x="75589" y="105728"/>
                  <a:pt x="75651" y="106228"/>
                </a:cubicBezTo>
                <a:cubicBezTo>
                  <a:pt x="75682" y="106506"/>
                  <a:pt x="75620" y="106728"/>
                  <a:pt x="75651" y="106950"/>
                </a:cubicBezTo>
                <a:cubicBezTo>
                  <a:pt x="75557" y="107172"/>
                  <a:pt x="75776" y="107561"/>
                  <a:pt x="75651" y="107672"/>
                </a:cubicBezTo>
                <a:cubicBezTo>
                  <a:pt x="75776" y="109726"/>
                  <a:pt x="75745" y="111670"/>
                  <a:pt x="75651" y="113614"/>
                </a:cubicBezTo>
                <a:cubicBezTo>
                  <a:pt x="75464" y="114447"/>
                  <a:pt x="75495" y="115446"/>
                  <a:pt x="75276" y="116279"/>
                </a:cubicBezTo>
                <a:cubicBezTo>
                  <a:pt x="75370" y="116557"/>
                  <a:pt x="75120" y="116612"/>
                  <a:pt x="75276" y="117001"/>
                </a:cubicBezTo>
                <a:cubicBezTo>
                  <a:pt x="75245" y="117167"/>
                  <a:pt x="75214" y="117390"/>
                  <a:pt x="75152" y="117612"/>
                </a:cubicBezTo>
                <a:cubicBezTo>
                  <a:pt x="75058" y="118111"/>
                  <a:pt x="75120" y="118667"/>
                  <a:pt x="74964" y="119055"/>
                </a:cubicBezTo>
                <a:cubicBezTo>
                  <a:pt x="74933" y="119389"/>
                  <a:pt x="74902" y="119666"/>
                  <a:pt x="74840" y="120000"/>
                </a:cubicBezTo>
                <a:cubicBezTo>
                  <a:pt x="75214" y="120000"/>
                  <a:pt x="75214" y="120000"/>
                  <a:pt x="75214" y="120000"/>
                </a:cubicBezTo>
                <a:cubicBezTo>
                  <a:pt x="75245" y="119888"/>
                  <a:pt x="75276" y="119777"/>
                  <a:pt x="75308" y="119666"/>
                </a:cubicBezTo>
                <a:cubicBezTo>
                  <a:pt x="75308" y="118889"/>
                  <a:pt x="75464" y="118278"/>
                  <a:pt x="75557" y="117612"/>
                </a:cubicBezTo>
                <a:cubicBezTo>
                  <a:pt x="75620" y="117001"/>
                  <a:pt x="75589" y="116279"/>
                  <a:pt x="75745" y="115668"/>
                </a:cubicBezTo>
                <a:cubicBezTo>
                  <a:pt x="75838" y="115002"/>
                  <a:pt x="75838" y="114280"/>
                  <a:pt x="75994" y="113669"/>
                </a:cubicBezTo>
                <a:cubicBezTo>
                  <a:pt x="75963" y="113336"/>
                  <a:pt x="76026" y="113058"/>
                  <a:pt x="76026" y="112725"/>
                </a:cubicBezTo>
                <a:cubicBezTo>
                  <a:pt x="76119" y="112447"/>
                  <a:pt x="75963" y="112003"/>
                  <a:pt x="76026" y="111670"/>
                </a:cubicBezTo>
                <a:cubicBezTo>
                  <a:pt x="76150" y="111004"/>
                  <a:pt x="75994" y="110226"/>
                  <a:pt x="76026" y="109504"/>
                </a:cubicBezTo>
                <a:close/>
                <a:moveTo>
                  <a:pt x="56832" y="118722"/>
                </a:moveTo>
                <a:cubicBezTo>
                  <a:pt x="56613" y="118722"/>
                  <a:pt x="56520" y="118167"/>
                  <a:pt x="56332" y="118111"/>
                </a:cubicBezTo>
                <a:cubicBezTo>
                  <a:pt x="56020" y="117667"/>
                  <a:pt x="55771" y="116834"/>
                  <a:pt x="55427" y="116557"/>
                </a:cubicBezTo>
                <a:cubicBezTo>
                  <a:pt x="55334" y="116057"/>
                  <a:pt x="55146" y="116112"/>
                  <a:pt x="55022" y="115835"/>
                </a:cubicBezTo>
                <a:cubicBezTo>
                  <a:pt x="54834" y="115724"/>
                  <a:pt x="54741" y="115168"/>
                  <a:pt x="54522" y="115168"/>
                </a:cubicBezTo>
                <a:cubicBezTo>
                  <a:pt x="54241" y="114613"/>
                  <a:pt x="53929" y="114169"/>
                  <a:pt x="53617" y="113669"/>
                </a:cubicBezTo>
                <a:cubicBezTo>
                  <a:pt x="53492" y="113336"/>
                  <a:pt x="53336" y="113169"/>
                  <a:pt x="53211" y="112947"/>
                </a:cubicBezTo>
                <a:cubicBezTo>
                  <a:pt x="53024" y="112781"/>
                  <a:pt x="52931" y="112281"/>
                  <a:pt x="52712" y="112281"/>
                </a:cubicBezTo>
                <a:cubicBezTo>
                  <a:pt x="52462" y="111503"/>
                  <a:pt x="52057" y="111503"/>
                  <a:pt x="51807" y="110782"/>
                </a:cubicBezTo>
                <a:cubicBezTo>
                  <a:pt x="51495" y="110337"/>
                  <a:pt x="51214" y="109782"/>
                  <a:pt x="50964" y="109171"/>
                </a:cubicBezTo>
                <a:cubicBezTo>
                  <a:pt x="50746" y="109171"/>
                  <a:pt x="50715" y="108394"/>
                  <a:pt x="50465" y="108505"/>
                </a:cubicBezTo>
                <a:cubicBezTo>
                  <a:pt x="50371" y="108061"/>
                  <a:pt x="50215" y="107727"/>
                  <a:pt x="50028" y="107672"/>
                </a:cubicBezTo>
                <a:cubicBezTo>
                  <a:pt x="49466" y="106395"/>
                  <a:pt x="48905" y="105340"/>
                  <a:pt x="48343" y="104118"/>
                </a:cubicBezTo>
                <a:cubicBezTo>
                  <a:pt x="48312" y="103729"/>
                  <a:pt x="48187" y="103229"/>
                  <a:pt x="48062" y="102730"/>
                </a:cubicBezTo>
                <a:cubicBezTo>
                  <a:pt x="47968" y="102341"/>
                  <a:pt x="47906" y="102008"/>
                  <a:pt x="47875" y="101619"/>
                </a:cubicBezTo>
                <a:cubicBezTo>
                  <a:pt x="47750" y="101230"/>
                  <a:pt x="47656" y="100897"/>
                  <a:pt x="47563" y="100509"/>
                </a:cubicBezTo>
                <a:cubicBezTo>
                  <a:pt x="47438" y="100120"/>
                  <a:pt x="47375" y="99620"/>
                  <a:pt x="47157" y="99787"/>
                </a:cubicBezTo>
                <a:cubicBezTo>
                  <a:pt x="47188" y="99953"/>
                  <a:pt x="47094" y="100064"/>
                  <a:pt x="47188" y="100286"/>
                </a:cubicBezTo>
                <a:cubicBezTo>
                  <a:pt x="47282" y="100509"/>
                  <a:pt x="47157" y="100731"/>
                  <a:pt x="47313" y="100675"/>
                </a:cubicBezTo>
                <a:cubicBezTo>
                  <a:pt x="47282" y="101064"/>
                  <a:pt x="47531" y="101564"/>
                  <a:pt x="47438" y="101841"/>
                </a:cubicBezTo>
                <a:cubicBezTo>
                  <a:pt x="46595" y="99231"/>
                  <a:pt x="46189" y="98121"/>
                  <a:pt x="45503" y="95677"/>
                </a:cubicBezTo>
                <a:cubicBezTo>
                  <a:pt x="45472" y="95455"/>
                  <a:pt x="45409" y="95289"/>
                  <a:pt x="45347" y="95067"/>
                </a:cubicBezTo>
                <a:cubicBezTo>
                  <a:pt x="45284" y="94789"/>
                  <a:pt x="45347" y="94012"/>
                  <a:pt x="45066" y="94067"/>
                </a:cubicBezTo>
                <a:cubicBezTo>
                  <a:pt x="45128" y="94567"/>
                  <a:pt x="45222" y="95122"/>
                  <a:pt x="45347" y="95677"/>
                </a:cubicBezTo>
                <a:cubicBezTo>
                  <a:pt x="45815" y="97899"/>
                  <a:pt x="46626" y="100064"/>
                  <a:pt x="47188" y="102063"/>
                </a:cubicBezTo>
                <a:cubicBezTo>
                  <a:pt x="47282" y="102397"/>
                  <a:pt x="47407" y="102508"/>
                  <a:pt x="47531" y="102730"/>
                </a:cubicBezTo>
                <a:cubicBezTo>
                  <a:pt x="47563" y="102785"/>
                  <a:pt x="47625" y="102896"/>
                  <a:pt x="47656" y="103063"/>
                </a:cubicBezTo>
                <a:cubicBezTo>
                  <a:pt x="47937" y="104062"/>
                  <a:pt x="48000" y="104118"/>
                  <a:pt x="48218" y="105118"/>
                </a:cubicBezTo>
                <a:cubicBezTo>
                  <a:pt x="48436" y="105895"/>
                  <a:pt x="48686" y="106728"/>
                  <a:pt x="48905" y="107561"/>
                </a:cubicBezTo>
                <a:cubicBezTo>
                  <a:pt x="49560" y="109338"/>
                  <a:pt x="50215" y="111059"/>
                  <a:pt x="50808" y="113058"/>
                </a:cubicBezTo>
                <a:cubicBezTo>
                  <a:pt x="51370" y="114224"/>
                  <a:pt x="51932" y="115557"/>
                  <a:pt x="52494" y="116612"/>
                </a:cubicBezTo>
                <a:cubicBezTo>
                  <a:pt x="52743" y="117390"/>
                  <a:pt x="53055" y="117889"/>
                  <a:pt x="53336" y="118556"/>
                </a:cubicBezTo>
                <a:cubicBezTo>
                  <a:pt x="53461" y="118944"/>
                  <a:pt x="53648" y="119055"/>
                  <a:pt x="53773" y="119444"/>
                </a:cubicBezTo>
                <a:cubicBezTo>
                  <a:pt x="53836" y="119611"/>
                  <a:pt x="53929" y="119555"/>
                  <a:pt x="53992" y="119777"/>
                </a:cubicBezTo>
                <a:cubicBezTo>
                  <a:pt x="54054" y="120000"/>
                  <a:pt x="54179" y="119777"/>
                  <a:pt x="54241" y="120000"/>
                </a:cubicBezTo>
                <a:cubicBezTo>
                  <a:pt x="54710" y="120000"/>
                  <a:pt x="54710" y="120000"/>
                  <a:pt x="54710" y="120000"/>
                </a:cubicBezTo>
                <a:cubicBezTo>
                  <a:pt x="54429" y="119444"/>
                  <a:pt x="54148" y="119055"/>
                  <a:pt x="53867" y="118667"/>
                </a:cubicBezTo>
                <a:cubicBezTo>
                  <a:pt x="53617" y="117889"/>
                  <a:pt x="53274" y="117723"/>
                  <a:pt x="53055" y="116834"/>
                </a:cubicBezTo>
                <a:cubicBezTo>
                  <a:pt x="52899" y="116723"/>
                  <a:pt x="52775" y="116335"/>
                  <a:pt x="52618" y="115946"/>
                </a:cubicBezTo>
                <a:cubicBezTo>
                  <a:pt x="52494" y="115557"/>
                  <a:pt x="52306" y="115502"/>
                  <a:pt x="52182" y="115113"/>
                </a:cubicBezTo>
                <a:cubicBezTo>
                  <a:pt x="51901" y="114613"/>
                  <a:pt x="51620" y="114002"/>
                  <a:pt x="51370" y="113280"/>
                </a:cubicBezTo>
                <a:cubicBezTo>
                  <a:pt x="50840" y="112003"/>
                  <a:pt x="50371" y="110282"/>
                  <a:pt x="49810" y="109060"/>
                </a:cubicBezTo>
                <a:cubicBezTo>
                  <a:pt x="49716" y="108782"/>
                  <a:pt x="49591" y="108283"/>
                  <a:pt x="49498" y="107950"/>
                </a:cubicBezTo>
                <a:cubicBezTo>
                  <a:pt x="49373" y="107505"/>
                  <a:pt x="49342" y="107006"/>
                  <a:pt x="49154" y="107006"/>
                </a:cubicBezTo>
                <a:cubicBezTo>
                  <a:pt x="49061" y="106728"/>
                  <a:pt x="49123" y="106617"/>
                  <a:pt x="49185" y="106783"/>
                </a:cubicBezTo>
                <a:cubicBezTo>
                  <a:pt x="49248" y="106839"/>
                  <a:pt x="49342" y="106950"/>
                  <a:pt x="49373" y="107117"/>
                </a:cubicBezTo>
                <a:cubicBezTo>
                  <a:pt x="49529" y="107339"/>
                  <a:pt x="49622" y="107838"/>
                  <a:pt x="49778" y="107838"/>
                </a:cubicBezTo>
                <a:cubicBezTo>
                  <a:pt x="49997" y="108616"/>
                  <a:pt x="50340" y="108671"/>
                  <a:pt x="50559" y="109504"/>
                </a:cubicBezTo>
                <a:cubicBezTo>
                  <a:pt x="50684" y="109726"/>
                  <a:pt x="50871" y="109671"/>
                  <a:pt x="50964" y="110226"/>
                </a:cubicBezTo>
                <a:cubicBezTo>
                  <a:pt x="51120" y="110337"/>
                  <a:pt x="51245" y="110615"/>
                  <a:pt x="51339" y="110948"/>
                </a:cubicBezTo>
                <a:cubicBezTo>
                  <a:pt x="51589" y="111226"/>
                  <a:pt x="51745" y="111670"/>
                  <a:pt x="51994" y="111837"/>
                </a:cubicBezTo>
                <a:cubicBezTo>
                  <a:pt x="52119" y="111837"/>
                  <a:pt x="52150" y="112392"/>
                  <a:pt x="52306" y="112281"/>
                </a:cubicBezTo>
                <a:cubicBezTo>
                  <a:pt x="52462" y="112281"/>
                  <a:pt x="52494" y="112836"/>
                  <a:pt x="52650" y="112725"/>
                </a:cubicBezTo>
                <a:cubicBezTo>
                  <a:pt x="53024" y="113558"/>
                  <a:pt x="53430" y="114224"/>
                  <a:pt x="53836" y="114891"/>
                </a:cubicBezTo>
                <a:cubicBezTo>
                  <a:pt x="54085" y="115057"/>
                  <a:pt x="54210" y="115835"/>
                  <a:pt x="54491" y="115779"/>
                </a:cubicBezTo>
                <a:cubicBezTo>
                  <a:pt x="54616" y="116501"/>
                  <a:pt x="54959" y="116168"/>
                  <a:pt x="55084" y="116834"/>
                </a:cubicBezTo>
                <a:cubicBezTo>
                  <a:pt x="55334" y="116945"/>
                  <a:pt x="55459" y="117723"/>
                  <a:pt x="55739" y="117723"/>
                </a:cubicBezTo>
                <a:cubicBezTo>
                  <a:pt x="55864" y="118334"/>
                  <a:pt x="56114" y="118278"/>
                  <a:pt x="56270" y="118889"/>
                </a:cubicBezTo>
                <a:cubicBezTo>
                  <a:pt x="56551" y="119222"/>
                  <a:pt x="56832" y="119611"/>
                  <a:pt x="57081" y="120000"/>
                </a:cubicBezTo>
                <a:cubicBezTo>
                  <a:pt x="57643" y="120000"/>
                  <a:pt x="57643" y="120000"/>
                  <a:pt x="57643" y="120000"/>
                </a:cubicBezTo>
                <a:cubicBezTo>
                  <a:pt x="57518" y="119777"/>
                  <a:pt x="57362" y="119611"/>
                  <a:pt x="57237" y="119500"/>
                </a:cubicBezTo>
                <a:cubicBezTo>
                  <a:pt x="57144" y="119055"/>
                  <a:pt x="56925" y="119167"/>
                  <a:pt x="56832" y="118722"/>
                </a:cubicBezTo>
                <a:close/>
                <a:moveTo>
                  <a:pt x="51089" y="117667"/>
                </a:moveTo>
                <a:cubicBezTo>
                  <a:pt x="50652" y="116668"/>
                  <a:pt x="50184" y="115835"/>
                  <a:pt x="49716" y="114891"/>
                </a:cubicBezTo>
                <a:cubicBezTo>
                  <a:pt x="49248" y="113947"/>
                  <a:pt x="48811" y="112836"/>
                  <a:pt x="48312" y="112003"/>
                </a:cubicBezTo>
                <a:cubicBezTo>
                  <a:pt x="48405" y="111559"/>
                  <a:pt x="48031" y="111392"/>
                  <a:pt x="47968" y="110726"/>
                </a:cubicBezTo>
                <a:cubicBezTo>
                  <a:pt x="47719" y="110559"/>
                  <a:pt x="47594" y="109726"/>
                  <a:pt x="47438" y="109171"/>
                </a:cubicBezTo>
                <a:cubicBezTo>
                  <a:pt x="47157" y="109449"/>
                  <a:pt x="47469" y="108560"/>
                  <a:pt x="47219" y="108838"/>
                </a:cubicBezTo>
                <a:cubicBezTo>
                  <a:pt x="47157" y="108560"/>
                  <a:pt x="47063" y="108227"/>
                  <a:pt x="47001" y="107950"/>
                </a:cubicBezTo>
                <a:cubicBezTo>
                  <a:pt x="46876" y="107228"/>
                  <a:pt x="46595" y="107172"/>
                  <a:pt x="46470" y="106450"/>
                </a:cubicBezTo>
                <a:cubicBezTo>
                  <a:pt x="46314" y="106006"/>
                  <a:pt x="46283" y="105617"/>
                  <a:pt x="46252" y="105229"/>
                </a:cubicBezTo>
                <a:cubicBezTo>
                  <a:pt x="46096" y="104840"/>
                  <a:pt x="46033" y="104173"/>
                  <a:pt x="45784" y="104340"/>
                </a:cubicBezTo>
                <a:cubicBezTo>
                  <a:pt x="45815" y="104618"/>
                  <a:pt x="45565" y="104673"/>
                  <a:pt x="45784" y="105062"/>
                </a:cubicBezTo>
                <a:cubicBezTo>
                  <a:pt x="45877" y="105340"/>
                  <a:pt x="45940" y="105673"/>
                  <a:pt x="46033" y="105950"/>
                </a:cubicBezTo>
                <a:cubicBezTo>
                  <a:pt x="45877" y="105950"/>
                  <a:pt x="46096" y="106728"/>
                  <a:pt x="46189" y="106506"/>
                </a:cubicBezTo>
                <a:cubicBezTo>
                  <a:pt x="46314" y="106839"/>
                  <a:pt x="46127" y="106950"/>
                  <a:pt x="46314" y="107283"/>
                </a:cubicBezTo>
                <a:cubicBezTo>
                  <a:pt x="46564" y="107672"/>
                  <a:pt x="46720" y="108449"/>
                  <a:pt x="46907" y="109116"/>
                </a:cubicBezTo>
                <a:cubicBezTo>
                  <a:pt x="47407" y="110060"/>
                  <a:pt x="47812" y="111448"/>
                  <a:pt x="48218" y="112781"/>
                </a:cubicBezTo>
                <a:cubicBezTo>
                  <a:pt x="48592" y="113169"/>
                  <a:pt x="48811" y="114280"/>
                  <a:pt x="49154" y="114669"/>
                </a:cubicBezTo>
                <a:cubicBezTo>
                  <a:pt x="49466" y="115335"/>
                  <a:pt x="49778" y="115946"/>
                  <a:pt x="50059" y="116557"/>
                </a:cubicBezTo>
                <a:cubicBezTo>
                  <a:pt x="50153" y="117167"/>
                  <a:pt x="50403" y="117001"/>
                  <a:pt x="50527" y="117445"/>
                </a:cubicBezTo>
                <a:cubicBezTo>
                  <a:pt x="50684" y="117778"/>
                  <a:pt x="50808" y="118167"/>
                  <a:pt x="51027" y="118223"/>
                </a:cubicBezTo>
                <a:cubicBezTo>
                  <a:pt x="51183" y="118556"/>
                  <a:pt x="51339" y="118833"/>
                  <a:pt x="51526" y="118889"/>
                </a:cubicBezTo>
                <a:cubicBezTo>
                  <a:pt x="51682" y="119222"/>
                  <a:pt x="51838" y="119666"/>
                  <a:pt x="52057" y="119722"/>
                </a:cubicBezTo>
                <a:cubicBezTo>
                  <a:pt x="52088" y="119777"/>
                  <a:pt x="52150" y="119888"/>
                  <a:pt x="52213" y="120000"/>
                </a:cubicBezTo>
                <a:cubicBezTo>
                  <a:pt x="52712" y="120000"/>
                  <a:pt x="52712" y="120000"/>
                  <a:pt x="52712" y="120000"/>
                </a:cubicBezTo>
                <a:cubicBezTo>
                  <a:pt x="52462" y="119722"/>
                  <a:pt x="52275" y="119111"/>
                  <a:pt x="51963" y="119055"/>
                </a:cubicBezTo>
                <a:cubicBezTo>
                  <a:pt x="51713" y="118334"/>
                  <a:pt x="51370" y="118111"/>
                  <a:pt x="51089" y="117667"/>
                </a:cubicBezTo>
                <a:close/>
                <a:moveTo>
                  <a:pt x="67443" y="115557"/>
                </a:moveTo>
                <a:cubicBezTo>
                  <a:pt x="67349" y="115335"/>
                  <a:pt x="67318" y="115113"/>
                  <a:pt x="67349" y="114946"/>
                </a:cubicBezTo>
                <a:cubicBezTo>
                  <a:pt x="67443" y="114724"/>
                  <a:pt x="67224" y="114335"/>
                  <a:pt x="67349" y="114224"/>
                </a:cubicBezTo>
                <a:cubicBezTo>
                  <a:pt x="67349" y="113280"/>
                  <a:pt x="67318" y="112336"/>
                  <a:pt x="67287" y="111392"/>
                </a:cubicBezTo>
                <a:cubicBezTo>
                  <a:pt x="67224" y="110448"/>
                  <a:pt x="67318" y="109671"/>
                  <a:pt x="67131" y="108671"/>
                </a:cubicBezTo>
                <a:cubicBezTo>
                  <a:pt x="67193" y="107783"/>
                  <a:pt x="67193" y="106839"/>
                  <a:pt x="67068" y="105839"/>
                </a:cubicBezTo>
                <a:cubicBezTo>
                  <a:pt x="67224" y="105062"/>
                  <a:pt x="66944" y="104007"/>
                  <a:pt x="66912" y="103118"/>
                </a:cubicBezTo>
                <a:cubicBezTo>
                  <a:pt x="66881" y="102952"/>
                  <a:pt x="66881" y="102841"/>
                  <a:pt x="66850" y="102730"/>
                </a:cubicBezTo>
                <a:cubicBezTo>
                  <a:pt x="66725" y="101841"/>
                  <a:pt x="66725" y="101008"/>
                  <a:pt x="66475" y="100064"/>
                </a:cubicBezTo>
                <a:cubicBezTo>
                  <a:pt x="66600" y="99953"/>
                  <a:pt x="66475" y="99676"/>
                  <a:pt x="66413" y="99453"/>
                </a:cubicBezTo>
                <a:cubicBezTo>
                  <a:pt x="66226" y="99065"/>
                  <a:pt x="66413" y="98954"/>
                  <a:pt x="66288" y="98621"/>
                </a:cubicBezTo>
                <a:cubicBezTo>
                  <a:pt x="66195" y="98121"/>
                  <a:pt x="66195" y="97677"/>
                  <a:pt x="65976" y="97121"/>
                </a:cubicBezTo>
                <a:cubicBezTo>
                  <a:pt x="65945" y="96788"/>
                  <a:pt x="65820" y="96233"/>
                  <a:pt x="65664" y="95677"/>
                </a:cubicBezTo>
                <a:cubicBezTo>
                  <a:pt x="65539" y="95178"/>
                  <a:pt x="65446" y="94678"/>
                  <a:pt x="65383" y="94234"/>
                </a:cubicBezTo>
                <a:cubicBezTo>
                  <a:pt x="65102" y="94289"/>
                  <a:pt x="65321" y="94678"/>
                  <a:pt x="65383" y="94956"/>
                </a:cubicBezTo>
                <a:cubicBezTo>
                  <a:pt x="65446" y="95178"/>
                  <a:pt x="65508" y="95400"/>
                  <a:pt x="65570" y="95677"/>
                </a:cubicBezTo>
                <a:cubicBezTo>
                  <a:pt x="65570" y="95733"/>
                  <a:pt x="65602" y="95788"/>
                  <a:pt x="65602" y="95844"/>
                </a:cubicBezTo>
                <a:cubicBezTo>
                  <a:pt x="65352" y="96288"/>
                  <a:pt x="65945" y="96566"/>
                  <a:pt x="65789" y="97121"/>
                </a:cubicBezTo>
                <a:cubicBezTo>
                  <a:pt x="66039" y="98287"/>
                  <a:pt x="66132" y="99342"/>
                  <a:pt x="66288" y="100453"/>
                </a:cubicBezTo>
                <a:cubicBezTo>
                  <a:pt x="66444" y="101008"/>
                  <a:pt x="66351" y="101453"/>
                  <a:pt x="66507" y="102008"/>
                </a:cubicBezTo>
                <a:cubicBezTo>
                  <a:pt x="66444" y="102174"/>
                  <a:pt x="66631" y="102508"/>
                  <a:pt x="66538" y="102730"/>
                </a:cubicBezTo>
                <a:cubicBezTo>
                  <a:pt x="66538" y="102730"/>
                  <a:pt x="66538" y="102730"/>
                  <a:pt x="66507" y="102730"/>
                </a:cubicBezTo>
                <a:cubicBezTo>
                  <a:pt x="66538" y="103007"/>
                  <a:pt x="66819" y="103396"/>
                  <a:pt x="66631" y="103563"/>
                </a:cubicBezTo>
                <a:cubicBezTo>
                  <a:pt x="66819" y="104673"/>
                  <a:pt x="66663" y="105562"/>
                  <a:pt x="66912" y="106728"/>
                </a:cubicBezTo>
                <a:cubicBezTo>
                  <a:pt x="66788" y="106783"/>
                  <a:pt x="66912" y="107061"/>
                  <a:pt x="66819" y="107172"/>
                </a:cubicBezTo>
                <a:cubicBezTo>
                  <a:pt x="66725" y="107228"/>
                  <a:pt x="66788" y="107450"/>
                  <a:pt x="66850" y="107672"/>
                </a:cubicBezTo>
                <a:cubicBezTo>
                  <a:pt x="66881" y="108005"/>
                  <a:pt x="66912" y="108394"/>
                  <a:pt x="66850" y="108727"/>
                </a:cubicBezTo>
                <a:cubicBezTo>
                  <a:pt x="66975" y="109449"/>
                  <a:pt x="66881" y="110115"/>
                  <a:pt x="66944" y="110837"/>
                </a:cubicBezTo>
                <a:cubicBezTo>
                  <a:pt x="67100" y="111614"/>
                  <a:pt x="66944" y="112225"/>
                  <a:pt x="67006" y="112892"/>
                </a:cubicBezTo>
                <a:cubicBezTo>
                  <a:pt x="67037" y="113669"/>
                  <a:pt x="67068" y="114391"/>
                  <a:pt x="67006" y="115057"/>
                </a:cubicBezTo>
                <a:cubicBezTo>
                  <a:pt x="67131" y="115835"/>
                  <a:pt x="67068" y="116446"/>
                  <a:pt x="67068" y="117167"/>
                </a:cubicBezTo>
                <a:cubicBezTo>
                  <a:pt x="67068" y="117889"/>
                  <a:pt x="67100" y="118611"/>
                  <a:pt x="67068" y="119333"/>
                </a:cubicBezTo>
                <a:cubicBezTo>
                  <a:pt x="67068" y="119555"/>
                  <a:pt x="67068" y="119777"/>
                  <a:pt x="67068" y="120000"/>
                </a:cubicBezTo>
                <a:cubicBezTo>
                  <a:pt x="67412" y="120000"/>
                  <a:pt x="67412" y="120000"/>
                  <a:pt x="67412" y="120000"/>
                </a:cubicBezTo>
                <a:cubicBezTo>
                  <a:pt x="67412" y="119777"/>
                  <a:pt x="67443" y="119555"/>
                  <a:pt x="67474" y="119333"/>
                </a:cubicBezTo>
                <a:cubicBezTo>
                  <a:pt x="67287" y="118833"/>
                  <a:pt x="67443" y="118500"/>
                  <a:pt x="67412" y="118111"/>
                </a:cubicBezTo>
                <a:cubicBezTo>
                  <a:pt x="67349" y="117667"/>
                  <a:pt x="67381" y="117279"/>
                  <a:pt x="67505" y="116945"/>
                </a:cubicBezTo>
                <a:cubicBezTo>
                  <a:pt x="67381" y="116446"/>
                  <a:pt x="67287" y="115946"/>
                  <a:pt x="67443" y="115557"/>
                </a:cubicBezTo>
                <a:close/>
                <a:moveTo>
                  <a:pt x="1029" y="80462"/>
                </a:moveTo>
                <a:cubicBezTo>
                  <a:pt x="1747" y="81184"/>
                  <a:pt x="2215" y="82295"/>
                  <a:pt x="2964" y="82961"/>
                </a:cubicBezTo>
                <a:cubicBezTo>
                  <a:pt x="3027" y="83294"/>
                  <a:pt x="3276" y="83350"/>
                  <a:pt x="3433" y="83572"/>
                </a:cubicBezTo>
                <a:cubicBezTo>
                  <a:pt x="3651" y="83683"/>
                  <a:pt x="3620" y="84183"/>
                  <a:pt x="3963" y="84072"/>
                </a:cubicBezTo>
                <a:cubicBezTo>
                  <a:pt x="4182" y="84683"/>
                  <a:pt x="4681" y="84849"/>
                  <a:pt x="4993" y="85293"/>
                </a:cubicBezTo>
                <a:cubicBezTo>
                  <a:pt x="4931" y="84794"/>
                  <a:pt x="4681" y="84794"/>
                  <a:pt x="4525" y="84516"/>
                </a:cubicBezTo>
                <a:cubicBezTo>
                  <a:pt x="4431" y="84072"/>
                  <a:pt x="4088" y="84072"/>
                  <a:pt x="3963" y="83739"/>
                </a:cubicBezTo>
                <a:cubicBezTo>
                  <a:pt x="3589" y="83294"/>
                  <a:pt x="3214" y="82850"/>
                  <a:pt x="2871" y="82350"/>
                </a:cubicBezTo>
                <a:cubicBezTo>
                  <a:pt x="2527" y="81795"/>
                  <a:pt x="2091" y="81406"/>
                  <a:pt x="1841" y="80740"/>
                </a:cubicBezTo>
                <a:cubicBezTo>
                  <a:pt x="1404" y="80407"/>
                  <a:pt x="1154" y="79629"/>
                  <a:pt x="655" y="79352"/>
                </a:cubicBezTo>
                <a:cubicBezTo>
                  <a:pt x="592" y="79185"/>
                  <a:pt x="530" y="79018"/>
                  <a:pt x="374" y="79074"/>
                </a:cubicBezTo>
                <a:cubicBezTo>
                  <a:pt x="405" y="78741"/>
                  <a:pt x="249" y="78741"/>
                  <a:pt x="187" y="78574"/>
                </a:cubicBezTo>
                <a:cubicBezTo>
                  <a:pt x="124" y="78519"/>
                  <a:pt x="62" y="78463"/>
                  <a:pt x="0" y="78408"/>
                </a:cubicBezTo>
                <a:cubicBezTo>
                  <a:pt x="0" y="79241"/>
                  <a:pt x="0" y="79241"/>
                  <a:pt x="0" y="79241"/>
                </a:cubicBezTo>
                <a:cubicBezTo>
                  <a:pt x="280" y="79241"/>
                  <a:pt x="374" y="79574"/>
                  <a:pt x="561" y="79685"/>
                </a:cubicBezTo>
                <a:cubicBezTo>
                  <a:pt x="686" y="79962"/>
                  <a:pt x="936" y="80074"/>
                  <a:pt x="1029" y="80462"/>
                </a:cubicBezTo>
                <a:close/>
                <a:moveTo>
                  <a:pt x="343" y="89180"/>
                </a:moveTo>
                <a:cubicBezTo>
                  <a:pt x="499" y="89069"/>
                  <a:pt x="655" y="89680"/>
                  <a:pt x="686" y="89180"/>
                </a:cubicBezTo>
                <a:cubicBezTo>
                  <a:pt x="499" y="88958"/>
                  <a:pt x="249" y="88903"/>
                  <a:pt x="0" y="88792"/>
                </a:cubicBezTo>
                <a:cubicBezTo>
                  <a:pt x="0" y="89069"/>
                  <a:pt x="0" y="89069"/>
                  <a:pt x="0" y="89069"/>
                </a:cubicBezTo>
                <a:cubicBezTo>
                  <a:pt x="93" y="89125"/>
                  <a:pt x="156" y="89291"/>
                  <a:pt x="343" y="89180"/>
                </a:cubicBezTo>
                <a:close/>
                <a:moveTo>
                  <a:pt x="66132" y="116723"/>
                </a:moveTo>
                <a:cubicBezTo>
                  <a:pt x="66319" y="116501"/>
                  <a:pt x="66039" y="116001"/>
                  <a:pt x="66195" y="115779"/>
                </a:cubicBezTo>
                <a:cubicBezTo>
                  <a:pt x="66039" y="115391"/>
                  <a:pt x="66257" y="115168"/>
                  <a:pt x="66101" y="114780"/>
                </a:cubicBezTo>
                <a:cubicBezTo>
                  <a:pt x="66195" y="114169"/>
                  <a:pt x="66132" y="113391"/>
                  <a:pt x="66163" y="112781"/>
                </a:cubicBezTo>
                <a:cubicBezTo>
                  <a:pt x="66007" y="111392"/>
                  <a:pt x="66163" y="110171"/>
                  <a:pt x="65976" y="108782"/>
                </a:cubicBezTo>
                <a:cubicBezTo>
                  <a:pt x="66163" y="108616"/>
                  <a:pt x="65945" y="108116"/>
                  <a:pt x="66007" y="107838"/>
                </a:cubicBezTo>
                <a:cubicBezTo>
                  <a:pt x="66195" y="107616"/>
                  <a:pt x="65914" y="107172"/>
                  <a:pt x="66070" y="106894"/>
                </a:cubicBezTo>
                <a:cubicBezTo>
                  <a:pt x="66132" y="106617"/>
                  <a:pt x="65914" y="106173"/>
                  <a:pt x="65976" y="105895"/>
                </a:cubicBezTo>
                <a:cubicBezTo>
                  <a:pt x="65914" y="105728"/>
                  <a:pt x="65945" y="105562"/>
                  <a:pt x="65945" y="105395"/>
                </a:cubicBezTo>
                <a:cubicBezTo>
                  <a:pt x="65882" y="105173"/>
                  <a:pt x="66132" y="105118"/>
                  <a:pt x="65976" y="104840"/>
                </a:cubicBezTo>
                <a:cubicBezTo>
                  <a:pt x="65820" y="104285"/>
                  <a:pt x="65882" y="103785"/>
                  <a:pt x="65882" y="103341"/>
                </a:cubicBezTo>
                <a:cubicBezTo>
                  <a:pt x="65851" y="103118"/>
                  <a:pt x="65851" y="102896"/>
                  <a:pt x="65820" y="102730"/>
                </a:cubicBezTo>
                <a:cubicBezTo>
                  <a:pt x="65789" y="102341"/>
                  <a:pt x="65789" y="102008"/>
                  <a:pt x="65851" y="101730"/>
                </a:cubicBezTo>
                <a:cubicBezTo>
                  <a:pt x="65664" y="101397"/>
                  <a:pt x="65851" y="101286"/>
                  <a:pt x="65726" y="100953"/>
                </a:cubicBezTo>
                <a:cubicBezTo>
                  <a:pt x="65820" y="100731"/>
                  <a:pt x="65570" y="100397"/>
                  <a:pt x="65726" y="100231"/>
                </a:cubicBezTo>
                <a:cubicBezTo>
                  <a:pt x="65602" y="99898"/>
                  <a:pt x="65570" y="99676"/>
                  <a:pt x="65602" y="99453"/>
                </a:cubicBezTo>
                <a:cubicBezTo>
                  <a:pt x="65570" y="99120"/>
                  <a:pt x="65477" y="98787"/>
                  <a:pt x="65570" y="98565"/>
                </a:cubicBezTo>
                <a:cubicBezTo>
                  <a:pt x="65477" y="98287"/>
                  <a:pt x="65414" y="97954"/>
                  <a:pt x="65321" y="97677"/>
                </a:cubicBezTo>
                <a:cubicBezTo>
                  <a:pt x="65570" y="97565"/>
                  <a:pt x="65040" y="96955"/>
                  <a:pt x="65289" y="96844"/>
                </a:cubicBezTo>
                <a:cubicBezTo>
                  <a:pt x="65196" y="96566"/>
                  <a:pt x="65133" y="96233"/>
                  <a:pt x="65040" y="95955"/>
                </a:cubicBezTo>
                <a:cubicBezTo>
                  <a:pt x="65133" y="95788"/>
                  <a:pt x="65102" y="95733"/>
                  <a:pt x="65040" y="95677"/>
                </a:cubicBezTo>
                <a:cubicBezTo>
                  <a:pt x="64977" y="95566"/>
                  <a:pt x="64884" y="95511"/>
                  <a:pt x="64977" y="95289"/>
                </a:cubicBezTo>
                <a:cubicBezTo>
                  <a:pt x="64603" y="94012"/>
                  <a:pt x="64260" y="92734"/>
                  <a:pt x="63885" y="91402"/>
                </a:cubicBezTo>
                <a:cubicBezTo>
                  <a:pt x="63698" y="91124"/>
                  <a:pt x="63542" y="90624"/>
                  <a:pt x="63417" y="90013"/>
                </a:cubicBezTo>
                <a:cubicBezTo>
                  <a:pt x="63323" y="89847"/>
                  <a:pt x="63230" y="89847"/>
                  <a:pt x="63167" y="89514"/>
                </a:cubicBezTo>
                <a:cubicBezTo>
                  <a:pt x="63198" y="89125"/>
                  <a:pt x="62855" y="88958"/>
                  <a:pt x="62918" y="89403"/>
                </a:cubicBezTo>
                <a:cubicBezTo>
                  <a:pt x="63105" y="89180"/>
                  <a:pt x="63105" y="89847"/>
                  <a:pt x="63198" y="90013"/>
                </a:cubicBezTo>
                <a:cubicBezTo>
                  <a:pt x="63292" y="90347"/>
                  <a:pt x="63386" y="90624"/>
                  <a:pt x="63448" y="90902"/>
                </a:cubicBezTo>
                <a:cubicBezTo>
                  <a:pt x="63667" y="91735"/>
                  <a:pt x="63760" y="91735"/>
                  <a:pt x="63885" y="92512"/>
                </a:cubicBezTo>
                <a:cubicBezTo>
                  <a:pt x="64135" y="92235"/>
                  <a:pt x="63791" y="93068"/>
                  <a:pt x="64104" y="92845"/>
                </a:cubicBezTo>
                <a:cubicBezTo>
                  <a:pt x="64197" y="93179"/>
                  <a:pt x="64072" y="93401"/>
                  <a:pt x="64260" y="93789"/>
                </a:cubicBezTo>
                <a:cubicBezTo>
                  <a:pt x="64416" y="93956"/>
                  <a:pt x="64447" y="94789"/>
                  <a:pt x="64697" y="95400"/>
                </a:cubicBezTo>
                <a:cubicBezTo>
                  <a:pt x="64697" y="95455"/>
                  <a:pt x="64728" y="95566"/>
                  <a:pt x="64728" y="95677"/>
                </a:cubicBezTo>
                <a:cubicBezTo>
                  <a:pt x="65040" y="97565"/>
                  <a:pt x="65383" y="99509"/>
                  <a:pt x="65383" y="101230"/>
                </a:cubicBezTo>
                <a:cubicBezTo>
                  <a:pt x="65570" y="101786"/>
                  <a:pt x="65414" y="102119"/>
                  <a:pt x="65477" y="102619"/>
                </a:cubicBezTo>
                <a:cubicBezTo>
                  <a:pt x="65477" y="102619"/>
                  <a:pt x="65477" y="102674"/>
                  <a:pt x="65508" y="102730"/>
                </a:cubicBezTo>
                <a:cubicBezTo>
                  <a:pt x="65602" y="103229"/>
                  <a:pt x="65414" y="103563"/>
                  <a:pt x="65570" y="104118"/>
                </a:cubicBezTo>
                <a:cubicBezTo>
                  <a:pt x="65602" y="105062"/>
                  <a:pt x="65602" y="105950"/>
                  <a:pt x="65664" y="106894"/>
                </a:cubicBezTo>
                <a:cubicBezTo>
                  <a:pt x="65664" y="107783"/>
                  <a:pt x="65820" y="108782"/>
                  <a:pt x="65695" y="109560"/>
                </a:cubicBezTo>
                <a:cubicBezTo>
                  <a:pt x="65914" y="110171"/>
                  <a:pt x="65570" y="110393"/>
                  <a:pt x="65758" y="110948"/>
                </a:cubicBezTo>
                <a:cubicBezTo>
                  <a:pt x="65602" y="111115"/>
                  <a:pt x="65851" y="111503"/>
                  <a:pt x="65758" y="111670"/>
                </a:cubicBezTo>
                <a:cubicBezTo>
                  <a:pt x="65758" y="111892"/>
                  <a:pt x="65726" y="112114"/>
                  <a:pt x="65758" y="112392"/>
                </a:cubicBezTo>
                <a:cubicBezTo>
                  <a:pt x="65726" y="113280"/>
                  <a:pt x="65789" y="114280"/>
                  <a:pt x="65820" y="115224"/>
                </a:cubicBezTo>
                <a:cubicBezTo>
                  <a:pt x="65726" y="116057"/>
                  <a:pt x="65851" y="117056"/>
                  <a:pt x="65882" y="118000"/>
                </a:cubicBezTo>
                <a:cubicBezTo>
                  <a:pt x="65789" y="118389"/>
                  <a:pt x="65882" y="118889"/>
                  <a:pt x="65851" y="119278"/>
                </a:cubicBezTo>
                <a:cubicBezTo>
                  <a:pt x="65820" y="119500"/>
                  <a:pt x="65820" y="119722"/>
                  <a:pt x="65789" y="120000"/>
                </a:cubicBezTo>
                <a:cubicBezTo>
                  <a:pt x="66163" y="120000"/>
                  <a:pt x="66163" y="120000"/>
                  <a:pt x="66163" y="120000"/>
                </a:cubicBezTo>
                <a:cubicBezTo>
                  <a:pt x="66163" y="119833"/>
                  <a:pt x="66163" y="119722"/>
                  <a:pt x="66257" y="119666"/>
                </a:cubicBezTo>
                <a:cubicBezTo>
                  <a:pt x="66070" y="119222"/>
                  <a:pt x="66195" y="119000"/>
                  <a:pt x="66288" y="118722"/>
                </a:cubicBezTo>
                <a:cubicBezTo>
                  <a:pt x="66070" y="117945"/>
                  <a:pt x="66288" y="117445"/>
                  <a:pt x="66132" y="116723"/>
                </a:cubicBezTo>
                <a:close/>
                <a:moveTo>
                  <a:pt x="530" y="84516"/>
                </a:moveTo>
                <a:cubicBezTo>
                  <a:pt x="561" y="84849"/>
                  <a:pt x="873" y="84683"/>
                  <a:pt x="905" y="85016"/>
                </a:cubicBezTo>
                <a:cubicBezTo>
                  <a:pt x="1061" y="85071"/>
                  <a:pt x="1279" y="85071"/>
                  <a:pt x="1373" y="85293"/>
                </a:cubicBezTo>
                <a:cubicBezTo>
                  <a:pt x="1435" y="85571"/>
                  <a:pt x="1778" y="85238"/>
                  <a:pt x="1810" y="85571"/>
                </a:cubicBezTo>
                <a:cubicBezTo>
                  <a:pt x="2028" y="85571"/>
                  <a:pt x="2091" y="85849"/>
                  <a:pt x="2371" y="85738"/>
                </a:cubicBezTo>
                <a:cubicBezTo>
                  <a:pt x="2403" y="85904"/>
                  <a:pt x="2777" y="86293"/>
                  <a:pt x="2808" y="85849"/>
                </a:cubicBezTo>
                <a:cubicBezTo>
                  <a:pt x="1997" y="85515"/>
                  <a:pt x="1373" y="84794"/>
                  <a:pt x="624" y="84349"/>
                </a:cubicBezTo>
                <a:cubicBezTo>
                  <a:pt x="530" y="84072"/>
                  <a:pt x="312" y="84072"/>
                  <a:pt x="156" y="83905"/>
                </a:cubicBezTo>
                <a:cubicBezTo>
                  <a:pt x="93" y="83905"/>
                  <a:pt x="62" y="83850"/>
                  <a:pt x="0" y="83794"/>
                </a:cubicBezTo>
                <a:cubicBezTo>
                  <a:pt x="0" y="84183"/>
                  <a:pt x="0" y="84183"/>
                  <a:pt x="0" y="84183"/>
                </a:cubicBezTo>
                <a:cubicBezTo>
                  <a:pt x="31" y="84183"/>
                  <a:pt x="62" y="84183"/>
                  <a:pt x="93" y="84238"/>
                </a:cubicBezTo>
                <a:cubicBezTo>
                  <a:pt x="156" y="84460"/>
                  <a:pt x="374" y="84460"/>
                  <a:pt x="530" y="84516"/>
                </a:cubicBezTo>
                <a:close/>
                <a:moveTo>
                  <a:pt x="405" y="87403"/>
                </a:moveTo>
                <a:cubicBezTo>
                  <a:pt x="561" y="87681"/>
                  <a:pt x="749" y="87903"/>
                  <a:pt x="1029" y="87903"/>
                </a:cubicBezTo>
                <a:cubicBezTo>
                  <a:pt x="1061" y="88014"/>
                  <a:pt x="1123" y="88070"/>
                  <a:pt x="1154" y="88125"/>
                </a:cubicBezTo>
                <a:cubicBezTo>
                  <a:pt x="1279" y="88292"/>
                  <a:pt x="1498" y="88292"/>
                  <a:pt x="1685" y="88347"/>
                </a:cubicBezTo>
                <a:cubicBezTo>
                  <a:pt x="1778" y="88681"/>
                  <a:pt x="2122" y="88625"/>
                  <a:pt x="2247" y="88958"/>
                </a:cubicBezTo>
                <a:cubicBezTo>
                  <a:pt x="2527" y="88736"/>
                  <a:pt x="2808" y="89403"/>
                  <a:pt x="2964" y="88903"/>
                </a:cubicBezTo>
                <a:cubicBezTo>
                  <a:pt x="2559" y="88958"/>
                  <a:pt x="2403" y="88514"/>
                  <a:pt x="2059" y="88459"/>
                </a:cubicBezTo>
                <a:cubicBezTo>
                  <a:pt x="1966" y="88236"/>
                  <a:pt x="1747" y="88236"/>
                  <a:pt x="1591" y="88181"/>
                </a:cubicBezTo>
                <a:cubicBezTo>
                  <a:pt x="1560" y="88181"/>
                  <a:pt x="1560" y="88125"/>
                  <a:pt x="1560" y="88125"/>
                </a:cubicBezTo>
                <a:cubicBezTo>
                  <a:pt x="1435" y="88014"/>
                  <a:pt x="1310" y="87903"/>
                  <a:pt x="1217" y="87737"/>
                </a:cubicBezTo>
                <a:cubicBezTo>
                  <a:pt x="842" y="87681"/>
                  <a:pt x="686" y="87292"/>
                  <a:pt x="405" y="87126"/>
                </a:cubicBezTo>
                <a:cubicBezTo>
                  <a:pt x="312" y="86904"/>
                  <a:pt x="156" y="86904"/>
                  <a:pt x="0" y="86848"/>
                </a:cubicBezTo>
                <a:cubicBezTo>
                  <a:pt x="0" y="87237"/>
                  <a:pt x="0" y="87237"/>
                  <a:pt x="0" y="87237"/>
                </a:cubicBezTo>
                <a:cubicBezTo>
                  <a:pt x="31" y="87237"/>
                  <a:pt x="31" y="87237"/>
                  <a:pt x="31" y="87292"/>
                </a:cubicBezTo>
                <a:cubicBezTo>
                  <a:pt x="156" y="87348"/>
                  <a:pt x="218" y="87515"/>
                  <a:pt x="405" y="87403"/>
                </a:cubicBezTo>
                <a:close/>
                <a:moveTo>
                  <a:pt x="842" y="74187"/>
                </a:moveTo>
                <a:cubicBezTo>
                  <a:pt x="873" y="74409"/>
                  <a:pt x="936" y="74465"/>
                  <a:pt x="1029" y="74521"/>
                </a:cubicBezTo>
                <a:cubicBezTo>
                  <a:pt x="1092" y="74909"/>
                  <a:pt x="1342" y="74909"/>
                  <a:pt x="1404" y="75298"/>
                </a:cubicBezTo>
                <a:cubicBezTo>
                  <a:pt x="1778" y="75520"/>
                  <a:pt x="1966" y="76131"/>
                  <a:pt x="2247" y="76575"/>
                </a:cubicBezTo>
                <a:cubicBezTo>
                  <a:pt x="2840" y="77353"/>
                  <a:pt x="3339" y="78352"/>
                  <a:pt x="3807" y="79407"/>
                </a:cubicBezTo>
                <a:cubicBezTo>
                  <a:pt x="4088" y="79796"/>
                  <a:pt x="4244" y="80462"/>
                  <a:pt x="4556" y="80795"/>
                </a:cubicBezTo>
                <a:cubicBezTo>
                  <a:pt x="4556" y="81018"/>
                  <a:pt x="4712" y="80962"/>
                  <a:pt x="4743" y="81129"/>
                </a:cubicBezTo>
                <a:cubicBezTo>
                  <a:pt x="4775" y="81295"/>
                  <a:pt x="4837" y="81351"/>
                  <a:pt x="4931" y="81406"/>
                </a:cubicBezTo>
                <a:cubicBezTo>
                  <a:pt x="4993" y="81795"/>
                  <a:pt x="5243" y="81850"/>
                  <a:pt x="5305" y="82239"/>
                </a:cubicBezTo>
                <a:cubicBezTo>
                  <a:pt x="5648" y="82517"/>
                  <a:pt x="5804" y="83128"/>
                  <a:pt x="6148" y="83461"/>
                </a:cubicBezTo>
                <a:cubicBezTo>
                  <a:pt x="6210" y="83794"/>
                  <a:pt x="6460" y="83850"/>
                  <a:pt x="6585" y="84072"/>
                </a:cubicBezTo>
                <a:cubicBezTo>
                  <a:pt x="6710" y="84349"/>
                  <a:pt x="6803" y="84738"/>
                  <a:pt x="7053" y="84738"/>
                </a:cubicBezTo>
                <a:cubicBezTo>
                  <a:pt x="7053" y="84238"/>
                  <a:pt x="6834" y="84127"/>
                  <a:pt x="6678" y="83905"/>
                </a:cubicBezTo>
                <a:cubicBezTo>
                  <a:pt x="6522" y="83683"/>
                  <a:pt x="6460" y="83239"/>
                  <a:pt x="6210" y="83128"/>
                </a:cubicBezTo>
                <a:cubicBezTo>
                  <a:pt x="6085" y="82906"/>
                  <a:pt x="5929" y="82683"/>
                  <a:pt x="5773" y="82517"/>
                </a:cubicBezTo>
                <a:cubicBezTo>
                  <a:pt x="5648" y="82184"/>
                  <a:pt x="5492" y="81906"/>
                  <a:pt x="5305" y="81739"/>
                </a:cubicBezTo>
                <a:cubicBezTo>
                  <a:pt x="5274" y="81517"/>
                  <a:pt x="5274" y="81351"/>
                  <a:pt x="5118" y="81406"/>
                </a:cubicBezTo>
                <a:cubicBezTo>
                  <a:pt x="5055" y="81240"/>
                  <a:pt x="5024" y="81073"/>
                  <a:pt x="4931" y="80962"/>
                </a:cubicBezTo>
                <a:cubicBezTo>
                  <a:pt x="4806" y="80629"/>
                  <a:pt x="4650" y="80351"/>
                  <a:pt x="4462" y="80185"/>
                </a:cubicBezTo>
                <a:cubicBezTo>
                  <a:pt x="4431" y="79962"/>
                  <a:pt x="4431" y="79796"/>
                  <a:pt x="4275" y="79851"/>
                </a:cubicBezTo>
                <a:cubicBezTo>
                  <a:pt x="4275" y="79574"/>
                  <a:pt x="4213" y="79407"/>
                  <a:pt x="4088" y="79352"/>
                </a:cubicBezTo>
                <a:cubicBezTo>
                  <a:pt x="4088" y="78796"/>
                  <a:pt x="3776" y="78852"/>
                  <a:pt x="3713" y="78408"/>
                </a:cubicBezTo>
                <a:cubicBezTo>
                  <a:pt x="3183" y="77297"/>
                  <a:pt x="2590" y="76353"/>
                  <a:pt x="2028" y="75298"/>
                </a:cubicBezTo>
                <a:cubicBezTo>
                  <a:pt x="1404" y="74298"/>
                  <a:pt x="780" y="73299"/>
                  <a:pt x="187" y="72299"/>
                </a:cubicBezTo>
                <a:cubicBezTo>
                  <a:pt x="124" y="72244"/>
                  <a:pt x="62" y="72188"/>
                  <a:pt x="0" y="72133"/>
                </a:cubicBezTo>
                <a:cubicBezTo>
                  <a:pt x="0" y="73077"/>
                  <a:pt x="0" y="73077"/>
                  <a:pt x="0" y="73077"/>
                </a:cubicBezTo>
                <a:cubicBezTo>
                  <a:pt x="218" y="73354"/>
                  <a:pt x="436" y="73632"/>
                  <a:pt x="655" y="73910"/>
                </a:cubicBezTo>
                <a:cubicBezTo>
                  <a:pt x="655" y="74076"/>
                  <a:pt x="811" y="74021"/>
                  <a:pt x="842" y="74187"/>
                </a:cubicBezTo>
                <a:close/>
                <a:moveTo>
                  <a:pt x="873" y="76131"/>
                </a:moveTo>
                <a:cubicBezTo>
                  <a:pt x="1092" y="76186"/>
                  <a:pt x="1092" y="76631"/>
                  <a:pt x="1248" y="76742"/>
                </a:cubicBezTo>
                <a:cubicBezTo>
                  <a:pt x="1185" y="77353"/>
                  <a:pt x="1591" y="77075"/>
                  <a:pt x="1622" y="77575"/>
                </a:cubicBezTo>
                <a:cubicBezTo>
                  <a:pt x="2153" y="78408"/>
                  <a:pt x="2652" y="79352"/>
                  <a:pt x="3089" y="80407"/>
                </a:cubicBezTo>
                <a:cubicBezTo>
                  <a:pt x="3401" y="80740"/>
                  <a:pt x="3589" y="81351"/>
                  <a:pt x="3838" y="81795"/>
                </a:cubicBezTo>
                <a:cubicBezTo>
                  <a:pt x="4088" y="81795"/>
                  <a:pt x="3994" y="82406"/>
                  <a:pt x="4213" y="82406"/>
                </a:cubicBezTo>
                <a:cubicBezTo>
                  <a:pt x="4306" y="82795"/>
                  <a:pt x="4556" y="82739"/>
                  <a:pt x="4587" y="83239"/>
                </a:cubicBezTo>
                <a:cubicBezTo>
                  <a:pt x="4775" y="83294"/>
                  <a:pt x="4899" y="83516"/>
                  <a:pt x="5055" y="83683"/>
                </a:cubicBezTo>
                <a:cubicBezTo>
                  <a:pt x="4993" y="84294"/>
                  <a:pt x="5399" y="84016"/>
                  <a:pt x="5430" y="84460"/>
                </a:cubicBezTo>
                <a:cubicBezTo>
                  <a:pt x="5586" y="84627"/>
                  <a:pt x="5680" y="84849"/>
                  <a:pt x="5898" y="84905"/>
                </a:cubicBezTo>
                <a:cubicBezTo>
                  <a:pt x="5898" y="85127"/>
                  <a:pt x="5992" y="85182"/>
                  <a:pt x="6085" y="85238"/>
                </a:cubicBezTo>
                <a:cubicBezTo>
                  <a:pt x="6179" y="85238"/>
                  <a:pt x="6273" y="85515"/>
                  <a:pt x="6335" y="85238"/>
                </a:cubicBezTo>
                <a:cubicBezTo>
                  <a:pt x="6148" y="85016"/>
                  <a:pt x="5992" y="84794"/>
                  <a:pt x="5867" y="84460"/>
                </a:cubicBezTo>
                <a:cubicBezTo>
                  <a:pt x="5711" y="84516"/>
                  <a:pt x="5711" y="84238"/>
                  <a:pt x="5586" y="84127"/>
                </a:cubicBezTo>
                <a:cubicBezTo>
                  <a:pt x="5586" y="83850"/>
                  <a:pt x="5305" y="84016"/>
                  <a:pt x="5336" y="83683"/>
                </a:cubicBezTo>
                <a:cubicBezTo>
                  <a:pt x="5118" y="83461"/>
                  <a:pt x="4962" y="83183"/>
                  <a:pt x="4868" y="82850"/>
                </a:cubicBezTo>
                <a:cubicBezTo>
                  <a:pt x="4587" y="82795"/>
                  <a:pt x="4618" y="82128"/>
                  <a:pt x="4306" y="82073"/>
                </a:cubicBezTo>
                <a:cubicBezTo>
                  <a:pt x="4150" y="81240"/>
                  <a:pt x="3651" y="81018"/>
                  <a:pt x="3464" y="80185"/>
                </a:cubicBezTo>
                <a:cubicBezTo>
                  <a:pt x="3089" y="79685"/>
                  <a:pt x="2840" y="78963"/>
                  <a:pt x="2527" y="78297"/>
                </a:cubicBezTo>
                <a:cubicBezTo>
                  <a:pt x="2278" y="77630"/>
                  <a:pt x="1872" y="77242"/>
                  <a:pt x="1591" y="76575"/>
                </a:cubicBezTo>
                <a:cubicBezTo>
                  <a:pt x="1248" y="76075"/>
                  <a:pt x="998" y="75409"/>
                  <a:pt x="686" y="74854"/>
                </a:cubicBezTo>
                <a:cubicBezTo>
                  <a:pt x="405" y="74576"/>
                  <a:pt x="218" y="74187"/>
                  <a:pt x="0" y="73799"/>
                </a:cubicBezTo>
                <a:cubicBezTo>
                  <a:pt x="0" y="74632"/>
                  <a:pt x="0" y="74632"/>
                  <a:pt x="0" y="74632"/>
                </a:cubicBezTo>
                <a:cubicBezTo>
                  <a:pt x="62" y="74743"/>
                  <a:pt x="93" y="74798"/>
                  <a:pt x="124" y="74854"/>
                </a:cubicBezTo>
                <a:cubicBezTo>
                  <a:pt x="405" y="75242"/>
                  <a:pt x="655" y="75631"/>
                  <a:pt x="873" y="76131"/>
                </a:cubicBezTo>
                <a:close/>
                <a:moveTo>
                  <a:pt x="156" y="70356"/>
                </a:moveTo>
                <a:cubicBezTo>
                  <a:pt x="124" y="70800"/>
                  <a:pt x="343" y="70800"/>
                  <a:pt x="530" y="70856"/>
                </a:cubicBezTo>
                <a:cubicBezTo>
                  <a:pt x="686" y="71300"/>
                  <a:pt x="998" y="71522"/>
                  <a:pt x="1248" y="71744"/>
                </a:cubicBezTo>
                <a:cubicBezTo>
                  <a:pt x="1435" y="72188"/>
                  <a:pt x="1622" y="72521"/>
                  <a:pt x="1810" y="72855"/>
                </a:cubicBezTo>
                <a:cubicBezTo>
                  <a:pt x="1903" y="73077"/>
                  <a:pt x="1966" y="73354"/>
                  <a:pt x="2184" y="73354"/>
                </a:cubicBezTo>
                <a:cubicBezTo>
                  <a:pt x="2184" y="73743"/>
                  <a:pt x="2340" y="73854"/>
                  <a:pt x="2465" y="73965"/>
                </a:cubicBezTo>
                <a:cubicBezTo>
                  <a:pt x="2871" y="74798"/>
                  <a:pt x="3183" y="75687"/>
                  <a:pt x="3682" y="76353"/>
                </a:cubicBezTo>
                <a:cubicBezTo>
                  <a:pt x="3869" y="76742"/>
                  <a:pt x="4026" y="77186"/>
                  <a:pt x="4244" y="77575"/>
                </a:cubicBezTo>
                <a:cubicBezTo>
                  <a:pt x="4400" y="78074"/>
                  <a:pt x="4650" y="78352"/>
                  <a:pt x="4806" y="78852"/>
                </a:cubicBezTo>
                <a:cubicBezTo>
                  <a:pt x="4931" y="79407"/>
                  <a:pt x="5305" y="79463"/>
                  <a:pt x="5368" y="80129"/>
                </a:cubicBezTo>
                <a:cubicBezTo>
                  <a:pt x="5492" y="80240"/>
                  <a:pt x="5648" y="80351"/>
                  <a:pt x="5648" y="80740"/>
                </a:cubicBezTo>
                <a:cubicBezTo>
                  <a:pt x="5773" y="80740"/>
                  <a:pt x="5929" y="81406"/>
                  <a:pt x="6023" y="80906"/>
                </a:cubicBezTo>
                <a:cubicBezTo>
                  <a:pt x="5680" y="81184"/>
                  <a:pt x="5929" y="80351"/>
                  <a:pt x="5742" y="80407"/>
                </a:cubicBezTo>
                <a:cubicBezTo>
                  <a:pt x="5680" y="80185"/>
                  <a:pt x="5586" y="80018"/>
                  <a:pt x="5555" y="79796"/>
                </a:cubicBezTo>
                <a:cubicBezTo>
                  <a:pt x="5274" y="79574"/>
                  <a:pt x="5180" y="79018"/>
                  <a:pt x="4993" y="78685"/>
                </a:cubicBezTo>
                <a:cubicBezTo>
                  <a:pt x="4962" y="78352"/>
                  <a:pt x="4743" y="78519"/>
                  <a:pt x="4806" y="78074"/>
                </a:cubicBezTo>
                <a:cubicBezTo>
                  <a:pt x="4494" y="78186"/>
                  <a:pt x="4650" y="77519"/>
                  <a:pt x="4431" y="77575"/>
                </a:cubicBezTo>
                <a:cubicBezTo>
                  <a:pt x="4400" y="76908"/>
                  <a:pt x="4088" y="76797"/>
                  <a:pt x="3963" y="76298"/>
                </a:cubicBezTo>
                <a:cubicBezTo>
                  <a:pt x="3557" y="75631"/>
                  <a:pt x="3276" y="74798"/>
                  <a:pt x="2840" y="74298"/>
                </a:cubicBezTo>
                <a:cubicBezTo>
                  <a:pt x="2777" y="73688"/>
                  <a:pt x="2496" y="73465"/>
                  <a:pt x="2278" y="73188"/>
                </a:cubicBezTo>
                <a:cubicBezTo>
                  <a:pt x="2247" y="72521"/>
                  <a:pt x="1872" y="72521"/>
                  <a:pt x="1810" y="71911"/>
                </a:cubicBezTo>
                <a:cubicBezTo>
                  <a:pt x="1404" y="71744"/>
                  <a:pt x="1342" y="71022"/>
                  <a:pt x="873" y="70967"/>
                </a:cubicBezTo>
                <a:cubicBezTo>
                  <a:pt x="905" y="70522"/>
                  <a:pt x="624" y="70578"/>
                  <a:pt x="530" y="70356"/>
                </a:cubicBezTo>
                <a:cubicBezTo>
                  <a:pt x="312" y="70245"/>
                  <a:pt x="280" y="69856"/>
                  <a:pt x="62" y="69745"/>
                </a:cubicBezTo>
                <a:cubicBezTo>
                  <a:pt x="31" y="69689"/>
                  <a:pt x="31" y="69689"/>
                  <a:pt x="0" y="69689"/>
                </a:cubicBezTo>
                <a:cubicBezTo>
                  <a:pt x="0" y="70245"/>
                  <a:pt x="0" y="70245"/>
                  <a:pt x="0" y="70245"/>
                </a:cubicBezTo>
                <a:cubicBezTo>
                  <a:pt x="62" y="70245"/>
                  <a:pt x="124" y="70300"/>
                  <a:pt x="156" y="70356"/>
                </a:cubicBezTo>
                <a:close/>
                <a:moveTo>
                  <a:pt x="119375" y="87126"/>
                </a:moveTo>
                <a:cubicBezTo>
                  <a:pt x="119094" y="86737"/>
                  <a:pt x="118814" y="86626"/>
                  <a:pt x="118501" y="86737"/>
                </a:cubicBezTo>
                <a:cubicBezTo>
                  <a:pt x="118189" y="86682"/>
                  <a:pt x="117877" y="86348"/>
                  <a:pt x="117534" y="86459"/>
                </a:cubicBezTo>
                <a:cubicBezTo>
                  <a:pt x="117409" y="86348"/>
                  <a:pt x="117284" y="86182"/>
                  <a:pt x="117097" y="86404"/>
                </a:cubicBezTo>
                <a:cubicBezTo>
                  <a:pt x="116972" y="86126"/>
                  <a:pt x="116816" y="86182"/>
                  <a:pt x="116691" y="86126"/>
                </a:cubicBezTo>
                <a:cubicBezTo>
                  <a:pt x="116348" y="86237"/>
                  <a:pt x="116036" y="86071"/>
                  <a:pt x="115724" y="85849"/>
                </a:cubicBezTo>
                <a:cubicBezTo>
                  <a:pt x="115100" y="85793"/>
                  <a:pt x="114507" y="85571"/>
                  <a:pt x="113851" y="85627"/>
                </a:cubicBezTo>
                <a:cubicBezTo>
                  <a:pt x="113539" y="85460"/>
                  <a:pt x="113133" y="85960"/>
                  <a:pt x="112884" y="85571"/>
                </a:cubicBezTo>
                <a:cubicBezTo>
                  <a:pt x="112697" y="85682"/>
                  <a:pt x="112572" y="85515"/>
                  <a:pt x="112384" y="85738"/>
                </a:cubicBezTo>
                <a:cubicBezTo>
                  <a:pt x="112197" y="85904"/>
                  <a:pt x="112072" y="85404"/>
                  <a:pt x="111854" y="85738"/>
                </a:cubicBezTo>
                <a:cubicBezTo>
                  <a:pt x="112010" y="86182"/>
                  <a:pt x="112291" y="85738"/>
                  <a:pt x="112478" y="86015"/>
                </a:cubicBezTo>
                <a:cubicBezTo>
                  <a:pt x="112728" y="86015"/>
                  <a:pt x="112977" y="86015"/>
                  <a:pt x="113227" y="85960"/>
                </a:cubicBezTo>
                <a:cubicBezTo>
                  <a:pt x="113664" y="86071"/>
                  <a:pt x="114101" y="86071"/>
                  <a:pt x="114600" y="85960"/>
                </a:cubicBezTo>
                <a:cubicBezTo>
                  <a:pt x="114756" y="86459"/>
                  <a:pt x="115006" y="86126"/>
                  <a:pt x="115193" y="86404"/>
                </a:cubicBezTo>
                <a:cubicBezTo>
                  <a:pt x="115443" y="86071"/>
                  <a:pt x="115599" y="86737"/>
                  <a:pt x="115849" y="86459"/>
                </a:cubicBezTo>
                <a:cubicBezTo>
                  <a:pt x="116036" y="86571"/>
                  <a:pt x="116254" y="86626"/>
                  <a:pt x="116473" y="86737"/>
                </a:cubicBezTo>
                <a:cubicBezTo>
                  <a:pt x="116660" y="86848"/>
                  <a:pt x="116910" y="86682"/>
                  <a:pt x="117097" y="86959"/>
                </a:cubicBezTo>
                <a:cubicBezTo>
                  <a:pt x="117347" y="86626"/>
                  <a:pt x="117472" y="87459"/>
                  <a:pt x="117752" y="87015"/>
                </a:cubicBezTo>
                <a:cubicBezTo>
                  <a:pt x="117815" y="87181"/>
                  <a:pt x="117940" y="87126"/>
                  <a:pt x="118033" y="87237"/>
                </a:cubicBezTo>
                <a:cubicBezTo>
                  <a:pt x="118158" y="87070"/>
                  <a:pt x="118252" y="87292"/>
                  <a:pt x="118345" y="87292"/>
                </a:cubicBezTo>
                <a:cubicBezTo>
                  <a:pt x="118782" y="87515"/>
                  <a:pt x="119250" y="87570"/>
                  <a:pt x="119687" y="87737"/>
                </a:cubicBezTo>
                <a:cubicBezTo>
                  <a:pt x="119750" y="87737"/>
                  <a:pt x="119812" y="87737"/>
                  <a:pt x="119843" y="87737"/>
                </a:cubicBezTo>
                <a:cubicBezTo>
                  <a:pt x="119843" y="87126"/>
                  <a:pt x="119843" y="87126"/>
                  <a:pt x="119843" y="87126"/>
                </a:cubicBezTo>
                <a:cubicBezTo>
                  <a:pt x="119687" y="87070"/>
                  <a:pt x="119531" y="87015"/>
                  <a:pt x="119375" y="87126"/>
                </a:cubicBezTo>
                <a:close/>
                <a:moveTo>
                  <a:pt x="2059" y="64470"/>
                </a:moveTo>
                <a:cubicBezTo>
                  <a:pt x="2371" y="64581"/>
                  <a:pt x="2496" y="64969"/>
                  <a:pt x="2808" y="65080"/>
                </a:cubicBezTo>
                <a:cubicBezTo>
                  <a:pt x="3089" y="65192"/>
                  <a:pt x="3245" y="65525"/>
                  <a:pt x="3620" y="65525"/>
                </a:cubicBezTo>
                <a:cubicBezTo>
                  <a:pt x="3589" y="65969"/>
                  <a:pt x="3807" y="65969"/>
                  <a:pt x="3994" y="66024"/>
                </a:cubicBezTo>
                <a:cubicBezTo>
                  <a:pt x="4057" y="66302"/>
                  <a:pt x="4244" y="66413"/>
                  <a:pt x="4431" y="66469"/>
                </a:cubicBezTo>
                <a:cubicBezTo>
                  <a:pt x="4681" y="66857"/>
                  <a:pt x="4993" y="67191"/>
                  <a:pt x="5368" y="67413"/>
                </a:cubicBezTo>
                <a:cubicBezTo>
                  <a:pt x="5617" y="67801"/>
                  <a:pt x="5929" y="68135"/>
                  <a:pt x="6273" y="68301"/>
                </a:cubicBezTo>
                <a:cubicBezTo>
                  <a:pt x="6335" y="68634"/>
                  <a:pt x="6522" y="68745"/>
                  <a:pt x="6741" y="68801"/>
                </a:cubicBezTo>
                <a:cubicBezTo>
                  <a:pt x="6741" y="69245"/>
                  <a:pt x="6959" y="69245"/>
                  <a:pt x="7209" y="69245"/>
                </a:cubicBezTo>
                <a:cubicBezTo>
                  <a:pt x="7396" y="69745"/>
                  <a:pt x="7833" y="69856"/>
                  <a:pt x="8114" y="70189"/>
                </a:cubicBezTo>
                <a:cubicBezTo>
                  <a:pt x="8426" y="70467"/>
                  <a:pt x="8707" y="70800"/>
                  <a:pt x="9113" y="70911"/>
                </a:cubicBezTo>
                <a:cubicBezTo>
                  <a:pt x="9175" y="71244"/>
                  <a:pt x="9550" y="71022"/>
                  <a:pt x="9581" y="71411"/>
                </a:cubicBezTo>
                <a:cubicBezTo>
                  <a:pt x="9768" y="71522"/>
                  <a:pt x="9924" y="71633"/>
                  <a:pt x="10143" y="71689"/>
                </a:cubicBezTo>
                <a:cubicBezTo>
                  <a:pt x="10423" y="71577"/>
                  <a:pt x="10330" y="72188"/>
                  <a:pt x="10673" y="71966"/>
                </a:cubicBezTo>
                <a:cubicBezTo>
                  <a:pt x="10704" y="72355"/>
                  <a:pt x="11079" y="72133"/>
                  <a:pt x="11141" y="72466"/>
                </a:cubicBezTo>
                <a:cubicBezTo>
                  <a:pt x="11672" y="72355"/>
                  <a:pt x="12015" y="72633"/>
                  <a:pt x="12483" y="72688"/>
                </a:cubicBezTo>
                <a:cubicBezTo>
                  <a:pt x="12858" y="72688"/>
                  <a:pt x="13232" y="72688"/>
                  <a:pt x="13576" y="72633"/>
                </a:cubicBezTo>
                <a:cubicBezTo>
                  <a:pt x="13794" y="72688"/>
                  <a:pt x="13763" y="72355"/>
                  <a:pt x="14044" y="72466"/>
                </a:cubicBezTo>
                <a:cubicBezTo>
                  <a:pt x="14200" y="72410"/>
                  <a:pt x="14481" y="72633"/>
                  <a:pt x="14387" y="72133"/>
                </a:cubicBezTo>
                <a:cubicBezTo>
                  <a:pt x="13388" y="72466"/>
                  <a:pt x="12358" y="72188"/>
                  <a:pt x="11235" y="71966"/>
                </a:cubicBezTo>
                <a:cubicBezTo>
                  <a:pt x="11079" y="71689"/>
                  <a:pt x="10767" y="71689"/>
                  <a:pt x="10673" y="71355"/>
                </a:cubicBezTo>
                <a:cubicBezTo>
                  <a:pt x="10299" y="71466"/>
                  <a:pt x="10236" y="71022"/>
                  <a:pt x="9924" y="71078"/>
                </a:cubicBezTo>
                <a:cubicBezTo>
                  <a:pt x="9799" y="70745"/>
                  <a:pt x="9518" y="70689"/>
                  <a:pt x="9300" y="70578"/>
                </a:cubicBezTo>
                <a:cubicBezTo>
                  <a:pt x="9113" y="70411"/>
                  <a:pt x="8925" y="70189"/>
                  <a:pt x="8738" y="69967"/>
                </a:cubicBezTo>
                <a:cubicBezTo>
                  <a:pt x="8582" y="70023"/>
                  <a:pt x="8551" y="69801"/>
                  <a:pt x="8395" y="69856"/>
                </a:cubicBezTo>
                <a:cubicBezTo>
                  <a:pt x="8364" y="69578"/>
                  <a:pt x="8145" y="69745"/>
                  <a:pt x="8114" y="69523"/>
                </a:cubicBezTo>
                <a:cubicBezTo>
                  <a:pt x="7989" y="69190"/>
                  <a:pt x="7552" y="69467"/>
                  <a:pt x="7552" y="68912"/>
                </a:cubicBezTo>
                <a:cubicBezTo>
                  <a:pt x="7022" y="68745"/>
                  <a:pt x="6772" y="68024"/>
                  <a:pt x="6273" y="67857"/>
                </a:cubicBezTo>
                <a:cubicBezTo>
                  <a:pt x="6023" y="67191"/>
                  <a:pt x="5492" y="67135"/>
                  <a:pt x="5243" y="66413"/>
                </a:cubicBezTo>
                <a:cubicBezTo>
                  <a:pt x="4712" y="66302"/>
                  <a:pt x="4431" y="65636"/>
                  <a:pt x="3963" y="65358"/>
                </a:cubicBezTo>
                <a:cubicBezTo>
                  <a:pt x="3620" y="64914"/>
                  <a:pt x="3183" y="64636"/>
                  <a:pt x="2777" y="64303"/>
                </a:cubicBezTo>
                <a:cubicBezTo>
                  <a:pt x="2590" y="64136"/>
                  <a:pt x="2371" y="63970"/>
                  <a:pt x="2215" y="63692"/>
                </a:cubicBezTo>
                <a:cubicBezTo>
                  <a:pt x="2059" y="63359"/>
                  <a:pt x="1685" y="63526"/>
                  <a:pt x="1591" y="63081"/>
                </a:cubicBezTo>
                <a:cubicBezTo>
                  <a:pt x="2527" y="63637"/>
                  <a:pt x="3401" y="64303"/>
                  <a:pt x="4244" y="65025"/>
                </a:cubicBezTo>
                <a:cubicBezTo>
                  <a:pt x="4369" y="65358"/>
                  <a:pt x="4681" y="65303"/>
                  <a:pt x="4868" y="65469"/>
                </a:cubicBezTo>
                <a:cubicBezTo>
                  <a:pt x="5118" y="65636"/>
                  <a:pt x="5211" y="66024"/>
                  <a:pt x="5524" y="66080"/>
                </a:cubicBezTo>
                <a:cubicBezTo>
                  <a:pt x="5711" y="66302"/>
                  <a:pt x="5960" y="66413"/>
                  <a:pt x="6179" y="66580"/>
                </a:cubicBezTo>
                <a:cubicBezTo>
                  <a:pt x="6273" y="66968"/>
                  <a:pt x="6710" y="66746"/>
                  <a:pt x="6803" y="67191"/>
                </a:cubicBezTo>
                <a:cubicBezTo>
                  <a:pt x="7115" y="67135"/>
                  <a:pt x="7115" y="67690"/>
                  <a:pt x="7459" y="67635"/>
                </a:cubicBezTo>
                <a:cubicBezTo>
                  <a:pt x="7615" y="67913"/>
                  <a:pt x="7958" y="67857"/>
                  <a:pt x="8083" y="68246"/>
                </a:cubicBezTo>
                <a:cubicBezTo>
                  <a:pt x="8676" y="68301"/>
                  <a:pt x="8894" y="69023"/>
                  <a:pt x="9456" y="69134"/>
                </a:cubicBezTo>
                <a:cubicBezTo>
                  <a:pt x="9581" y="69467"/>
                  <a:pt x="9893" y="69412"/>
                  <a:pt x="10111" y="69578"/>
                </a:cubicBezTo>
                <a:cubicBezTo>
                  <a:pt x="10392" y="69634"/>
                  <a:pt x="10579" y="69856"/>
                  <a:pt x="10923" y="69856"/>
                </a:cubicBezTo>
                <a:cubicBezTo>
                  <a:pt x="11360" y="70189"/>
                  <a:pt x="11984" y="70189"/>
                  <a:pt x="12452" y="70467"/>
                </a:cubicBezTo>
                <a:cubicBezTo>
                  <a:pt x="13201" y="70411"/>
                  <a:pt x="13263" y="70522"/>
                  <a:pt x="13919" y="70522"/>
                </a:cubicBezTo>
                <a:cubicBezTo>
                  <a:pt x="14169" y="70633"/>
                  <a:pt x="14637" y="70300"/>
                  <a:pt x="14730" y="70689"/>
                </a:cubicBezTo>
                <a:cubicBezTo>
                  <a:pt x="15136" y="70633"/>
                  <a:pt x="15074" y="70522"/>
                  <a:pt x="15448" y="70633"/>
                </a:cubicBezTo>
                <a:cubicBezTo>
                  <a:pt x="15854" y="70467"/>
                  <a:pt x="16322" y="70356"/>
                  <a:pt x="16821" y="70245"/>
                </a:cubicBezTo>
                <a:cubicBezTo>
                  <a:pt x="16790" y="69801"/>
                  <a:pt x="17352" y="70356"/>
                  <a:pt x="17352" y="69912"/>
                </a:cubicBezTo>
                <a:cubicBezTo>
                  <a:pt x="17633" y="69912"/>
                  <a:pt x="17882" y="69912"/>
                  <a:pt x="17976" y="69578"/>
                </a:cubicBezTo>
                <a:cubicBezTo>
                  <a:pt x="17133" y="69578"/>
                  <a:pt x="16540" y="69967"/>
                  <a:pt x="15823" y="70134"/>
                </a:cubicBezTo>
                <a:cubicBezTo>
                  <a:pt x="15292" y="70189"/>
                  <a:pt x="14793" y="70189"/>
                  <a:pt x="14262" y="70189"/>
                </a:cubicBezTo>
                <a:cubicBezTo>
                  <a:pt x="13700" y="69967"/>
                  <a:pt x="12889" y="70134"/>
                  <a:pt x="12358" y="69801"/>
                </a:cubicBezTo>
                <a:cubicBezTo>
                  <a:pt x="12140" y="70189"/>
                  <a:pt x="11984" y="69467"/>
                  <a:pt x="11547" y="69689"/>
                </a:cubicBezTo>
                <a:cubicBezTo>
                  <a:pt x="11547" y="69356"/>
                  <a:pt x="11235" y="69634"/>
                  <a:pt x="11079" y="69523"/>
                </a:cubicBezTo>
                <a:cubicBezTo>
                  <a:pt x="11048" y="69356"/>
                  <a:pt x="10736" y="69523"/>
                  <a:pt x="10736" y="69245"/>
                </a:cubicBezTo>
                <a:cubicBezTo>
                  <a:pt x="10517" y="69301"/>
                  <a:pt x="10392" y="69245"/>
                  <a:pt x="10267" y="69079"/>
                </a:cubicBezTo>
                <a:cubicBezTo>
                  <a:pt x="10205" y="68857"/>
                  <a:pt x="9924" y="69079"/>
                  <a:pt x="9893" y="68801"/>
                </a:cubicBezTo>
                <a:cubicBezTo>
                  <a:pt x="9643" y="68634"/>
                  <a:pt x="9300" y="68634"/>
                  <a:pt x="9175" y="68190"/>
                </a:cubicBezTo>
                <a:cubicBezTo>
                  <a:pt x="8644" y="67801"/>
                  <a:pt x="8052" y="67524"/>
                  <a:pt x="7521" y="67135"/>
                </a:cubicBezTo>
                <a:cubicBezTo>
                  <a:pt x="7240" y="67024"/>
                  <a:pt x="7115" y="66635"/>
                  <a:pt x="6803" y="66524"/>
                </a:cubicBezTo>
                <a:cubicBezTo>
                  <a:pt x="6553" y="66302"/>
                  <a:pt x="6397" y="65969"/>
                  <a:pt x="6054" y="65913"/>
                </a:cubicBezTo>
                <a:cubicBezTo>
                  <a:pt x="5867" y="65636"/>
                  <a:pt x="5586" y="65469"/>
                  <a:pt x="5336" y="65303"/>
                </a:cubicBezTo>
                <a:cubicBezTo>
                  <a:pt x="5243" y="64747"/>
                  <a:pt x="4743" y="64969"/>
                  <a:pt x="4587" y="64525"/>
                </a:cubicBezTo>
                <a:cubicBezTo>
                  <a:pt x="4306" y="64414"/>
                  <a:pt x="4057" y="64192"/>
                  <a:pt x="3869" y="63914"/>
                </a:cubicBezTo>
                <a:cubicBezTo>
                  <a:pt x="3682" y="63914"/>
                  <a:pt x="3557" y="63803"/>
                  <a:pt x="3495" y="63637"/>
                </a:cubicBezTo>
                <a:cubicBezTo>
                  <a:pt x="3433" y="63415"/>
                  <a:pt x="3152" y="63581"/>
                  <a:pt x="3120" y="63304"/>
                </a:cubicBezTo>
                <a:cubicBezTo>
                  <a:pt x="2527" y="63081"/>
                  <a:pt x="1997" y="62637"/>
                  <a:pt x="1560" y="62082"/>
                </a:cubicBezTo>
                <a:cubicBezTo>
                  <a:pt x="1092" y="62082"/>
                  <a:pt x="811" y="61638"/>
                  <a:pt x="374" y="61527"/>
                </a:cubicBezTo>
                <a:cubicBezTo>
                  <a:pt x="280" y="61416"/>
                  <a:pt x="156" y="61304"/>
                  <a:pt x="0" y="61249"/>
                </a:cubicBezTo>
                <a:cubicBezTo>
                  <a:pt x="0" y="61971"/>
                  <a:pt x="0" y="61971"/>
                  <a:pt x="0" y="61971"/>
                </a:cubicBezTo>
                <a:cubicBezTo>
                  <a:pt x="31" y="61971"/>
                  <a:pt x="31" y="62026"/>
                  <a:pt x="31" y="62026"/>
                </a:cubicBezTo>
                <a:cubicBezTo>
                  <a:pt x="156" y="62137"/>
                  <a:pt x="93" y="62137"/>
                  <a:pt x="0" y="62137"/>
                </a:cubicBezTo>
                <a:cubicBezTo>
                  <a:pt x="0" y="62748"/>
                  <a:pt x="0" y="62748"/>
                  <a:pt x="0" y="62748"/>
                </a:cubicBezTo>
                <a:cubicBezTo>
                  <a:pt x="218" y="62915"/>
                  <a:pt x="405" y="63081"/>
                  <a:pt x="686" y="63081"/>
                </a:cubicBezTo>
                <a:cubicBezTo>
                  <a:pt x="1092" y="63637"/>
                  <a:pt x="1654" y="63914"/>
                  <a:pt x="2059" y="64470"/>
                </a:cubicBezTo>
                <a:close/>
                <a:moveTo>
                  <a:pt x="1404" y="62748"/>
                </a:moveTo>
                <a:cubicBezTo>
                  <a:pt x="1404" y="63137"/>
                  <a:pt x="1092" y="62804"/>
                  <a:pt x="1029" y="62748"/>
                </a:cubicBezTo>
                <a:cubicBezTo>
                  <a:pt x="1092" y="62248"/>
                  <a:pt x="1248" y="62915"/>
                  <a:pt x="1404" y="62748"/>
                </a:cubicBezTo>
                <a:close/>
                <a:moveTo>
                  <a:pt x="119625" y="82683"/>
                </a:moveTo>
                <a:cubicBezTo>
                  <a:pt x="119375" y="82906"/>
                  <a:pt x="119157" y="82961"/>
                  <a:pt x="118970" y="82628"/>
                </a:cubicBezTo>
                <a:cubicBezTo>
                  <a:pt x="118689" y="83017"/>
                  <a:pt x="118533" y="82628"/>
                  <a:pt x="118283" y="82795"/>
                </a:cubicBezTo>
                <a:cubicBezTo>
                  <a:pt x="117877" y="82850"/>
                  <a:pt x="117472" y="82795"/>
                  <a:pt x="117035" y="82850"/>
                </a:cubicBezTo>
                <a:cubicBezTo>
                  <a:pt x="116785" y="83128"/>
                  <a:pt x="116629" y="82683"/>
                  <a:pt x="116348" y="83072"/>
                </a:cubicBezTo>
                <a:cubicBezTo>
                  <a:pt x="116161" y="82795"/>
                  <a:pt x="115880" y="83294"/>
                  <a:pt x="115661" y="83239"/>
                </a:cubicBezTo>
                <a:cubicBezTo>
                  <a:pt x="115443" y="83239"/>
                  <a:pt x="115256" y="83183"/>
                  <a:pt x="115037" y="83183"/>
                </a:cubicBezTo>
                <a:cubicBezTo>
                  <a:pt x="114694" y="83072"/>
                  <a:pt x="114725" y="83405"/>
                  <a:pt x="114413" y="83294"/>
                </a:cubicBezTo>
                <a:cubicBezTo>
                  <a:pt x="113945" y="83461"/>
                  <a:pt x="113446" y="83683"/>
                  <a:pt x="113009" y="83516"/>
                </a:cubicBezTo>
                <a:cubicBezTo>
                  <a:pt x="112759" y="83794"/>
                  <a:pt x="112572" y="83905"/>
                  <a:pt x="112384" y="83850"/>
                </a:cubicBezTo>
                <a:cubicBezTo>
                  <a:pt x="112197" y="84127"/>
                  <a:pt x="111791" y="83739"/>
                  <a:pt x="111791" y="84294"/>
                </a:cubicBezTo>
                <a:cubicBezTo>
                  <a:pt x="112291" y="84238"/>
                  <a:pt x="112759" y="84238"/>
                  <a:pt x="113289" y="83739"/>
                </a:cubicBezTo>
                <a:cubicBezTo>
                  <a:pt x="113446" y="84405"/>
                  <a:pt x="113820" y="83627"/>
                  <a:pt x="114007" y="83961"/>
                </a:cubicBezTo>
                <a:cubicBezTo>
                  <a:pt x="114132" y="83794"/>
                  <a:pt x="114226" y="83850"/>
                  <a:pt x="114319" y="83961"/>
                </a:cubicBezTo>
                <a:cubicBezTo>
                  <a:pt x="114507" y="83739"/>
                  <a:pt x="114631" y="83683"/>
                  <a:pt x="114725" y="83905"/>
                </a:cubicBezTo>
                <a:cubicBezTo>
                  <a:pt x="115224" y="83683"/>
                  <a:pt x="115693" y="84016"/>
                  <a:pt x="116192" y="83794"/>
                </a:cubicBezTo>
                <a:cubicBezTo>
                  <a:pt x="116348" y="84072"/>
                  <a:pt x="116566" y="83905"/>
                  <a:pt x="116723" y="84127"/>
                </a:cubicBezTo>
                <a:cubicBezTo>
                  <a:pt x="116847" y="84072"/>
                  <a:pt x="116910" y="84183"/>
                  <a:pt x="116972" y="84238"/>
                </a:cubicBezTo>
                <a:cubicBezTo>
                  <a:pt x="117066" y="84460"/>
                  <a:pt x="117222" y="84127"/>
                  <a:pt x="117284" y="84516"/>
                </a:cubicBezTo>
                <a:cubicBezTo>
                  <a:pt x="117472" y="84127"/>
                  <a:pt x="117409" y="84238"/>
                  <a:pt x="117659" y="84072"/>
                </a:cubicBezTo>
                <a:cubicBezTo>
                  <a:pt x="117721" y="84238"/>
                  <a:pt x="117565" y="84349"/>
                  <a:pt x="117596" y="84516"/>
                </a:cubicBezTo>
                <a:cubicBezTo>
                  <a:pt x="117721" y="84405"/>
                  <a:pt x="117784" y="84571"/>
                  <a:pt x="117877" y="84405"/>
                </a:cubicBezTo>
                <a:cubicBezTo>
                  <a:pt x="118033" y="84794"/>
                  <a:pt x="118252" y="84683"/>
                  <a:pt x="118439" y="84738"/>
                </a:cubicBezTo>
                <a:cubicBezTo>
                  <a:pt x="118751" y="85071"/>
                  <a:pt x="119157" y="84960"/>
                  <a:pt x="119469" y="85293"/>
                </a:cubicBezTo>
                <a:cubicBezTo>
                  <a:pt x="119625" y="85127"/>
                  <a:pt x="119750" y="85182"/>
                  <a:pt x="119843" y="85238"/>
                </a:cubicBezTo>
                <a:cubicBezTo>
                  <a:pt x="119843" y="83961"/>
                  <a:pt x="119843" y="83961"/>
                  <a:pt x="119843" y="83961"/>
                </a:cubicBezTo>
                <a:cubicBezTo>
                  <a:pt x="119656" y="83905"/>
                  <a:pt x="119469" y="83850"/>
                  <a:pt x="119282" y="83794"/>
                </a:cubicBezTo>
                <a:cubicBezTo>
                  <a:pt x="118938" y="83850"/>
                  <a:pt x="118626" y="83405"/>
                  <a:pt x="118252" y="83627"/>
                </a:cubicBezTo>
                <a:cubicBezTo>
                  <a:pt x="118096" y="83461"/>
                  <a:pt x="117877" y="83683"/>
                  <a:pt x="117752" y="83405"/>
                </a:cubicBezTo>
                <a:cubicBezTo>
                  <a:pt x="117565" y="83739"/>
                  <a:pt x="117472" y="83183"/>
                  <a:pt x="117284" y="83572"/>
                </a:cubicBezTo>
                <a:cubicBezTo>
                  <a:pt x="117222" y="83350"/>
                  <a:pt x="117378" y="83239"/>
                  <a:pt x="117440" y="83405"/>
                </a:cubicBezTo>
                <a:cubicBezTo>
                  <a:pt x="117534" y="83183"/>
                  <a:pt x="117596" y="83350"/>
                  <a:pt x="117721" y="83239"/>
                </a:cubicBezTo>
                <a:cubicBezTo>
                  <a:pt x="117784" y="83405"/>
                  <a:pt x="117908" y="83183"/>
                  <a:pt x="117971" y="83350"/>
                </a:cubicBezTo>
                <a:cubicBezTo>
                  <a:pt x="118033" y="83350"/>
                  <a:pt x="118096" y="83405"/>
                  <a:pt x="118158" y="83350"/>
                </a:cubicBezTo>
                <a:cubicBezTo>
                  <a:pt x="118221" y="83461"/>
                  <a:pt x="118345" y="83294"/>
                  <a:pt x="118439" y="83239"/>
                </a:cubicBezTo>
                <a:cubicBezTo>
                  <a:pt x="118501" y="83294"/>
                  <a:pt x="118595" y="83405"/>
                  <a:pt x="118689" y="83294"/>
                </a:cubicBezTo>
                <a:cubicBezTo>
                  <a:pt x="118845" y="83350"/>
                  <a:pt x="119001" y="83294"/>
                  <a:pt x="119126" y="83405"/>
                </a:cubicBezTo>
                <a:cubicBezTo>
                  <a:pt x="119344" y="83183"/>
                  <a:pt x="119500" y="83350"/>
                  <a:pt x="119656" y="83405"/>
                </a:cubicBezTo>
                <a:cubicBezTo>
                  <a:pt x="119719" y="83405"/>
                  <a:pt x="119781" y="83350"/>
                  <a:pt x="119843" y="83350"/>
                </a:cubicBezTo>
                <a:cubicBezTo>
                  <a:pt x="119843" y="82683"/>
                  <a:pt x="119843" y="82683"/>
                  <a:pt x="119843" y="82683"/>
                </a:cubicBezTo>
                <a:cubicBezTo>
                  <a:pt x="119781" y="82739"/>
                  <a:pt x="119687" y="82683"/>
                  <a:pt x="119625" y="82683"/>
                </a:cubicBezTo>
                <a:close/>
                <a:moveTo>
                  <a:pt x="2059" y="69801"/>
                </a:moveTo>
                <a:cubicBezTo>
                  <a:pt x="2122" y="70189"/>
                  <a:pt x="2340" y="70245"/>
                  <a:pt x="2434" y="70578"/>
                </a:cubicBezTo>
                <a:cubicBezTo>
                  <a:pt x="2559" y="70800"/>
                  <a:pt x="2715" y="71022"/>
                  <a:pt x="2871" y="71189"/>
                </a:cubicBezTo>
                <a:cubicBezTo>
                  <a:pt x="2902" y="71411"/>
                  <a:pt x="2902" y="71577"/>
                  <a:pt x="3058" y="71522"/>
                </a:cubicBezTo>
                <a:cubicBezTo>
                  <a:pt x="3058" y="71855"/>
                  <a:pt x="3183" y="71855"/>
                  <a:pt x="3245" y="72022"/>
                </a:cubicBezTo>
                <a:cubicBezTo>
                  <a:pt x="3370" y="71966"/>
                  <a:pt x="3308" y="72244"/>
                  <a:pt x="3339" y="72299"/>
                </a:cubicBezTo>
                <a:cubicBezTo>
                  <a:pt x="3370" y="72355"/>
                  <a:pt x="3495" y="72244"/>
                  <a:pt x="3526" y="72299"/>
                </a:cubicBezTo>
                <a:cubicBezTo>
                  <a:pt x="3620" y="72410"/>
                  <a:pt x="3651" y="72633"/>
                  <a:pt x="3713" y="72799"/>
                </a:cubicBezTo>
                <a:cubicBezTo>
                  <a:pt x="4306" y="73743"/>
                  <a:pt x="4837" y="74909"/>
                  <a:pt x="5492" y="75742"/>
                </a:cubicBezTo>
                <a:cubicBezTo>
                  <a:pt x="5617" y="76464"/>
                  <a:pt x="6210" y="76353"/>
                  <a:pt x="6304" y="77186"/>
                </a:cubicBezTo>
                <a:cubicBezTo>
                  <a:pt x="6772" y="77353"/>
                  <a:pt x="6959" y="78019"/>
                  <a:pt x="7427" y="78241"/>
                </a:cubicBezTo>
                <a:cubicBezTo>
                  <a:pt x="7490" y="78630"/>
                  <a:pt x="7833" y="78463"/>
                  <a:pt x="7864" y="78852"/>
                </a:cubicBezTo>
                <a:cubicBezTo>
                  <a:pt x="8176" y="78852"/>
                  <a:pt x="8208" y="79407"/>
                  <a:pt x="8520" y="79352"/>
                </a:cubicBezTo>
                <a:cubicBezTo>
                  <a:pt x="8707" y="79463"/>
                  <a:pt x="8801" y="79796"/>
                  <a:pt x="9081" y="79796"/>
                </a:cubicBezTo>
                <a:cubicBezTo>
                  <a:pt x="9206" y="79851"/>
                  <a:pt x="9237" y="80018"/>
                  <a:pt x="9425" y="79907"/>
                </a:cubicBezTo>
                <a:cubicBezTo>
                  <a:pt x="9456" y="80129"/>
                  <a:pt x="9581" y="80296"/>
                  <a:pt x="9612" y="80074"/>
                </a:cubicBezTo>
                <a:cubicBezTo>
                  <a:pt x="9456" y="79685"/>
                  <a:pt x="9144" y="79574"/>
                  <a:pt x="8894" y="79296"/>
                </a:cubicBezTo>
                <a:cubicBezTo>
                  <a:pt x="8676" y="78963"/>
                  <a:pt x="8332" y="78907"/>
                  <a:pt x="8145" y="78519"/>
                </a:cubicBezTo>
                <a:cubicBezTo>
                  <a:pt x="7552" y="78186"/>
                  <a:pt x="7178" y="77353"/>
                  <a:pt x="6585" y="77019"/>
                </a:cubicBezTo>
                <a:cubicBezTo>
                  <a:pt x="6366" y="76298"/>
                  <a:pt x="5929" y="76075"/>
                  <a:pt x="5648" y="75409"/>
                </a:cubicBezTo>
                <a:cubicBezTo>
                  <a:pt x="5430" y="74743"/>
                  <a:pt x="4993" y="74465"/>
                  <a:pt x="4806" y="73688"/>
                </a:cubicBezTo>
                <a:cubicBezTo>
                  <a:pt x="4462" y="73243"/>
                  <a:pt x="4150" y="72744"/>
                  <a:pt x="3901" y="72133"/>
                </a:cubicBezTo>
                <a:cubicBezTo>
                  <a:pt x="3651" y="72022"/>
                  <a:pt x="3682" y="71411"/>
                  <a:pt x="3433" y="71355"/>
                </a:cubicBezTo>
                <a:cubicBezTo>
                  <a:pt x="3308" y="71300"/>
                  <a:pt x="3276" y="71078"/>
                  <a:pt x="3152" y="71022"/>
                </a:cubicBezTo>
                <a:cubicBezTo>
                  <a:pt x="3183" y="70745"/>
                  <a:pt x="3027" y="70745"/>
                  <a:pt x="2964" y="70578"/>
                </a:cubicBezTo>
                <a:cubicBezTo>
                  <a:pt x="2746" y="69856"/>
                  <a:pt x="2309" y="69634"/>
                  <a:pt x="2028" y="69023"/>
                </a:cubicBezTo>
                <a:cubicBezTo>
                  <a:pt x="1654" y="68579"/>
                  <a:pt x="1435" y="67913"/>
                  <a:pt x="936" y="67746"/>
                </a:cubicBezTo>
                <a:cubicBezTo>
                  <a:pt x="842" y="67413"/>
                  <a:pt x="655" y="67191"/>
                  <a:pt x="374" y="67135"/>
                </a:cubicBezTo>
                <a:cubicBezTo>
                  <a:pt x="312" y="66857"/>
                  <a:pt x="187" y="66691"/>
                  <a:pt x="0" y="66580"/>
                </a:cubicBezTo>
                <a:cubicBezTo>
                  <a:pt x="0" y="67357"/>
                  <a:pt x="0" y="67357"/>
                  <a:pt x="0" y="67357"/>
                </a:cubicBezTo>
                <a:cubicBezTo>
                  <a:pt x="187" y="67579"/>
                  <a:pt x="374" y="67746"/>
                  <a:pt x="561" y="67913"/>
                </a:cubicBezTo>
                <a:cubicBezTo>
                  <a:pt x="998" y="68690"/>
                  <a:pt x="1529" y="69245"/>
                  <a:pt x="2059" y="69801"/>
                </a:cubicBezTo>
                <a:close/>
                <a:moveTo>
                  <a:pt x="93" y="65691"/>
                </a:moveTo>
                <a:cubicBezTo>
                  <a:pt x="280" y="65802"/>
                  <a:pt x="218" y="66080"/>
                  <a:pt x="468" y="66024"/>
                </a:cubicBezTo>
                <a:cubicBezTo>
                  <a:pt x="717" y="66358"/>
                  <a:pt x="1061" y="66635"/>
                  <a:pt x="1373" y="66913"/>
                </a:cubicBezTo>
                <a:cubicBezTo>
                  <a:pt x="1591" y="67357"/>
                  <a:pt x="2028" y="67357"/>
                  <a:pt x="2215" y="67857"/>
                </a:cubicBezTo>
                <a:cubicBezTo>
                  <a:pt x="2434" y="67857"/>
                  <a:pt x="2527" y="68135"/>
                  <a:pt x="2652" y="68301"/>
                </a:cubicBezTo>
                <a:cubicBezTo>
                  <a:pt x="2777" y="68579"/>
                  <a:pt x="2996" y="68579"/>
                  <a:pt x="3120" y="68801"/>
                </a:cubicBezTo>
                <a:cubicBezTo>
                  <a:pt x="3214" y="69023"/>
                  <a:pt x="3370" y="69079"/>
                  <a:pt x="3495" y="69245"/>
                </a:cubicBezTo>
                <a:cubicBezTo>
                  <a:pt x="3620" y="69412"/>
                  <a:pt x="3713" y="69689"/>
                  <a:pt x="3932" y="69689"/>
                </a:cubicBezTo>
                <a:cubicBezTo>
                  <a:pt x="3994" y="70078"/>
                  <a:pt x="4244" y="70078"/>
                  <a:pt x="4306" y="70356"/>
                </a:cubicBezTo>
                <a:cubicBezTo>
                  <a:pt x="4462" y="70522"/>
                  <a:pt x="4556" y="70800"/>
                  <a:pt x="4775" y="70800"/>
                </a:cubicBezTo>
                <a:cubicBezTo>
                  <a:pt x="4806" y="71577"/>
                  <a:pt x="5336" y="71411"/>
                  <a:pt x="5430" y="72077"/>
                </a:cubicBezTo>
                <a:cubicBezTo>
                  <a:pt x="5617" y="72133"/>
                  <a:pt x="5711" y="72410"/>
                  <a:pt x="5898" y="72521"/>
                </a:cubicBezTo>
                <a:cubicBezTo>
                  <a:pt x="5929" y="72910"/>
                  <a:pt x="6179" y="72855"/>
                  <a:pt x="6273" y="73132"/>
                </a:cubicBezTo>
                <a:cubicBezTo>
                  <a:pt x="6585" y="73354"/>
                  <a:pt x="6710" y="73965"/>
                  <a:pt x="7084" y="74076"/>
                </a:cubicBezTo>
                <a:cubicBezTo>
                  <a:pt x="7115" y="74465"/>
                  <a:pt x="7365" y="74409"/>
                  <a:pt x="7459" y="74687"/>
                </a:cubicBezTo>
                <a:cubicBezTo>
                  <a:pt x="7677" y="74743"/>
                  <a:pt x="7646" y="75242"/>
                  <a:pt x="7927" y="75187"/>
                </a:cubicBezTo>
                <a:cubicBezTo>
                  <a:pt x="8176" y="75520"/>
                  <a:pt x="8426" y="75853"/>
                  <a:pt x="8738" y="76075"/>
                </a:cubicBezTo>
                <a:cubicBezTo>
                  <a:pt x="9019" y="76020"/>
                  <a:pt x="9019" y="76464"/>
                  <a:pt x="9300" y="76409"/>
                </a:cubicBezTo>
                <a:cubicBezTo>
                  <a:pt x="9362" y="76742"/>
                  <a:pt x="9706" y="76464"/>
                  <a:pt x="9737" y="76853"/>
                </a:cubicBezTo>
                <a:cubicBezTo>
                  <a:pt x="10205" y="76686"/>
                  <a:pt x="10361" y="77075"/>
                  <a:pt x="10673" y="77130"/>
                </a:cubicBezTo>
                <a:cubicBezTo>
                  <a:pt x="11048" y="77019"/>
                  <a:pt x="11266" y="77242"/>
                  <a:pt x="11578" y="77242"/>
                </a:cubicBezTo>
                <a:cubicBezTo>
                  <a:pt x="11890" y="77130"/>
                  <a:pt x="12265" y="77741"/>
                  <a:pt x="12390" y="77075"/>
                </a:cubicBezTo>
                <a:cubicBezTo>
                  <a:pt x="11828" y="76964"/>
                  <a:pt x="11297" y="76742"/>
                  <a:pt x="10642" y="76797"/>
                </a:cubicBezTo>
                <a:cubicBezTo>
                  <a:pt x="10392" y="76353"/>
                  <a:pt x="9768" y="76575"/>
                  <a:pt x="9550" y="76075"/>
                </a:cubicBezTo>
                <a:cubicBezTo>
                  <a:pt x="9113" y="75909"/>
                  <a:pt x="8832" y="75465"/>
                  <a:pt x="8364" y="75298"/>
                </a:cubicBezTo>
                <a:cubicBezTo>
                  <a:pt x="8239" y="74798"/>
                  <a:pt x="7833" y="74798"/>
                  <a:pt x="7708" y="74187"/>
                </a:cubicBezTo>
                <a:cubicBezTo>
                  <a:pt x="7490" y="74243"/>
                  <a:pt x="7427" y="73965"/>
                  <a:pt x="7365" y="73743"/>
                </a:cubicBezTo>
                <a:cubicBezTo>
                  <a:pt x="7178" y="73688"/>
                  <a:pt x="6959" y="73688"/>
                  <a:pt x="6990" y="73299"/>
                </a:cubicBezTo>
                <a:cubicBezTo>
                  <a:pt x="6460" y="72744"/>
                  <a:pt x="5960" y="72077"/>
                  <a:pt x="5586" y="71244"/>
                </a:cubicBezTo>
                <a:cubicBezTo>
                  <a:pt x="5368" y="71300"/>
                  <a:pt x="5305" y="71022"/>
                  <a:pt x="5243" y="70800"/>
                </a:cubicBezTo>
                <a:cubicBezTo>
                  <a:pt x="5055" y="70745"/>
                  <a:pt x="4993" y="70467"/>
                  <a:pt x="4868" y="70300"/>
                </a:cubicBezTo>
                <a:cubicBezTo>
                  <a:pt x="4587" y="70078"/>
                  <a:pt x="4462" y="69523"/>
                  <a:pt x="4119" y="69412"/>
                </a:cubicBezTo>
                <a:cubicBezTo>
                  <a:pt x="3901" y="69023"/>
                  <a:pt x="3651" y="68745"/>
                  <a:pt x="3370" y="68468"/>
                </a:cubicBezTo>
                <a:cubicBezTo>
                  <a:pt x="3308" y="68246"/>
                  <a:pt x="3152" y="68135"/>
                  <a:pt x="3027" y="67968"/>
                </a:cubicBezTo>
                <a:cubicBezTo>
                  <a:pt x="3027" y="67801"/>
                  <a:pt x="2933" y="67801"/>
                  <a:pt x="2933" y="67690"/>
                </a:cubicBezTo>
                <a:cubicBezTo>
                  <a:pt x="2840" y="67690"/>
                  <a:pt x="2684" y="67579"/>
                  <a:pt x="2840" y="67524"/>
                </a:cubicBezTo>
                <a:cubicBezTo>
                  <a:pt x="3058" y="67579"/>
                  <a:pt x="3120" y="67968"/>
                  <a:pt x="3370" y="67968"/>
                </a:cubicBezTo>
                <a:cubicBezTo>
                  <a:pt x="3401" y="68190"/>
                  <a:pt x="3589" y="68135"/>
                  <a:pt x="3651" y="68301"/>
                </a:cubicBezTo>
                <a:cubicBezTo>
                  <a:pt x="3682" y="68468"/>
                  <a:pt x="3776" y="68579"/>
                  <a:pt x="3932" y="68579"/>
                </a:cubicBezTo>
                <a:cubicBezTo>
                  <a:pt x="4026" y="68968"/>
                  <a:pt x="4213" y="69134"/>
                  <a:pt x="4494" y="69190"/>
                </a:cubicBezTo>
                <a:cubicBezTo>
                  <a:pt x="4618" y="69523"/>
                  <a:pt x="4775" y="69745"/>
                  <a:pt x="5024" y="69801"/>
                </a:cubicBezTo>
                <a:cubicBezTo>
                  <a:pt x="5180" y="70078"/>
                  <a:pt x="5368" y="70245"/>
                  <a:pt x="5586" y="70300"/>
                </a:cubicBezTo>
                <a:cubicBezTo>
                  <a:pt x="5711" y="70578"/>
                  <a:pt x="5898" y="70800"/>
                  <a:pt x="6148" y="70911"/>
                </a:cubicBezTo>
                <a:cubicBezTo>
                  <a:pt x="6429" y="71466"/>
                  <a:pt x="6834" y="71800"/>
                  <a:pt x="7240" y="72133"/>
                </a:cubicBezTo>
                <a:cubicBezTo>
                  <a:pt x="7583" y="72521"/>
                  <a:pt x="7927" y="72910"/>
                  <a:pt x="8332" y="73243"/>
                </a:cubicBezTo>
                <a:cubicBezTo>
                  <a:pt x="8707" y="73632"/>
                  <a:pt x="9113" y="73965"/>
                  <a:pt x="9612" y="74132"/>
                </a:cubicBezTo>
                <a:cubicBezTo>
                  <a:pt x="9893" y="74632"/>
                  <a:pt x="10517" y="74521"/>
                  <a:pt x="10892" y="74854"/>
                </a:cubicBezTo>
                <a:cubicBezTo>
                  <a:pt x="11453" y="74965"/>
                  <a:pt x="12015" y="74965"/>
                  <a:pt x="12546" y="75131"/>
                </a:cubicBezTo>
                <a:cubicBezTo>
                  <a:pt x="13139" y="75076"/>
                  <a:pt x="13856" y="75076"/>
                  <a:pt x="14356" y="75020"/>
                </a:cubicBezTo>
                <a:cubicBezTo>
                  <a:pt x="14512" y="75020"/>
                  <a:pt x="14793" y="75187"/>
                  <a:pt x="14886" y="74854"/>
                </a:cubicBezTo>
                <a:cubicBezTo>
                  <a:pt x="14481" y="74576"/>
                  <a:pt x="14262" y="74909"/>
                  <a:pt x="13888" y="74743"/>
                </a:cubicBezTo>
                <a:cubicBezTo>
                  <a:pt x="13420" y="74743"/>
                  <a:pt x="12983" y="74798"/>
                  <a:pt x="12514" y="74798"/>
                </a:cubicBezTo>
                <a:cubicBezTo>
                  <a:pt x="11953" y="74576"/>
                  <a:pt x="11391" y="74409"/>
                  <a:pt x="10704" y="74409"/>
                </a:cubicBezTo>
                <a:cubicBezTo>
                  <a:pt x="10548" y="74021"/>
                  <a:pt x="10205" y="74021"/>
                  <a:pt x="9893" y="73965"/>
                </a:cubicBezTo>
                <a:cubicBezTo>
                  <a:pt x="9737" y="73577"/>
                  <a:pt x="9300" y="73632"/>
                  <a:pt x="9081" y="73354"/>
                </a:cubicBezTo>
                <a:cubicBezTo>
                  <a:pt x="9050" y="73077"/>
                  <a:pt x="8769" y="73243"/>
                  <a:pt x="8707" y="73021"/>
                </a:cubicBezTo>
                <a:cubicBezTo>
                  <a:pt x="8676" y="72688"/>
                  <a:pt x="8364" y="72910"/>
                  <a:pt x="8332" y="72577"/>
                </a:cubicBezTo>
                <a:cubicBezTo>
                  <a:pt x="8176" y="72577"/>
                  <a:pt x="8020" y="72466"/>
                  <a:pt x="7958" y="72244"/>
                </a:cubicBezTo>
                <a:cubicBezTo>
                  <a:pt x="7927" y="71966"/>
                  <a:pt x="7552" y="72244"/>
                  <a:pt x="7583" y="71800"/>
                </a:cubicBezTo>
                <a:cubicBezTo>
                  <a:pt x="7115" y="71244"/>
                  <a:pt x="6553" y="70856"/>
                  <a:pt x="6117" y="70245"/>
                </a:cubicBezTo>
                <a:cubicBezTo>
                  <a:pt x="5867" y="70078"/>
                  <a:pt x="5524" y="69912"/>
                  <a:pt x="5399" y="69467"/>
                </a:cubicBezTo>
                <a:cubicBezTo>
                  <a:pt x="5118" y="69301"/>
                  <a:pt x="4837" y="69134"/>
                  <a:pt x="4650" y="68690"/>
                </a:cubicBezTo>
                <a:cubicBezTo>
                  <a:pt x="4338" y="68634"/>
                  <a:pt x="4150" y="68357"/>
                  <a:pt x="4026" y="67913"/>
                </a:cubicBezTo>
                <a:cubicBezTo>
                  <a:pt x="3776" y="67635"/>
                  <a:pt x="3401" y="67635"/>
                  <a:pt x="3276" y="67191"/>
                </a:cubicBezTo>
                <a:cubicBezTo>
                  <a:pt x="2964" y="67024"/>
                  <a:pt x="2746" y="66746"/>
                  <a:pt x="2527" y="66413"/>
                </a:cubicBezTo>
                <a:cubicBezTo>
                  <a:pt x="2278" y="66136"/>
                  <a:pt x="2028" y="65913"/>
                  <a:pt x="1810" y="65636"/>
                </a:cubicBezTo>
                <a:cubicBezTo>
                  <a:pt x="1279" y="65136"/>
                  <a:pt x="717" y="64803"/>
                  <a:pt x="249" y="64248"/>
                </a:cubicBezTo>
                <a:cubicBezTo>
                  <a:pt x="124" y="64248"/>
                  <a:pt x="124" y="64025"/>
                  <a:pt x="0" y="63914"/>
                </a:cubicBezTo>
                <a:cubicBezTo>
                  <a:pt x="0" y="65691"/>
                  <a:pt x="0" y="65691"/>
                  <a:pt x="0" y="65691"/>
                </a:cubicBezTo>
                <a:cubicBezTo>
                  <a:pt x="31" y="65691"/>
                  <a:pt x="62" y="65691"/>
                  <a:pt x="93" y="65691"/>
                </a:cubicBezTo>
                <a:close/>
                <a:moveTo>
                  <a:pt x="2184" y="66746"/>
                </a:moveTo>
                <a:cubicBezTo>
                  <a:pt x="2278" y="66968"/>
                  <a:pt x="2434" y="67024"/>
                  <a:pt x="2559" y="67191"/>
                </a:cubicBezTo>
                <a:cubicBezTo>
                  <a:pt x="2434" y="67746"/>
                  <a:pt x="2340" y="66857"/>
                  <a:pt x="2091" y="67080"/>
                </a:cubicBezTo>
                <a:cubicBezTo>
                  <a:pt x="1997" y="66857"/>
                  <a:pt x="1841" y="66746"/>
                  <a:pt x="1716" y="66580"/>
                </a:cubicBezTo>
                <a:cubicBezTo>
                  <a:pt x="1872" y="66080"/>
                  <a:pt x="1966" y="66913"/>
                  <a:pt x="2184" y="66746"/>
                </a:cubicBezTo>
                <a:close/>
                <a:moveTo>
                  <a:pt x="1092" y="65802"/>
                </a:moveTo>
                <a:cubicBezTo>
                  <a:pt x="1279" y="65969"/>
                  <a:pt x="1435" y="66136"/>
                  <a:pt x="1622" y="66302"/>
                </a:cubicBezTo>
                <a:cubicBezTo>
                  <a:pt x="1560" y="66691"/>
                  <a:pt x="1373" y="65913"/>
                  <a:pt x="1092" y="66136"/>
                </a:cubicBezTo>
                <a:cubicBezTo>
                  <a:pt x="967" y="65802"/>
                  <a:pt x="780" y="65636"/>
                  <a:pt x="530" y="65525"/>
                </a:cubicBezTo>
                <a:cubicBezTo>
                  <a:pt x="624" y="65136"/>
                  <a:pt x="998" y="65636"/>
                  <a:pt x="1092" y="65802"/>
                </a:cubicBezTo>
                <a:close/>
                <a:moveTo>
                  <a:pt x="905" y="106783"/>
                </a:moveTo>
                <a:cubicBezTo>
                  <a:pt x="749" y="106450"/>
                  <a:pt x="936" y="106284"/>
                  <a:pt x="1061" y="106062"/>
                </a:cubicBezTo>
                <a:cubicBezTo>
                  <a:pt x="967" y="105728"/>
                  <a:pt x="1154" y="105562"/>
                  <a:pt x="1217" y="105284"/>
                </a:cubicBezTo>
                <a:cubicBezTo>
                  <a:pt x="1185" y="105006"/>
                  <a:pt x="1154" y="104729"/>
                  <a:pt x="1342" y="104507"/>
                </a:cubicBezTo>
                <a:cubicBezTo>
                  <a:pt x="1373" y="104229"/>
                  <a:pt x="1435" y="103951"/>
                  <a:pt x="1466" y="103618"/>
                </a:cubicBezTo>
                <a:cubicBezTo>
                  <a:pt x="1622" y="103341"/>
                  <a:pt x="1654" y="103007"/>
                  <a:pt x="1716" y="102730"/>
                </a:cubicBezTo>
                <a:cubicBezTo>
                  <a:pt x="1747" y="102452"/>
                  <a:pt x="1810" y="102230"/>
                  <a:pt x="1966" y="102063"/>
                </a:cubicBezTo>
                <a:cubicBezTo>
                  <a:pt x="1934" y="101508"/>
                  <a:pt x="2184" y="100953"/>
                  <a:pt x="2309" y="100453"/>
                </a:cubicBezTo>
                <a:cubicBezTo>
                  <a:pt x="2715" y="99453"/>
                  <a:pt x="2746" y="98343"/>
                  <a:pt x="3370" y="97454"/>
                </a:cubicBezTo>
                <a:cubicBezTo>
                  <a:pt x="3214" y="97121"/>
                  <a:pt x="3589" y="97010"/>
                  <a:pt x="3526" y="96677"/>
                </a:cubicBezTo>
                <a:cubicBezTo>
                  <a:pt x="3838" y="96510"/>
                  <a:pt x="3620" y="96122"/>
                  <a:pt x="3869" y="95900"/>
                </a:cubicBezTo>
                <a:cubicBezTo>
                  <a:pt x="3869" y="95788"/>
                  <a:pt x="3901" y="95733"/>
                  <a:pt x="3932" y="95677"/>
                </a:cubicBezTo>
                <a:cubicBezTo>
                  <a:pt x="4088" y="95233"/>
                  <a:pt x="4369" y="94789"/>
                  <a:pt x="4369" y="94345"/>
                </a:cubicBezTo>
                <a:cubicBezTo>
                  <a:pt x="4556" y="94178"/>
                  <a:pt x="4650" y="93956"/>
                  <a:pt x="4681" y="93734"/>
                </a:cubicBezTo>
                <a:cubicBezTo>
                  <a:pt x="4681" y="93512"/>
                  <a:pt x="4962" y="93345"/>
                  <a:pt x="4899" y="93123"/>
                </a:cubicBezTo>
                <a:cubicBezTo>
                  <a:pt x="5149" y="92734"/>
                  <a:pt x="5305" y="92346"/>
                  <a:pt x="5305" y="91846"/>
                </a:cubicBezTo>
                <a:cubicBezTo>
                  <a:pt x="5243" y="91957"/>
                  <a:pt x="5149" y="92012"/>
                  <a:pt x="5180" y="92179"/>
                </a:cubicBezTo>
                <a:cubicBezTo>
                  <a:pt x="5087" y="92290"/>
                  <a:pt x="5149" y="92457"/>
                  <a:pt x="5024" y="92568"/>
                </a:cubicBezTo>
                <a:cubicBezTo>
                  <a:pt x="4743" y="92790"/>
                  <a:pt x="4806" y="93123"/>
                  <a:pt x="4681" y="93401"/>
                </a:cubicBezTo>
                <a:cubicBezTo>
                  <a:pt x="4462" y="93123"/>
                  <a:pt x="4462" y="93845"/>
                  <a:pt x="4338" y="93956"/>
                </a:cubicBezTo>
                <a:cubicBezTo>
                  <a:pt x="4244" y="94345"/>
                  <a:pt x="4182" y="94123"/>
                  <a:pt x="4026" y="94567"/>
                </a:cubicBezTo>
                <a:cubicBezTo>
                  <a:pt x="4026" y="94844"/>
                  <a:pt x="3901" y="95122"/>
                  <a:pt x="3651" y="95344"/>
                </a:cubicBezTo>
                <a:cubicBezTo>
                  <a:pt x="3651" y="95455"/>
                  <a:pt x="3651" y="95566"/>
                  <a:pt x="3620" y="95677"/>
                </a:cubicBezTo>
                <a:cubicBezTo>
                  <a:pt x="3495" y="96122"/>
                  <a:pt x="3245" y="96566"/>
                  <a:pt x="3089" y="97010"/>
                </a:cubicBezTo>
                <a:cubicBezTo>
                  <a:pt x="2871" y="97565"/>
                  <a:pt x="2684" y="98176"/>
                  <a:pt x="2309" y="98732"/>
                </a:cubicBezTo>
                <a:cubicBezTo>
                  <a:pt x="2278" y="99287"/>
                  <a:pt x="1841" y="99787"/>
                  <a:pt x="1622" y="100342"/>
                </a:cubicBezTo>
                <a:cubicBezTo>
                  <a:pt x="1685" y="100675"/>
                  <a:pt x="1310" y="100842"/>
                  <a:pt x="1404" y="101175"/>
                </a:cubicBezTo>
                <a:cubicBezTo>
                  <a:pt x="1092" y="101397"/>
                  <a:pt x="1217" y="101786"/>
                  <a:pt x="967" y="102063"/>
                </a:cubicBezTo>
                <a:cubicBezTo>
                  <a:pt x="998" y="102285"/>
                  <a:pt x="905" y="102508"/>
                  <a:pt x="780" y="102730"/>
                </a:cubicBezTo>
                <a:cubicBezTo>
                  <a:pt x="717" y="102785"/>
                  <a:pt x="686" y="102841"/>
                  <a:pt x="624" y="102896"/>
                </a:cubicBezTo>
                <a:cubicBezTo>
                  <a:pt x="686" y="103174"/>
                  <a:pt x="561" y="103452"/>
                  <a:pt x="405" y="103729"/>
                </a:cubicBezTo>
                <a:cubicBezTo>
                  <a:pt x="218" y="104118"/>
                  <a:pt x="187" y="104618"/>
                  <a:pt x="0" y="105006"/>
                </a:cubicBezTo>
                <a:cubicBezTo>
                  <a:pt x="0" y="106173"/>
                  <a:pt x="0" y="106173"/>
                  <a:pt x="0" y="106173"/>
                </a:cubicBezTo>
                <a:cubicBezTo>
                  <a:pt x="31" y="106117"/>
                  <a:pt x="62" y="106117"/>
                  <a:pt x="93" y="106062"/>
                </a:cubicBezTo>
                <a:cubicBezTo>
                  <a:pt x="156" y="105728"/>
                  <a:pt x="93" y="105340"/>
                  <a:pt x="374" y="105118"/>
                </a:cubicBezTo>
                <a:cubicBezTo>
                  <a:pt x="187" y="104729"/>
                  <a:pt x="686" y="104618"/>
                  <a:pt x="592" y="104285"/>
                </a:cubicBezTo>
                <a:cubicBezTo>
                  <a:pt x="749" y="103729"/>
                  <a:pt x="998" y="103229"/>
                  <a:pt x="1092" y="102730"/>
                </a:cubicBezTo>
                <a:cubicBezTo>
                  <a:pt x="1092" y="102619"/>
                  <a:pt x="1123" y="102563"/>
                  <a:pt x="1123" y="102452"/>
                </a:cubicBezTo>
                <a:cubicBezTo>
                  <a:pt x="1310" y="102230"/>
                  <a:pt x="1466" y="101952"/>
                  <a:pt x="1466" y="101675"/>
                </a:cubicBezTo>
                <a:cubicBezTo>
                  <a:pt x="1591" y="101619"/>
                  <a:pt x="1498" y="101786"/>
                  <a:pt x="1560" y="101952"/>
                </a:cubicBezTo>
                <a:cubicBezTo>
                  <a:pt x="1529" y="102063"/>
                  <a:pt x="1498" y="102230"/>
                  <a:pt x="1404" y="102341"/>
                </a:cubicBezTo>
                <a:cubicBezTo>
                  <a:pt x="1466" y="102508"/>
                  <a:pt x="1435" y="102619"/>
                  <a:pt x="1373" y="102730"/>
                </a:cubicBezTo>
                <a:cubicBezTo>
                  <a:pt x="1279" y="102841"/>
                  <a:pt x="1154" y="103007"/>
                  <a:pt x="1310" y="103229"/>
                </a:cubicBezTo>
                <a:cubicBezTo>
                  <a:pt x="967" y="103674"/>
                  <a:pt x="1092" y="104340"/>
                  <a:pt x="811" y="104784"/>
                </a:cubicBezTo>
                <a:cubicBezTo>
                  <a:pt x="749" y="104951"/>
                  <a:pt x="842" y="105118"/>
                  <a:pt x="749" y="105229"/>
                </a:cubicBezTo>
                <a:cubicBezTo>
                  <a:pt x="592" y="105340"/>
                  <a:pt x="655" y="105506"/>
                  <a:pt x="717" y="105673"/>
                </a:cubicBezTo>
                <a:cubicBezTo>
                  <a:pt x="436" y="105839"/>
                  <a:pt x="686" y="106228"/>
                  <a:pt x="436" y="106395"/>
                </a:cubicBezTo>
                <a:cubicBezTo>
                  <a:pt x="436" y="107006"/>
                  <a:pt x="218" y="107505"/>
                  <a:pt x="62" y="108005"/>
                </a:cubicBezTo>
                <a:cubicBezTo>
                  <a:pt x="62" y="108172"/>
                  <a:pt x="31" y="108338"/>
                  <a:pt x="0" y="108449"/>
                </a:cubicBezTo>
                <a:cubicBezTo>
                  <a:pt x="0" y="109949"/>
                  <a:pt x="0" y="109949"/>
                  <a:pt x="0" y="109949"/>
                </a:cubicBezTo>
                <a:cubicBezTo>
                  <a:pt x="280" y="109227"/>
                  <a:pt x="374" y="108449"/>
                  <a:pt x="499" y="107672"/>
                </a:cubicBezTo>
                <a:cubicBezTo>
                  <a:pt x="686" y="107394"/>
                  <a:pt x="717" y="107061"/>
                  <a:pt x="905" y="106783"/>
                </a:cubicBezTo>
                <a:close/>
                <a:moveTo>
                  <a:pt x="32925" y="117223"/>
                </a:moveTo>
                <a:cubicBezTo>
                  <a:pt x="32832" y="116723"/>
                  <a:pt x="32707" y="116279"/>
                  <a:pt x="32551" y="115890"/>
                </a:cubicBezTo>
                <a:cubicBezTo>
                  <a:pt x="32551" y="115279"/>
                  <a:pt x="32208" y="115002"/>
                  <a:pt x="32332" y="114280"/>
                </a:cubicBezTo>
                <a:cubicBezTo>
                  <a:pt x="32114" y="113947"/>
                  <a:pt x="32176" y="113280"/>
                  <a:pt x="32083" y="112836"/>
                </a:cubicBezTo>
                <a:cubicBezTo>
                  <a:pt x="32020" y="112281"/>
                  <a:pt x="31927" y="111726"/>
                  <a:pt x="31958" y="111115"/>
                </a:cubicBezTo>
                <a:cubicBezTo>
                  <a:pt x="31833" y="110670"/>
                  <a:pt x="31833" y="110115"/>
                  <a:pt x="31927" y="109393"/>
                </a:cubicBezTo>
                <a:cubicBezTo>
                  <a:pt x="31771" y="109282"/>
                  <a:pt x="32020" y="108727"/>
                  <a:pt x="31895" y="108560"/>
                </a:cubicBezTo>
                <a:cubicBezTo>
                  <a:pt x="31864" y="108283"/>
                  <a:pt x="32114" y="107672"/>
                  <a:pt x="31927" y="107561"/>
                </a:cubicBezTo>
                <a:cubicBezTo>
                  <a:pt x="31802" y="107672"/>
                  <a:pt x="31583" y="108616"/>
                  <a:pt x="31739" y="108838"/>
                </a:cubicBezTo>
                <a:cubicBezTo>
                  <a:pt x="31708" y="109116"/>
                  <a:pt x="31708" y="109338"/>
                  <a:pt x="31739" y="109504"/>
                </a:cubicBezTo>
                <a:cubicBezTo>
                  <a:pt x="31708" y="109726"/>
                  <a:pt x="31615" y="110060"/>
                  <a:pt x="31739" y="110171"/>
                </a:cubicBezTo>
                <a:cubicBezTo>
                  <a:pt x="31708" y="111059"/>
                  <a:pt x="31771" y="111892"/>
                  <a:pt x="31833" y="112670"/>
                </a:cubicBezTo>
                <a:cubicBezTo>
                  <a:pt x="31739" y="112947"/>
                  <a:pt x="31521" y="112836"/>
                  <a:pt x="31521" y="113391"/>
                </a:cubicBezTo>
                <a:cubicBezTo>
                  <a:pt x="31677" y="113669"/>
                  <a:pt x="31552" y="114280"/>
                  <a:pt x="31646" y="114613"/>
                </a:cubicBezTo>
                <a:cubicBezTo>
                  <a:pt x="31583" y="115113"/>
                  <a:pt x="31708" y="115391"/>
                  <a:pt x="31739" y="115835"/>
                </a:cubicBezTo>
                <a:cubicBezTo>
                  <a:pt x="31833" y="116557"/>
                  <a:pt x="31833" y="117445"/>
                  <a:pt x="32052" y="118111"/>
                </a:cubicBezTo>
                <a:cubicBezTo>
                  <a:pt x="32020" y="118833"/>
                  <a:pt x="32208" y="119333"/>
                  <a:pt x="32301" y="120000"/>
                </a:cubicBezTo>
                <a:cubicBezTo>
                  <a:pt x="32644" y="120000"/>
                  <a:pt x="32644" y="120000"/>
                  <a:pt x="32644" y="120000"/>
                </a:cubicBezTo>
                <a:cubicBezTo>
                  <a:pt x="32613" y="119777"/>
                  <a:pt x="32582" y="119555"/>
                  <a:pt x="32520" y="119333"/>
                </a:cubicBezTo>
                <a:cubicBezTo>
                  <a:pt x="32520" y="119000"/>
                  <a:pt x="32395" y="118778"/>
                  <a:pt x="32364" y="118445"/>
                </a:cubicBezTo>
                <a:cubicBezTo>
                  <a:pt x="32426" y="118056"/>
                  <a:pt x="32301" y="117889"/>
                  <a:pt x="32208" y="117723"/>
                </a:cubicBezTo>
                <a:cubicBezTo>
                  <a:pt x="32239" y="116335"/>
                  <a:pt x="31833" y="115446"/>
                  <a:pt x="31895" y="114058"/>
                </a:cubicBezTo>
                <a:cubicBezTo>
                  <a:pt x="32145" y="114113"/>
                  <a:pt x="31895" y="114669"/>
                  <a:pt x="32083" y="114835"/>
                </a:cubicBezTo>
                <a:cubicBezTo>
                  <a:pt x="32176" y="114946"/>
                  <a:pt x="32176" y="115224"/>
                  <a:pt x="32145" y="115502"/>
                </a:cubicBezTo>
                <a:cubicBezTo>
                  <a:pt x="32301" y="115890"/>
                  <a:pt x="32426" y="116279"/>
                  <a:pt x="32426" y="116834"/>
                </a:cubicBezTo>
                <a:cubicBezTo>
                  <a:pt x="32769" y="117778"/>
                  <a:pt x="32988" y="118889"/>
                  <a:pt x="33237" y="120000"/>
                </a:cubicBezTo>
                <a:cubicBezTo>
                  <a:pt x="33550" y="120000"/>
                  <a:pt x="33550" y="120000"/>
                  <a:pt x="33550" y="120000"/>
                </a:cubicBezTo>
                <a:cubicBezTo>
                  <a:pt x="33550" y="119389"/>
                  <a:pt x="33331" y="119055"/>
                  <a:pt x="33300" y="118556"/>
                </a:cubicBezTo>
                <a:cubicBezTo>
                  <a:pt x="33144" y="118111"/>
                  <a:pt x="33019" y="117667"/>
                  <a:pt x="32925" y="117223"/>
                </a:cubicBezTo>
                <a:close/>
                <a:moveTo>
                  <a:pt x="31927" y="113891"/>
                </a:moveTo>
                <a:cubicBezTo>
                  <a:pt x="31646" y="113947"/>
                  <a:pt x="31833" y="113503"/>
                  <a:pt x="31833" y="113225"/>
                </a:cubicBezTo>
                <a:cubicBezTo>
                  <a:pt x="31958" y="113336"/>
                  <a:pt x="31958" y="113614"/>
                  <a:pt x="31927" y="113891"/>
                </a:cubicBezTo>
                <a:close/>
                <a:moveTo>
                  <a:pt x="31677" y="118611"/>
                </a:moveTo>
                <a:cubicBezTo>
                  <a:pt x="31365" y="118056"/>
                  <a:pt x="31365" y="117223"/>
                  <a:pt x="31146" y="116557"/>
                </a:cubicBezTo>
                <a:cubicBezTo>
                  <a:pt x="31240" y="116168"/>
                  <a:pt x="31053" y="116112"/>
                  <a:pt x="31178" y="115724"/>
                </a:cubicBezTo>
                <a:cubicBezTo>
                  <a:pt x="31053" y="115557"/>
                  <a:pt x="31302" y="114946"/>
                  <a:pt x="31022" y="115002"/>
                </a:cubicBezTo>
                <a:cubicBezTo>
                  <a:pt x="30741" y="116446"/>
                  <a:pt x="31178" y="117167"/>
                  <a:pt x="31146" y="118389"/>
                </a:cubicBezTo>
                <a:cubicBezTo>
                  <a:pt x="31302" y="118778"/>
                  <a:pt x="31365" y="119333"/>
                  <a:pt x="31427" y="119833"/>
                </a:cubicBezTo>
                <a:cubicBezTo>
                  <a:pt x="31427" y="119888"/>
                  <a:pt x="31459" y="119944"/>
                  <a:pt x="31490" y="120000"/>
                </a:cubicBezTo>
                <a:cubicBezTo>
                  <a:pt x="31802" y="120000"/>
                  <a:pt x="31802" y="120000"/>
                  <a:pt x="31802" y="120000"/>
                </a:cubicBezTo>
                <a:cubicBezTo>
                  <a:pt x="31802" y="119944"/>
                  <a:pt x="31802" y="119888"/>
                  <a:pt x="31771" y="119833"/>
                </a:cubicBezTo>
                <a:cubicBezTo>
                  <a:pt x="31802" y="119389"/>
                  <a:pt x="31552" y="119222"/>
                  <a:pt x="31677" y="118611"/>
                </a:cubicBezTo>
                <a:close/>
                <a:moveTo>
                  <a:pt x="117784" y="88681"/>
                </a:moveTo>
                <a:cubicBezTo>
                  <a:pt x="117503" y="88347"/>
                  <a:pt x="117128" y="88681"/>
                  <a:pt x="116879" y="88181"/>
                </a:cubicBezTo>
                <a:cubicBezTo>
                  <a:pt x="116754" y="88181"/>
                  <a:pt x="116660" y="88181"/>
                  <a:pt x="116566" y="88125"/>
                </a:cubicBezTo>
                <a:cubicBezTo>
                  <a:pt x="116036" y="88014"/>
                  <a:pt x="115568" y="87681"/>
                  <a:pt x="115037" y="87515"/>
                </a:cubicBezTo>
                <a:cubicBezTo>
                  <a:pt x="114725" y="87570"/>
                  <a:pt x="114475" y="87237"/>
                  <a:pt x="114163" y="87181"/>
                </a:cubicBezTo>
                <a:cubicBezTo>
                  <a:pt x="114070" y="86626"/>
                  <a:pt x="113882" y="87126"/>
                  <a:pt x="113758" y="86848"/>
                </a:cubicBezTo>
                <a:cubicBezTo>
                  <a:pt x="113602" y="86571"/>
                  <a:pt x="113383" y="86904"/>
                  <a:pt x="113289" y="86459"/>
                </a:cubicBezTo>
                <a:cubicBezTo>
                  <a:pt x="113133" y="86626"/>
                  <a:pt x="113071" y="86404"/>
                  <a:pt x="112946" y="86404"/>
                </a:cubicBezTo>
                <a:cubicBezTo>
                  <a:pt x="112759" y="86848"/>
                  <a:pt x="112728" y="86071"/>
                  <a:pt x="112540" y="86515"/>
                </a:cubicBezTo>
                <a:cubicBezTo>
                  <a:pt x="112353" y="86237"/>
                  <a:pt x="112072" y="86404"/>
                  <a:pt x="111854" y="86293"/>
                </a:cubicBezTo>
                <a:cubicBezTo>
                  <a:pt x="111760" y="86126"/>
                  <a:pt x="111604" y="86404"/>
                  <a:pt x="111542" y="86071"/>
                </a:cubicBezTo>
                <a:cubicBezTo>
                  <a:pt x="111386" y="86237"/>
                  <a:pt x="111323" y="85793"/>
                  <a:pt x="111136" y="86126"/>
                </a:cubicBezTo>
                <a:cubicBezTo>
                  <a:pt x="110980" y="85682"/>
                  <a:pt x="110668" y="86126"/>
                  <a:pt x="110481" y="85738"/>
                </a:cubicBezTo>
                <a:cubicBezTo>
                  <a:pt x="110293" y="85904"/>
                  <a:pt x="110106" y="85960"/>
                  <a:pt x="109950" y="85738"/>
                </a:cubicBezTo>
                <a:cubicBezTo>
                  <a:pt x="109763" y="85960"/>
                  <a:pt x="109607" y="85793"/>
                  <a:pt x="109420" y="85793"/>
                </a:cubicBezTo>
                <a:cubicBezTo>
                  <a:pt x="109232" y="86126"/>
                  <a:pt x="109107" y="85793"/>
                  <a:pt x="108920" y="86126"/>
                </a:cubicBezTo>
                <a:cubicBezTo>
                  <a:pt x="108764" y="86071"/>
                  <a:pt x="108452" y="86348"/>
                  <a:pt x="108577" y="86682"/>
                </a:cubicBezTo>
                <a:cubicBezTo>
                  <a:pt x="109045" y="86515"/>
                  <a:pt x="109451" y="86682"/>
                  <a:pt x="109950" y="86348"/>
                </a:cubicBezTo>
                <a:cubicBezTo>
                  <a:pt x="110169" y="86682"/>
                  <a:pt x="110512" y="86348"/>
                  <a:pt x="110762" y="86571"/>
                </a:cubicBezTo>
                <a:cubicBezTo>
                  <a:pt x="111074" y="86515"/>
                  <a:pt x="111292" y="86848"/>
                  <a:pt x="111604" y="86793"/>
                </a:cubicBezTo>
                <a:cubicBezTo>
                  <a:pt x="112135" y="87070"/>
                  <a:pt x="112728" y="87126"/>
                  <a:pt x="113321" y="87181"/>
                </a:cubicBezTo>
                <a:cubicBezTo>
                  <a:pt x="113446" y="87403"/>
                  <a:pt x="113602" y="87292"/>
                  <a:pt x="113695" y="87681"/>
                </a:cubicBezTo>
                <a:cubicBezTo>
                  <a:pt x="113914" y="87292"/>
                  <a:pt x="113976" y="88014"/>
                  <a:pt x="114163" y="87737"/>
                </a:cubicBezTo>
                <a:cubicBezTo>
                  <a:pt x="114351" y="88070"/>
                  <a:pt x="114631" y="87959"/>
                  <a:pt x="114850" y="88125"/>
                </a:cubicBezTo>
                <a:cubicBezTo>
                  <a:pt x="114912" y="88181"/>
                  <a:pt x="114944" y="88236"/>
                  <a:pt x="115006" y="88347"/>
                </a:cubicBezTo>
                <a:cubicBezTo>
                  <a:pt x="115349" y="87959"/>
                  <a:pt x="115568" y="88681"/>
                  <a:pt x="115911" y="88459"/>
                </a:cubicBezTo>
                <a:cubicBezTo>
                  <a:pt x="116161" y="89014"/>
                  <a:pt x="116566" y="88514"/>
                  <a:pt x="116816" y="88958"/>
                </a:cubicBezTo>
                <a:cubicBezTo>
                  <a:pt x="117846" y="89347"/>
                  <a:pt x="118845" y="89625"/>
                  <a:pt x="119843" y="90013"/>
                </a:cubicBezTo>
                <a:cubicBezTo>
                  <a:pt x="119843" y="89347"/>
                  <a:pt x="119843" y="89347"/>
                  <a:pt x="119843" y="89347"/>
                </a:cubicBezTo>
                <a:cubicBezTo>
                  <a:pt x="119469" y="89180"/>
                  <a:pt x="119063" y="89069"/>
                  <a:pt x="118689" y="88792"/>
                </a:cubicBezTo>
                <a:cubicBezTo>
                  <a:pt x="118314" y="89180"/>
                  <a:pt x="118127" y="88459"/>
                  <a:pt x="117784" y="88681"/>
                </a:cubicBezTo>
                <a:close/>
                <a:moveTo>
                  <a:pt x="33924" y="116834"/>
                </a:moveTo>
                <a:cubicBezTo>
                  <a:pt x="33706" y="115613"/>
                  <a:pt x="33487" y="114391"/>
                  <a:pt x="33362" y="113058"/>
                </a:cubicBezTo>
                <a:cubicBezTo>
                  <a:pt x="33394" y="112725"/>
                  <a:pt x="33362" y="112392"/>
                  <a:pt x="33331" y="112059"/>
                </a:cubicBezTo>
                <a:cubicBezTo>
                  <a:pt x="33362" y="111614"/>
                  <a:pt x="33550" y="111059"/>
                  <a:pt x="33300" y="110893"/>
                </a:cubicBezTo>
                <a:cubicBezTo>
                  <a:pt x="33081" y="111392"/>
                  <a:pt x="33175" y="112114"/>
                  <a:pt x="33081" y="113114"/>
                </a:cubicBezTo>
                <a:cubicBezTo>
                  <a:pt x="33237" y="113447"/>
                  <a:pt x="33175" y="114058"/>
                  <a:pt x="33237" y="114502"/>
                </a:cubicBezTo>
                <a:cubicBezTo>
                  <a:pt x="33237" y="115057"/>
                  <a:pt x="33425" y="115391"/>
                  <a:pt x="33394" y="115946"/>
                </a:cubicBezTo>
                <a:cubicBezTo>
                  <a:pt x="33581" y="116279"/>
                  <a:pt x="33518" y="116834"/>
                  <a:pt x="33674" y="117223"/>
                </a:cubicBezTo>
                <a:cubicBezTo>
                  <a:pt x="33737" y="117723"/>
                  <a:pt x="33893" y="118167"/>
                  <a:pt x="33924" y="118667"/>
                </a:cubicBezTo>
                <a:cubicBezTo>
                  <a:pt x="34049" y="119111"/>
                  <a:pt x="34143" y="119555"/>
                  <a:pt x="34236" y="120000"/>
                </a:cubicBezTo>
                <a:cubicBezTo>
                  <a:pt x="34673" y="120000"/>
                  <a:pt x="34673" y="120000"/>
                  <a:pt x="34673" y="120000"/>
                </a:cubicBezTo>
                <a:cubicBezTo>
                  <a:pt x="34611" y="119500"/>
                  <a:pt x="34392" y="119167"/>
                  <a:pt x="34423" y="118556"/>
                </a:cubicBezTo>
                <a:cubicBezTo>
                  <a:pt x="34111" y="118111"/>
                  <a:pt x="34111" y="117390"/>
                  <a:pt x="33924" y="116834"/>
                </a:cubicBezTo>
                <a:close/>
                <a:moveTo>
                  <a:pt x="34985" y="116001"/>
                </a:moveTo>
                <a:cubicBezTo>
                  <a:pt x="34860" y="115168"/>
                  <a:pt x="34798" y="114280"/>
                  <a:pt x="34704" y="113391"/>
                </a:cubicBezTo>
                <a:cubicBezTo>
                  <a:pt x="34736" y="112892"/>
                  <a:pt x="34548" y="112614"/>
                  <a:pt x="34642" y="112003"/>
                </a:cubicBezTo>
                <a:cubicBezTo>
                  <a:pt x="34704" y="111726"/>
                  <a:pt x="34579" y="111614"/>
                  <a:pt x="34642" y="111337"/>
                </a:cubicBezTo>
                <a:cubicBezTo>
                  <a:pt x="34423" y="111337"/>
                  <a:pt x="34798" y="110670"/>
                  <a:pt x="34455" y="110782"/>
                </a:cubicBezTo>
                <a:cubicBezTo>
                  <a:pt x="34423" y="111448"/>
                  <a:pt x="34517" y="112003"/>
                  <a:pt x="34423" y="112781"/>
                </a:cubicBezTo>
                <a:cubicBezTo>
                  <a:pt x="34517" y="113058"/>
                  <a:pt x="34455" y="113447"/>
                  <a:pt x="34579" y="113669"/>
                </a:cubicBezTo>
                <a:cubicBezTo>
                  <a:pt x="34517" y="114058"/>
                  <a:pt x="34517" y="114447"/>
                  <a:pt x="34611" y="114669"/>
                </a:cubicBezTo>
                <a:cubicBezTo>
                  <a:pt x="34673" y="116001"/>
                  <a:pt x="34798" y="117334"/>
                  <a:pt x="34985" y="118500"/>
                </a:cubicBezTo>
                <a:cubicBezTo>
                  <a:pt x="35079" y="119000"/>
                  <a:pt x="35141" y="119500"/>
                  <a:pt x="35235" y="120000"/>
                </a:cubicBezTo>
                <a:cubicBezTo>
                  <a:pt x="35641" y="120000"/>
                  <a:pt x="35641" y="120000"/>
                  <a:pt x="35641" y="120000"/>
                </a:cubicBezTo>
                <a:cubicBezTo>
                  <a:pt x="35547" y="119500"/>
                  <a:pt x="35485" y="119000"/>
                  <a:pt x="35360" y="118500"/>
                </a:cubicBezTo>
                <a:cubicBezTo>
                  <a:pt x="35204" y="117723"/>
                  <a:pt x="35079" y="116890"/>
                  <a:pt x="34985" y="116001"/>
                </a:cubicBezTo>
                <a:close/>
                <a:moveTo>
                  <a:pt x="2621" y="91180"/>
                </a:moveTo>
                <a:cubicBezTo>
                  <a:pt x="2715" y="90624"/>
                  <a:pt x="2247" y="91068"/>
                  <a:pt x="2153" y="90735"/>
                </a:cubicBezTo>
                <a:cubicBezTo>
                  <a:pt x="1872" y="90791"/>
                  <a:pt x="1778" y="90458"/>
                  <a:pt x="1435" y="90624"/>
                </a:cubicBezTo>
                <a:cubicBezTo>
                  <a:pt x="1373" y="90236"/>
                  <a:pt x="967" y="90513"/>
                  <a:pt x="905" y="90124"/>
                </a:cubicBezTo>
                <a:cubicBezTo>
                  <a:pt x="624" y="90180"/>
                  <a:pt x="468" y="89958"/>
                  <a:pt x="249" y="89847"/>
                </a:cubicBezTo>
                <a:cubicBezTo>
                  <a:pt x="187" y="89791"/>
                  <a:pt x="93" y="89736"/>
                  <a:pt x="0" y="89680"/>
                </a:cubicBezTo>
                <a:cubicBezTo>
                  <a:pt x="0" y="90124"/>
                  <a:pt x="0" y="90124"/>
                  <a:pt x="0" y="90124"/>
                </a:cubicBezTo>
                <a:cubicBezTo>
                  <a:pt x="249" y="90180"/>
                  <a:pt x="436" y="90291"/>
                  <a:pt x="624" y="90458"/>
                </a:cubicBezTo>
                <a:cubicBezTo>
                  <a:pt x="1310" y="90680"/>
                  <a:pt x="1966" y="90902"/>
                  <a:pt x="2621" y="91180"/>
                </a:cubicBezTo>
                <a:close/>
                <a:moveTo>
                  <a:pt x="36452" y="116723"/>
                </a:moveTo>
                <a:cubicBezTo>
                  <a:pt x="36452" y="116335"/>
                  <a:pt x="36514" y="115890"/>
                  <a:pt x="36452" y="115557"/>
                </a:cubicBezTo>
                <a:cubicBezTo>
                  <a:pt x="36452" y="114891"/>
                  <a:pt x="36639" y="114891"/>
                  <a:pt x="36421" y="114558"/>
                </a:cubicBezTo>
                <a:cubicBezTo>
                  <a:pt x="36296" y="115057"/>
                  <a:pt x="36265" y="115557"/>
                  <a:pt x="36296" y="115946"/>
                </a:cubicBezTo>
                <a:cubicBezTo>
                  <a:pt x="36234" y="116223"/>
                  <a:pt x="36234" y="116446"/>
                  <a:pt x="36296" y="116612"/>
                </a:cubicBezTo>
                <a:cubicBezTo>
                  <a:pt x="36265" y="116890"/>
                  <a:pt x="36171" y="117223"/>
                  <a:pt x="36296" y="117279"/>
                </a:cubicBezTo>
                <a:cubicBezTo>
                  <a:pt x="36140" y="117889"/>
                  <a:pt x="36234" y="118223"/>
                  <a:pt x="36171" y="118722"/>
                </a:cubicBezTo>
                <a:cubicBezTo>
                  <a:pt x="36078" y="119111"/>
                  <a:pt x="36327" y="119777"/>
                  <a:pt x="36078" y="119888"/>
                </a:cubicBezTo>
                <a:cubicBezTo>
                  <a:pt x="36140" y="119500"/>
                  <a:pt x="36046" y="119222"/>
                  <a:pt x="36015" y="119167"/>
                </a:cubicBezTo>
                <a:cubicBezTo>
                  <a:pt x="35984" y="119111"/>
                  <a:pt x="36046" y="118944"/>
                  <a:pt x="36046" y="118833"/>
                </a:cubicBezTo>
                <a:cubicBezTo>
                  <a:pt x="36046" y="118833"/>
                  <a:pt x="35984" y="118833"/>
                  <a:pt x="35953" y="118833"/>
                </a:cubicBezTo>
                <a:cubicBezTo>
                  <a:pt x="35953" y="118778"/>
                  <a:pt x="35953" y="118389"/>
                  <a:pt x="35953" y="118334"/>
                </a:cubicBezTo>
                <a:cubicBezTo>
                  <a:pt x="35890" y="118056"/>
                  <a:pt x="35859" y="117556"/>
                  <a:pt x="35890" y="117445"/>
                </a:cubicBezTo>
                <a:cubicBezTo>
                  <a:pt x="35921" y="117279"/>
                  <a:pt x="35828" y="117334"/>
                  <a:pt x="35828" y="117223"/>
                </a:cubicBezTo>
                <a:cubicBezTo>
                  <a:pt x="35734" y="116390"/>
                  <a:pt x="35703" y="115446"/>
                  <a:pt x="35672" y="114502"/>
                </a:cubicBezTo>
                <a:cubicBezTo>
                  <a:pt x="35703" y="113503"/>
                  <a:pt x="35516" y="112725"/>
                  <a:pt x="35641" y="111670"/>
                </a:cubicBezTo>
                <a:cubicBezTo>
                  <a:pt x="35641" y="111448"/>
                  <a:pt x="35547" y="111281"/>
                  <a:pt x="35641" y="111004"/>
                </a:cubicBezTo>
                <a:cubicBezTo>
                  <a:pt x="35391" y="111004"/>
                  <a:pt x="35797" y="110282"/>
                  <a:pt x="35547" y="110282"/>
                </a:cubicBezTo>
                <a:cubicBezTo>
                  <a:pt x="35641" y="109726"/>
                  <a:pt x="35672" y="109227"/>
                  <a:pt x="35485" y="108949"/>
                </a:cubicBezTo>
                <a:cubicBezTo>
                  <a:pt x="35297" y="111115"/>
                  <a:pt x="35453" y="113003"/>
                  <a:pt x="35391" y="115057"/>
                </a:cubicBezTo>
                <a:cubicBezTo>
                  <a:pt x="35516" y="115168"/>
                  <a:pt x="35422" y="115446"/>
                  <a:pt x="35391" y="115724"/>
                </a:cubicBezTo>
                <a:cubicBezTo>
                  <a:pt x="35547" y="115835"/>
                  <a:pt x="35360" y="116279"/>
                  <a:pt x="35485" y="116446"/>
                </a:cubicBezTo>
                <a:cubicBezTo>
                  <a:pt x="35641" y="116779"/>
                  <a:pt x="35391" y="117556"/>
                  <a:pt x="35641" y="117834"/>
                </a:cubicBezTo>
                <a:cubicBezTo>
                  <a:pt x="35672" y="118334"/>
                  <a:pt x="35672" y="118833"/>
                  <a:pt x="35703" y="119333"/>
                </a:cubicBezTo>
                <a:cubicBezTo>
                  <a:pt x="35765" y="119555"/>
                  <a:pt x="35797" y="119777"/>
                  <a:pt x="35797" y="120000"/>
                </a:cubicBezTo>
                <a:cubicBezTo>
                  <a:pt x="36577" y="120000"/>
                  <a:pt x="36577" y="120000"/>
                  <a:pt x="36577" y="120000"/>
                </a:cubicBezTo>
                <a:cubicBezTo>
                  <a:pt x="36483" y="119666"/>
                  <a:pt x="36483" y="119222"/>
                  <a:pt x="36421" y="118889"/>
                </a:cubicBezTo>
                <a:cubicBezTo>
                  <a:pt x="36483" y="118223"/>
                  <a:pt x="36452" y="117612"/>
                  <a:pt x="36452" y="116723"/>
                </a:cubicBezTo>
                <a:close/>
                <a:moveTo>
                  <a:pt x="37794" y="114002"/>
                </a:moveTo>
                <a:cubicBezTo>
                  <a:pt x="37700" y="114724"/>
                  <a:pt x="37576" y="115502"/>
                  <a:pt x="37482" y="116223"/>
                </a:cubicBezTo>
                <a:cubicBezTo>
                  <a:pt x="37420" y="117279"/>
                  <a:pt x="37326" y="118389"/>
                  <a:pt x="37170" y="119555"/>
                </a:cubicBezTo>
                <a:cubicBezTo>
                  <a:pt x="37201" y="119666"/>
                  <a:pt x="37201" y="119833"/>
                  <a:pt x="37201" y="120000"/>
                </a:cubicBezTo>
                <a:cubicBezTo>
                  <a:pt x="37482" y="120000"/>
                  <a:pt x="37482" y="120000"/>
                  <a:pt x="37482" y="120000"/>
                </a:cubicBezTo>
                <a:cubicBezTo>
                  <a:pt x="37576" y="118500"/>
                  <a:pt x="37732" y="117167"/>
                  <a:pt x="37732" y="115668"/>
                </a:cubicBezTo>
                <a:cubicBezTo>
                  <a:pt x="37794" y="115113"/>
                  <a:pt x="38106" y="114224"/>
                  <a:pt x="37794" y="114002"/>
                </a:cubicBezTo>
                <a:close/>
                <a:moveTo>
                  <a:pt x="93" y="100620"/>
                </a:moveTo>
                <a:cubicBezTo>
                  <a:pt x="468" y="100175"/>
                  <a:pt x="405" y="99620"/>
                  <a:pt x="780" y="99231"/>
                </a:cubicBezTo>
                <a:cubicBezTo>
                  <a:pt x="873" y="98954"/>
                  <a:pt x="1061" y="98787"/>
                  <a:pt x="1029" y="98509"/>
                </a:cubicBezTo>
                <a:cubicBezTo>
                  <a:pt x="1217" y="98232"/>
                  <a:pt x="1373" y="98010"/>
                  <a:pt x="1404" y="97677"/>
                </a:cubicBezTo>
                <a:cubicBezTo>
                  <a:pt x="811" y="98454"/>
                  <a:pt x="374" y="99287"/>
                  <a:pt x="0" y="100120"/>
                </a:cubicBezTo>
                <a:cubicBezTo>
                  <a:pt x="0" y="100953"/>
                  <a:pt x="0" y="100953"/>
                  <a:pt x="0" y="100953"/>
                </a:cubicBezTo>
                <a:cubicBezTo>
                  <a:pt x="62" y="100842"/>
                  <a:pt x="124" y="100731"/>
                  <a:pt x="93" y="100620"/>
                </a:cubicBezTo>
                <a:close/>
                <a:moveTo>
                  <a:pt x="1903" y="115502"/>
                </a:moveTo>
                <a:cubicBezTo>
                  <a:pt x="2247" y="115113"/>
                  <a:pt x="2527" y="115446"/>
                  <a:pt x="2871" y="114891"/>
                </a:cubicBezTo>
                <a:cubicBezTo>
                  <a:pt x="3152" y="115168"/>
                  <a:pt x="3526" y="114669"/>
                  <a:pt x="3807" y="114780"/>
                </a:cubicBezTo>
                <a:cubicBezTo>
                  <a:pt x="4119" y="114780"/>
                  <a:pt x="4431" y="114724"/>
                  <a:pt x="4743" y="114613"/>
                </a:cubicBezTo>
                <a:cubicBezTo>
                  <a:pt x="4931" y="114280"/>
                  <a:pt x="4993" y="115002"/>
                  <a:pt x="5211" y="114447"/>
                </a:cubicBezTo>
                <a:cubicBezTo>
                  <a:pt x="5336" y="114724"/>
                  <a:pt x="5524" y="114502"/>
                  <a:pt x="5680" y="114280"/>
                </a:cubicBezTo>
                <a:cubicBezTo>
                  <a:pt x="6148" y="114669"/>
                  <a:pt x="6678" y="114335"/>
                  <a:pt x="7178" y="114447"/>
                </a:cubicBezTo>
                <a:cubicBezTo>
                  <a:pt x="7677" y="114669"/>
                  <a:pt x="8239" y="114169"/>
                  <a:pt x="8738" y="114502"/>
                </a:cubicBezTo>
                <a:cubicBezTo>
                  <a:pt x="9269" y="114391"/>
                  <a:pt x="9768" y="114613"/>
                  <a:pt x="10299" y="114613"/>
                </a:cubicBezTo>
                <a:cubicBezTo>
                  <a:pt x="10392" y="114724"/>
                  <a:pt x="10517" y="114780"/>
                  <a:pt x="10673" y="114724"/>
                </a:cubicBezTo>
                <a:cubicBezTo>
                  <a:pt x="10798" y="114558"/>
                  <a:pt x="10892" y="115113"/>
                  <a:pt x="11048" y="114835"/>
                </a:cubicBezTo>
                <a:cubicBezTo>
                  <a:pt x="11297" y="114835"/>
                  <a:pt x="11547" y="114946"/>
                  <a:pt x="11797" y="115113"/>
                </a:cubicBezTo>
                <a:cubicBezTo>
                  <a:pt x="11953" y="114780"/>
                  <a:pt x="12046" y="115224"/>
                  <a:pt x="12202" y="115002"/>
                </a:cubicBezTo>
                <a:cubicBezTo>
                  <a:pt x="12296" y="115335"/>
                  <a:pt x="12452" y="114891"/>
                  <a:pt x="12577" y="115168"/>
                </a:cubicBezTo>
                <a:cubicBezTo>
                  <a:pt x="12795" y="115446"/>
                  <a:pt x="13076" y="115279"/>
                  <a:pt x="13326" y="115391"/>
                </a:cubicBezTo>
                <a:cubicBezTo>
                  <a:pt x="13388" y="115946"/>
                  <a:pt x="13607" y="115224"/>
                  <a:pt x="13669" y="115779"/>
                </a:cubicBezTo>
                <a:cubicBezTo>
                  <a:pt x="13825" y="115724"/>
                  <a:pt x="13950" y="115779"/>
                  <a:pt x="14044" y="115890"/>
                </a:cubicBezTo>
                <a:cubicBezTo>
                  <a:pt x="14200" y="115724"/>
                  <a:pt x="14262" y="116279"/>
                  <a:pt x="14418" y="116057"/>
                </a:cubicBezTo>
                <a:cubicBezTo>
                  <a:pt x="14605" y="115779"/>
                  <a:pt x="14605" y="116668"/>
                  <a:pt x="14793" y="116168"/>
                </a:cubicBezTo>
                <a:cubicBezTo>
                  <a:pt x="14886" y="116723"/>
                  <a:pt x="15074" y="116001"/>
                  <a:pt x="15167" y="116501"/>
                </a:cubicBezTo>
                <a:cubicBezTo>
                  <a:pt x="15292" y="116446"/>
                  <a:pt x="15417" y="116501"/>
                  <a:pt x="15542" y="116668"/>
                </a:cubicBezTo>
                <a:cubicBezTo>
                  <a:pt x="15791" y="116668"/>
                  <a:pt x="16041" y="116723"/>
                  <a:pt x="16291" y="116890"/>
                </a:cubicBezTo>
                <a:cubicBezTo>
                  <a:pt x="16416" y="116834"/>
                  <a:pt x="16540" y="116890"/>
                  <a:pt x="16665" y="117056"/>
                </a:cubicBezTo>
                <a:cubicBezTo>
                  <a:pt x="16790" y="117112"/>
                  <a:pt x="16946" y="116779"/>
                  <a:pt x="17040" y="117167"/>
                </a:cubicBezTo>
                <a:cubicBezTo>
                  <a:pt x="17196" y="116834"/>
                  <a:pt x="17289" y="117279"/>
                  <a:pt x="17446" y="117056"/>
                </a:cubicBezTo>
                <a:cubicBezTo>
                  <a:pt x="17508" y="117056"/>
                  <a:pt x="17851" y="117056"/>
                  <a:pt x="17758" y="116723"/>
                </a:cubicBezTo>
                <a:cubicBezTo>
                  <a:pt x="17352" y="116834"/>
                  <a:pt x="17040" y="116390"/>
                  <a:pt x="16634" y="116668"/>
                </a:cubicBezTo>
                <a:cubicBezTo>
                  <a:pt x="16478" y="116279"/>
                  <a:pt x="16291" y="116390"/>
                  <a:pt x="16072" y="116390"/>
                </a:cubicBezTo>
                <a:cubicBezTo>
                  <a:pt x="15916" y="116223"/>
                  <a:pt x="15729" y="116112"/>
                  <a:pt x="15542" y="116057"/>
                </a:cubicBezTo>
                <a:cubicBezTo>
                  <a:pt x="15167" y="116001"/>
                  <a:pt x="14793" y="115835"/>
                  <a:pt x="14418" y="115446"/>
                </a:cubicBezTo>
                <a:cubicBezTo>
                  <a:pt x="14044" y="115335"/>
                  <a:pt x="13669" y="115113"/>
                  <a:pt x="13326" y="114835"/>
                </a:cubicBezTo>
                <a:cubicBezTo>
                  <a:pt x="12951" y="114780"/>
                  <a:pt x="12639" y="114447"/>
                  <a:pt x="12234" y="114558"/>
                </a:cubicBezTo>
                <a:cubicBezTo>
                  <a:pt x="11890" y="114169"/>
                  <a:pt x="11485" y="114391"/>
                  <a:pt x="11110" y="114169"/>
                </a:cubicBezTo>
                <a:cubicBezTo>
                  <a:pt x="10704" y="114224"/>
                  <a:pt x="10361" y="113780"/>
                  <a:pt x="9955" y="114002"/>
                </a:cubicBezTo>
                <a:cubicBezTo>
                  <a:pt x="9799" y="113558"/>
                  <a:pt x="9581" y="114002"/>
                  <a:pt x="9394" y="113947"/>
                </a:cubicBezTo>
                <a:cubicBezTo>
                  <a:pt x="9206" y="113669"/>
                  <a:pt x="9019" y="113780"/>
                  <a:pt x="8801" y="113836"/>
                </a:cubicBezTo>
                <a:cubicBezTo>
                  <a:pt x="8457" y="113725"/>
                  <a:pt x="8052" y="113836"/>
                  <a:pt x="7708" y="113780"/>
                </a:cubicBezTo>
                <a:cubicBezTo>
                  <a:pt x="7334" y="113725"/>
                  <a:pt x="6928" y="113836"/>
                  <a:pt x="6522" y="113836"/>
                </a:cubicBezTo>
                <a:cubicBezTo>
                  <a:pt x="6148" y="113725"/>
                  <a:pt x="5773" y="113614"/>
                  <a:pt x="5336" y="113891"/>
                </a:cubicBezTo>
                <a:cubicBezTo>
                  <a:pt x="5149" y="113836"/>
                  <a:pt x="4931" y="114113"/>
                  <a:pt x="4743" y="114058"/>
                </a:cubicBezTo>
                <a:cubicBezTo>
                  <a:pt x="4556" y="113947"/>
                  <a:pt x="4338" y="114002"/>
                  <a:pt x="4150" y="114169"/>
                </a:cubicBezTo>
                <a:cubicBezTo>
                  <a:pt x="3401" y="113947"/>
                  <a:pt x="2559" y="114613"/>
                  <a:pt x="1778" y="114891"/>
                </a:cubicBezTo>
                <a:cubicBezTo>
                  <a:pt x="1560" y="114946"/>
                  <a:pt x="1404" y="114835"/>
                  <a:pt x="1154" y="115224"/>
                </a:cubicBezTo>
                <a:cubicBezTo>
                  <a:pt x="998" y="114780"/>
                  <a:pt x="749" y="115391"/>
                  <a:pt x="561" y="115391"/>
                </a:cubicBezTo>
                <a:cubicBezTo>
                  <a:pt x="374" y="115335"/>
                  <a:pt x="187" y="115391"/>
                  <a:pt x="0" y="115502"/>
                </a:cubicBezTo>
                <a:cubicBezTo>
                  <a:pt x="0" y="116223"/>
                  <a:pt x="0" y="116223"/>
                  <a:pt x="0" y="116223"/>
                </a:cubicBezTo>
                <a:cubicBezTo>
                  <a:pt x="312" y="116112"/>
                  <a:pt x="624" y="116001"/>
                  <a:pt x="967" y="115890"/>
                </a:cubicBezTo>
                <a:cubicBezTo>
                  <a:pt x="1279" y="115779"/>
                  <a:pt x="1622" y="115391"/>
                  <a:pt x="1903" y="115502"/>
                </a:cubicBezTo>
                <a:close/>
                <a:moveTo>
                  <a:pt x="18569" y="118611"/>
                </a:moveTo>
                <a:cubicBezTo>
                  <a:pt x="18319" y="118334"/>
                  <a:pt x="18007" y="118611"/>
                  <a:pt x="17758" y="118445"/>
                </a:cubicBezTo>
                <a:cubicBezTo>
                  <a:pt x="17446" y="118556"/>
                  <a:pt x="17227" y="118223"/>
                  <a:pt x="16915" y="118278"/>
                </a:cubicBezTo>
                <a:cubicBezTo>
                  <a:pt x="16353" y="118056"/>
                  <a:pt x="15791" y="118000"/>
                  <a:pt x="15198" y="118056"/>
                </a:cubicBezTo>
                <a:cubicBezTo>
                  <a:pt x="15074" y="117834"/>
                  <a:pt x="14886" y="117889"/>
                  <a:pt x="14793" y="117556"/>
                </a:cubicBezTo>
                <a:cubicBezTo>
                  <a:pt x="14574" y="117945"/>
                  <a:pt x="14512" y="117223"/>
                  <a:pt x="14325" y="117501"/>
                </a:cubicBezTo>
                <a:cubicBezTo>
                  <a:pt x="14075" y="117112"/>
                  <a:pt x="13732" y="117445"/>
                  <a:pt x="13482" y="117001"/>
                </a:cubicBezTo>
                <a:cubicBezTo>
                  <a:pt x="13139" y="117390"/>
                  <a:pt x="12920" y="116668"/>
                  <a:pt x="12577" y="116890"/>
                </a:cubicBezTo>
                <a:cubicBezTo>
                  <a:pt x="12296" y="116390"/>
                  <a:pt x="11921" y="116890"/>
                  <a:pt x="11641" y="116446"/>
                </a:cubicBezTo>
                <a:cubicBezTo>
                  <a:pt x="10423" y="116112"/>
                  <a:pt x="9206" y="115835"/>
                  <a:pt x="7989" y="115391"/>
                </a:cubicBezTo>
                <a:cubicBezTo>
                  <a:pt x="7739" y="115668"/>
                  <a:pt x="7583" y="115391"/>
                  <a:pt x="7365" y="115557"/>
                </a:cubicBezTo>
                <a:cubicBezTo>
                  <a:pt x="7209" y="115391"/>
                  <a:pt x="6990" y="115613"/>
                  <a:pt x="6803" y="115446"/>
                </a:cubicBezTo>
                <a:cubicBezTo>
                  <a:pt x="6366" y="115779"/>
                  <a:pt x="6054" y="115113"/>
                  <a:pt x="5617" y="115502"/>
                </a:cubicBezTo>
                <a:cubicBezTo>
                  <a:pt x="5430" y="115502"/>
                  <a:pt x="5243" y="115279"/>
                  <a:pt x="5024" y="115668"/>
                </a:cubicBezTo>
                <a:cubicBezTo>
                  <a:pt x="4962" y="115502"/>
                  <a:pt x="4868" y="115391"/>
                  <a:pt x="4775" y="115557"/>
                </a:cubicBezTo>
                <a:cubicBezTo>
                  <a:pt x="4650" y="115668"/>
                  <a:pt x="4556" y="115502"/>
                  <a:pt x="4431" y="115557"/>
                </a:cubicBezTo>
                <a:cubicBezTo>
                  <a:pt x="3994" y="115835"/>
                  <a:pt x="3589" y="115779"/>
                  <a:pt x="3152" y="115946"/>
                </a:cubicBezTo>
                <a:cubicBezTo>
                  <a:pt x="2777" y="115946"/>
                  <a:pt x="2371" y="116057"/>
                  <a:pt x="1966" y="116223"/>
                </a:cubicBezTo>
                <a:cubicBezTo>
                  <a:pt x="1591" y="116112"/>
                  <a:pt x="1185" y="116168"/>
                  <a:pt x="749" y="116501"/>
                </a:cubicBezTo>
                <a:cubicBezTo>
                  <a:pt x="592" y="116279"/>
                  <a:pt x="312" y="116834"/>
                  <a:pt x="156" y="116612"/>
                </a:cubicBezTo>
                <a:cubicBezTo>
                  <a:pt x="93" y="116723"/>
                  <a:pt x="62" y="116779"/>
                  <a:pt x="0" y="116779"/>
                </a:cubicBezTo>
                <a:cubicBezTo>
                  <a:pt x="0" y="117501"/>
                  <a:pt x="0" y="117501"/>
                  <a:pt x="0" y="117501"/>
                </a:cubicBezTo>
                <a:cubicBezTo>
                  <a:pt x="249" y="117390"/>
                  <a:pt x="499" y="117223"/>
                  <a:pt x="717" y="117279"/>
                </a:cubicBezTo>
                <a:cubicBezTo>
                  <a:pt x="1185" y="116779"/>
                  <a:pt x="1529" y="117001"/>
                  <a:pt x="1966" y="116779"/>
                </a:cubicBezTo>
                <a:cubicBezTo>
                  <a:pt x="2340" y="116779"/>
                  <a:pt x="2746" y="116723"/>
                  <a:pt x="3152" y="116501"/>
                </a:cubicBezTo>
                <a:cubicBezTo>
                  <a:pt x="3370" y="116557"/>
                  <a:pt x="3526" y="116723"/>
                  <a:pt x="3776" y="116390"/>
                </a:cubicBezTo>
                <a:cubicBezTo>
                  <a:pt x="3963" y="116390"/>
                  <a:pt x="4119" y="116612"/>
                  <a:pt x="4369" y="116223"/>
                </a:cubicBezTo>
                <a:cubicBezTo>
                  <a:pt x="4556" y="116446"/>
                  <a:pt x="4743" y="116390"/>
                  <a:pt x="4962" y="116112"/>
                </a:cubicBezTo>
                <a:cubicBezTo>
                  <a:pt x="5118" y="116446"/>
                  <a:pt x="5368" y="116057"/>
                  <a:pt x="5555" y="116168"/>
                </a:cubicBezTo>
                <a:cubicBezTo>
                  <a:pt x="6366" y="116057"/>
                  <a:pt x="7146" y="116390"/>
                  <a:pt x="7989" y="116001"/>
                </a:cubicBezTo>
                <a:cubicBezTo>
                  <a:pt x="8582" y="116390"/>
                  <a:pt x="9206" y="116335"/>
                  <a:pt x="9799" y="116723"/>
                </a:cubicBezTo>
                <a:cubicBezTo>
                  <a:pt x="10143" y="116335"/>
                  <a:pt x="10361" y="117056"/>
                  <a:pt x="10704" y="116834"/>
                </a:cubicBezTo>
                <a:cubicBezTo>
                  <a:pt x="10985" y="117112"/>
                  <a:pt x="11360" y="116723"/>
                  <a:pt x="11609" y="117279"/>
                </a:cubicBezTo>
                <a:cubicBezTo>
                  <a:pt x="12265" y="117223"/>
                  <a:pt x="12827" y="117612"/>
                  <a:pt x="13451" y="117778"/>
                </a:cubicBezTo>
                <a:cubicBezTo>
                  <a:pt x="13763" y="117723"/>
                  <a:pt x="14044" y="118000"/>
                  <a:pt x="14325" y="118111"/>
                </a:cubicBezTo>
                <a:cubicBezTo>
                  <a:pt x="14418" y="118611"/>
                  <a:pt x="14637" y="118111"/>
                  <a:pt x="14762" y="118334"/>
                </a:cubicBezTo>
                <a:cubicBezTo>
                  <a:pt x="14918" y="118667"/>
                  <a:pt x="15105" y="118278"/>
                  <a:pt x="15230" y="118778"/>
                </a:cubicBezTo>
                <a:cubicBezTo>
                  <a:pt x="15386" y="118556"/>
                  <a:pt x="15448" y="118778"/>
                  <a:pt x="15573" y="118722"/>
                </a:cubicBezTo>
                <a:cubicBezTo>
                  <a:pt x="15760" y="118278"/>
                  <a:pt x="15791" y="119111"/>
                  <a:pt x="15979" y="118667"/>
                </a:cubicBezTo>
                <a:cubicBezTo>
                  <a:pt x="16166" y="118944"/>
                  <a:pt x="16447" y="118722"/>
                  <a:pt x="16665" y="118778"/>
                </a:cubicBezTo>
                <a:cubicBezTo>
                  <a:pt x="16759" y="119000"/>
                  <a:pt x="16915" y="118667"/>
                  <a:pt x="16977" y="119000"/>
                </a:cubicBezTo>
                <a:cubicBezTo>
                  <a:pt x="17133" y="118833"/>
                  <a:pt x="17196" y="119278"/>
                  <a:pt x="17383" y="118889"/>
                </a:cubicBezTo>
                <a:cubicBezTo>
                  <a:pt x="17570" y="119333"/>
                  <a:pt x="17851" y="118889"/>
                  <a:pt x="18039" y="119278"/>
                </a:cubicBezTo>
                <a:cubicBezTo>
                  <a:pt x="18257" y="119111"/>
                  <a:pt x="18413" y="119000"/>
                  <a:pt x="18569" y="119222"/>
                </a:cubicBezTo>
                <a:cubicBezTo>
                  <a:pt x="18788" y="119000"/>
                  <a:pt x="18944" y="119167"/>
                  <a:pt x="19100" y="119167"/>
                </a:cubicBezTo>
                <a:cubicBezTo>
                  <a:pt x="19287" y="118778"/>
                  <a:pt x="19412" y="119111"/>
                  <a:pt x="19599" y="118778"/>
                </a:cubicBezTo>
                <a:cubicBezTo>
                  <a:pt x="19786" y="118833"/>
                  <a:pt x="20067" y="118556"/>
                  <a:pt x="19942" y="118167"/>
                </a:cubicBezTo>
                <a:cubicBezTo>
                  <a:pt x="19474" y="118389"/>
                  <a:pt x="19068" y="118223"/>
                  <a:pt x="18569" y="118611"/>
                </a:cubicBezTo>
                <a:close/>
                <a:moveTo>
                  <a:pt x="31053" y="119167"/>
                </a:moveTo>
                <a:cubicBezTo>
                  <a:pt x="30834" y="118833"/>
                  <a:pt x="31178" y="118000"/>
                  <a:pt x="30897" y="117723"/>
                </a:cubicBezTo>
                <a:cubicBezTo>
                  <a:pt x="30616" y="118389"/>
                  <a:pt x="30803" y="119222"/>
                  <a:pt x="30803" y="120000"/>
                </a:cubicBezTo>
                <a:cubicBezTo>
                  <a:pt x="31053" y="120000"/>
                  <a:pt x="31053" y="120000"/>
                  <a:pt x="31053" y="120000"/>
                </a:cubicBezTo>
                <a:cubicBezTo>
                  <a:pt x="31053" y="119722"/>
                  <a:pt x="31022" y="119444"/>
                  <a:pt x="31053" y="119167"/>
                </a:cubicBezTo>
                <a:close/>
                <a:moveTo>
                  <a:pt x="16041" y="119167"/>
                </a:moveTo>
                <a:cubicBezTo>
                  <a:pt x="15791" y="119111"/>
                  <a:pt x="15573" y="119167"/>
                  <a:pt x="15323" y="119222"/>
                </a:cubicBezTo>
                <a:cubicBezTo>
                  <a:pt x="14855" y="119167"/>
                  <a:pt x="14418" y="119167"/>
                  <a:pt x="13950" y="119333"/>
                </a:cubicBezTo>
                <a:cubicBezTo>
                  <a:pt x="13763" y="118833"/>
                  <a:pt x="13513" y="119222"/>
                  <a:pt x="13326" y="118889"/>
                </a:cubicBezTo>
                <a:cubicBezTo>
                  <a:pt x="13076" y="119278"/>
                  <a:pt x="12920" y="118611"/>
                  <a:pt x="12671" y="118889"/>
                </a:cubicBezTo>
                <a:cubicBezTo>
                  <a:pt x="12483" y="118833"/>
                  <a:pt x="12265" y="118778"/>
                  <a:pt x="12046" y="118667"/>
                </a:cubicBezTo>
                <a:cubicBezTo>
                  <a:pt x="11859" y="118556"/>
                  <a:pt x="11609" y="118722"/>
                  <a:pt x="11422" y="118445"/>
                </a:cubicBezTo>
                <a:cubicBezTo>
                  <a:pt x="11172" y="118833"/>
                  <a:pt x="11048" y="118000"/>
                  <a:pt x="10767" y="118445"/>
                </a:cubicBezTo>
                <a:cubicBezTo>
                  <a:pt x="10673" y="118278"/>
                  <a:pt x="10548" y="118389"/>
                  <a:pt x="10486" y="118278"/>
                </a:cubicBezTo>
                <a:cubicBezTo>
                  <a:pt x="10330" y="118445"/>
                  <a:pt x="10267" y="118223"/>
                  <a:pt x="10143" y="118278"/>
                </a:cubicBezTo>
                <a:cubicBezTo>
                  <a:pt x="9706" y="118056"/>
                  <a:pt x="9269" y="118000"/>
                  <a:pt x="8801" y="117889"/>
                </a:cubicBezTo>
                <a:cubicBezTo>
                  <a:pt x="8395" y="117834"/>
                  <a:pt x="7958" y="117778"/>
                  <a:pt x="7521" y="117667"/>
                </a:cubicBezTo>
                <a:cubicBezTo>
                  <a:pt x="7302" y="117723"/>
                  <a:pt x="7115" y="117667"/>
                  <a:pt x="6866" y="117723"/>
                </a:cubicBezTo>
                <a:cubicBezTo>
                  <a:pt x="6678" y="117501"/>
                  <a:pt x="6429" y="117778"/>
                  <a:pt x="6241" y="117723"/>
                </a:cubicBezTo>
                <a:cubicBezTo>
                  <a:pt x="6023" y="117612"/>
                  <a:pt x="5773" y="117778"/>
                  <a:pt x="5586" y="117723"/>
                </a:cubicBezTo>
                <a:cubicBezTo>
                  <a:pt x="5368" y="117612"/>
                  <a:pt x="5118" y="117778"/>
                  <a:pt x="4931" y="117723"/>
                </a:cubicBezTo>
                <a:cubicBezTo>
                  <a:pt x="4712" y="117723"/>
                  <a:pt x="4494" y="117667"/>
                  <a:pt x="4275" y="117723"/>
                </a:cubicBezTo>
                <a:cubicBezTo>
                  <a:pt x="4150" y="117778"/>
                  <a:pt x="4057" y="117778"/>
                  <a:pt x="3932" y="117723"/>
                </a:cubicBezTo>
                <a:cubicBezTo>
                  <a:pt x="3776" y="118167"/>
                  <a:pt x="3713" y="117334"/>
                  <a:pt x="3557" y="117834"/>
                </a:cubicBezTo>
                <a:cubicBezTo>
                  <a:pt x="3464" y="117612"/>
                  <a:pt x="3308" y="118000"/>
                  <a:pt x="3214" y="117834"/>
                </a:cubicBezTo>
                <a:cubicBezTo>
                  <a:pt x="3089" y="118000"/>
                  <a:pt x="2996" y="117834"/>
                  <a:pt x="2871" y="118056"/>
                </a:cubicBezTo>
                <a:cubicBezTo>
                  <a:pt x="2403" y="117834"/>
                  <a:pt x="1872" y="118111"/>
                  <a:pt x="1373" y="118111"/>
                </a:cubicBezTo>
                <a:cubicBezTo>
                  <a:pt x="1248" y="118278"/>
                  <a:pt x="1123" y="118334"/>
                  <a:pt x="998" y="118334"/>
                </a:cubicBezTo>
                <a:cubicBezTo>
                  <a:pt x="905" y="118167"/>
                  <a:pt x="717" y="118667"/>
                  <a:pt x="624" y="118389"/>
                </a:cubicBezTo>
                <a:cubicBezTo>
                  <a:pt x="436" y="118778"/>
                  <a:pt x="343" y="118445"/>
                  <a:pt x="187" y="118722"/>
                </a:cubicBezTo>
                <a:cubicBezTo>
                  <a:pt x="124" y="118667"/>
                  <a:pt x="62" y="118722"/>
                  <a:pt x="0" y="118778"/>
                </a:cubicBezTo>
                <a:cubicBezTo>
                  <a:pt x="0" y="119333"/>
                  <a:pt x="0" y="119333"/>
                  <a:pt x="0" y="119333"/>
                </a:cubicBezTo>
                <a:cubicBezTo>
                  <a:pt x="530" y="119167"/>
                  <a:pt x="1029" y="119055"/>
                  <a:pt x="1560" y="118611"/>
                </a:cubicBezTo>
                <a:cubicBezTo>
                  <a:pt x="1872" y="118722"/>
                  <a:pt x="2153" y="118722"/>
                  <a:pt x="2496" y="118500"/>
                </a:cubicBezTo>
                <a:cubicBezTo>
                  <a:pt x="2777" y="118833"/>
                  <a:pt x="3152" y="118389"/>
                  <a:pt x="3464" y="118500"/>
                </a:cubicBezTo>
                <a:cubicBezTo>
                  <a:pt x="3776" y="118334"/>
                  <a:pt x="4088" y="118445"/>
                  <a:pt x="4400" y="118334"/>
                </a:cubicBezTo>
                <a:cubicBezTo>
                  <a:pt x="4712" y="118445"/>
                  <a:pt x="5055" y="118223"/>
                  <a:pt x="5368" y="118334"/>
                </a:cubicBezTo>
                <a:cubicBezTo>
                  <a:pt x="6023" y="118167"/>
                  <a:pt x="6616" y="118389"/>
                  <a:pt x="7271" y="118389"/>
                </a:cubicBezTo>
                <a:cubicBezTo>
                  <a:pt x="7552" y="118445"/>
                  <a:pt x="7864" y="118334"/>
                  <a:pt x="8176" y="118500"/>
                </a:cubicBezTo>
                <a:cubicBezTo>
                  <a:pt x="8520" y="118334"/>
                  <a:pt x="8801" y="118722"/>
                  <a:pt x="9144" y="118500"/>
                </a:cubicBezTo>
                <a:cubicBezTo>
                  <a:pt x="9394" y="118833"/>
                  <a:pt x="9706" y="118944"/>
                  <a:pt x="10018" y="118778"/>
                </a:cubicBezTo>
                <a:cubicBezTo>
                  <a:pt x="10330" y="118833"/>
                  <a:pt x="10642" y="119111"/>
                  <a:pt x="10985" y="119000"/>
                </a:cubicBezTo>
                <a:cubicBezTo>
                  <a:pt x="11110" y="119111"/>
                  <a:pt x="11235" y="119278"/>
                  <a:pt x="11422" y="119055"/>
                </a:cubicBezTo>
                <a:cubicBezTo>
                  <a:pt x="11547" y="119278"/>
                  <a:pt x="11703" y="119222"/>
                  <a:pt x="11859" y="119333"/>
                </a:cubicBezTo>
                <a:cubicBezTo>
                  <a:pt x="12202" y="119167"/>
                  <a:pt x="12514" y="119333"/>
                  <a:pt x="12795" y="119555"/>
                </a:cubicBezTo>
                <a:cubicBezTo>
                  <a:pt x="13451" y="119500"/>
                  <a:pt x="14044" y="119722"/>
                  <a:pt x="14699" y="119611"/>
                </a:cubicBezTo>
                <a:cubicBezTo>
                  <a:pt x="15011" y="119777"/>
                  <a:pt x="15386" y="119222"/>
                  <a:pt x="15667" y="119611"/>
                </a:cubicBezTo>
                <a:cubicBezTo>
                  <a:pt x="15823" y="119500"/>
                  <a:pt x="15979" y="119666"/>
                  <a:pt x="16135" y="119389"/>
                </a:cubicBezTo>
                <a:cubicBezTo>
                  <a:pt x="16322" y="119222"/>
                  <a:pt x="16447" y="119722"/>
                  <a:pt x="16665" y="119389"/>
                </a:cubicBezTo>
                <a:cubicBezTo>
                  <a:pt x="16509" y="118944"/>
                  <a:pt x="16228" y="119389"/>
                  <a:pt x="16041" y="119167"/>
                </a:cubicBezTo>
                <a:close/>
              </a:path>
            </a:pathLst>
          </a:custGeom>
          <a:solidFill>
            <a:srgbClr val="474A55"/>
          </a:solidFill>
          <a:ln>
            <a:noFill/>
          </a:ln>
        </p:spPr>
        <p:txBody>
          <a:bodyPr anchorCtr="0" anchor="ctr" bIns="91425" lIns="91425" rIns="91425" tIns="91425">
            <a:noAutofit/>
          </a:bodyPr>
          <a:lstStyle/>
          <a:p>
            <a:pPr lvl="0">
              <a:spcBef>
                <a:spcPts val="0"/>
              </a:spcBef>
              <a:buNone/>
            </a:pPr>
            <a:r>
              <a:t/>
            </a:r>
            <a:endParaRPr/>
          </a:p>
        </p:txBody>
      </p:sp>
      <p:grpSp>
        <p:nvGrpSpPr>
          <p:cNvPr id="83" name="Shape 83" title="Text Container Shape"/>
          <p:cNvGrpSpPr/>
          <p:nvPr/>
        </p:nvGrpSpPr>
        <p:grpSpPr>
          <a:xfrm>
            <a:off x="2452688" y="1262062"/>
            <a:ext cx="7286700" cy="4333800"/>
            <a:chOff x="2452688" y="1262062"/>
            <a:chExt cx="7286700" cy="4333800"/>
          </a:xfrm>
        </p:grpSpPr>
        <p:sp>
          <p:nvSpPr>
            <p:cNvPr id="84" name="Shape 84"/>
            <p:cNvSpPr/>
            <p:nvPr/>
          </p:nvSpPr>
          <p:spPr>
            <a:xfrm>
              <a:off x="2452688" y="1262062"/>
              <a:ext cx="7286700" cy="4333800"/>
            </a:xfrm>
            <a:custGeom>
              <a:pathLst>
                <a:path extrusionOk="0" h="120000" w="120000">
                  <a:moveTo>
                    <a:pt x="5228" y="0"/>
                  </a:moveTo>
                  <a:lnTo>
                    <a:pt x="114771" y="0"/>
                  </a:lnTo>
                  <a:lnTo>
                    <a:pt x="115816" y="175"/>
                  </a:lnTo>
                  <a:lnTo>
                    <a:pt x="116810" y="659"/>
                  </a:lnTo>
                  <a:lnTo>
                    <a:pt x="117673" y="1450"/>
                  </a:lnTo>
                  <a:lnTo>
                    <a:pt x="118483" y="2593"/>
                  </a:lnTo>
                  <a:lnTo>
                    <a:pt x="119084" y="3868"/>
                  </a:lnTo>
                  <a:lnTo>
                    <a:pt x="119607" y="5406"/>
                  </a:lnTo>
                  <a:lnTo>
                    <a:pt x="119895" y="7032"/>
                  </a:lnTo>
                  <a:lnTo>
                    <a:pt x="120000" y="8835"/>
                  </a:lnTo>
                  <a:lnTo>
                    <a:pt x="120000" y="111164"/>
                  </a:lnTo>
                  <a:lnTo>
                    <a:pt x="119895" y="112967"/>
                  </a:lnTo>
                  <a:lnTo>
                    <a:pt x="119607" y="114593"/>
                  </a:lnTo>
                  <a:lnTo>
                    <a:pt x="119084" y="116131"/>
                  </a:lnTo>
                  <a:lnTo>
                    <a:pt x="118483" y="117450"/>
                  </a:lnTo>
                  <a:lnTo>
                    <a:pt x="117673" y="118549"/>
                  </a:lnTo>
                  <a:lnTo>
                    <a:pt x="116810" y="119340"/>
                  </a:lnTo>
                  <a:lnTo>
                    <a:pt x="115816" y="119824"/>
                  </a:lnTo>
                  <a:lnTo>
                    <a:pt x="114771" y="120000"/>
                  </a:lnTo>
                  <a:lnTo>
                    <a:pt x="5228" y="120000"/>
                  </a:lnTo>
                  <a:lnTo>
                    <a:pt x="4183" y="119824"/>
                  </a:lnTo>
                  <a:lnTo>
                    <a:pt x="3189" y="119340"/>
                  </a:lnTo>
                  <a:lnTo>
                    <a:pt x="2326" y="118549"/>
                  </a:lnTo>
                  <a:lnTo>
                    <a:pt x="1516" y="117450"/>
                  </a:lnTo>
                  <a:lnTo>
                    <a:pt x="915" y="116131"/>
                  </a:lnTo>
                  <a:lnTo>
                    <a:pt x="392" y="114593"/>
                  </a:lnTo>
                  <a:lnTo>
                    <a:pt x="104" y="112967"/>
                  </a:lnTo>
                  <a:lnTo>
                    <a:pt x="0" y="111164"/>
                  </a:lnTo>
                  <a:lnTo>
                    <a:pt x="0" y="8835"/>
                  </a:lnTo>
                  <a:lnTo>
                    <a:pt x="104" y="7032"/>
                  </a:lnTo>
                  <a:lnTo>
                    <a:pt x="392" y="5406"/>
                  </a:lnTo>
                  <a:lnTo>
                    <a:pt x="915" y="3868"/>
                  </a:lnTo>
                  <a:lnTo>
                    <a:pt x="1516" y="2593"/>
                  </a:lnTo>
                  <a:lnTo>
                    <a:pt x="2326" y="1450"/>
                  </a:lnTo>
                  <a:lnTo>
                    <a:pt x="3189" y="659"/>
                  </a:lnTo>
                  <a:lnTo>
                    <a:pt x="4183" y="175"/>
                  </a:lnTo>
                  <a:lnTo>
                    <a:pt x="5228" y="0"/>
                  </a:lnTo>
                  <a:close/>
                </a:path>
              </a:pathLst>
            </a:custGeom>
            <a:solidFill>
              <a:schemeClr val="lt2"/>
            </a:solidFill>
            <a:ln>
              <a:noFill/>
            </a:ln>
          </p:spPr>
        </p:sp>
        <p:sp>
          <p:nvSpPr>
            <p:cNvPr id="85" name="Shape 85"/>
            <p:cNvSpPr/>
            <p:nvPr/>
          </p:nvSpPr>
          <p:spPr>
            <a:xfrm>
              <a:off x="2643188" y="1452562"/>
              <a:ext cx="6905700" cy="3952800"/>
            </a:xfrm>
            <a:custGeom>
              <a:pathLst>
                <a:path extrusionOk="0" h="120000" w="120000">
                  <a:moveTo>
                    <a:pt x="2206" y="1349"/>
                  </a:moveTo>
                  <a:lnTo>
                    <a:pt x="1737" y="1445"/>
                  </a:lnTo>
                  <a:lnTo>
                    <a:pt x="1379" y="1831"/>
                  </a:lnTo>
                  <a:lnTo>
                    <a:pt x="1048" y="2361"/>
                  </a:lnTo>
                  <a:lnTo>
                    <a:pt x="827" y="3036"/>
                  </a:lnTo>
                  <a:lnTo>
                    <a:pt x="772" y="3807"/>
                  </a:lnTo>
                  <a:lnTo>
                    <a:pt x="772" y="116192"/>
                  </a:lnTo>
                  <a:lnTo>
                    <a:pt x="827" y="116963"/>
                  </a:lnTo>
                  <a:lnTo>
                    <a:pt x="1048" y="117638"/>
                  </a:lnTo>
                  <a:lnTo>
                    <a:pt x="1379" y="118168"/>
                  </a:lnTo>
                  <a:lnTo>
                    <a:pt x="1737" y="118554"/>
                  </a:lnTo>
                  <a:lnTo>
                    <a:pt x="2206" y="118650"/>
                  </a:lnTo>
                  <a:lnTo>
                    <a:pt x="117793" y="118650"/>
                  </a:lnTo>
                  <a:lnTo>
                    <a:pt x="118262" y="118554"/>
                  </a:lnTo>
                  <a:lnTo>
                    <a:pt x="118620" y="118168"/>
                  </a:lnTo>
                  <a:lnTo>
                    <a:pt x="118951" y="117638"/>
                  </a:lnTo>
                  <a:lnTo>
                    <a:pt x="119172" y="116963"/>
                  </a:lnTo>
                  <a:lnTo>
                    <a:pt x="119227" y="116192"/>
                  </a:lnTo>
                  <a:lnTo>
                    <a:pt x="119227" y="3807"/>
                  </a:lnTo>
                  <a:lnTo>
                    <a:pt x="119172" y="3036"/>
                  </a:lnTo>
                  <a:lnTo>
                    <a:pt x="118951" y="2361"/>
                  </a:lnTo>
                  <a:lnTo>
                    <a:pt x="118620" y="1831"/>
                  </a:lnTo>
                  <a:lnTo>
                    <a:pt x="118262" y="1445"/>
                  </a:lnTo>
                  <a:lnTo>
                    <a:pt x="117793" y="1349"/>
                  </a:lnTo>
                  <a:lnTo>
                    <a:pt x="2206" y="1349"/>
                  </a:lnTo>
                  <a:close/>
                  <a:moveTo>
                    <a:pt x="2206" y="0"/>
                  </a:moveTo>
                  <a:lnTo>
                    <a:pt x="117793" y="0"/>
                  </a:lnTo>
                  <a:lnTo>
                    <a:pt x="118482" y="192"/>
                  </a:lnTo>
                  <a:lnTo>
                    <a:pt x="119089" y="771"/>
                  </a:lnTo>
                  <a:lnTo>
                    <a:pt x="119558" y="1590"/>
                  </a:lnTo>
                  <a:lnTo>
                    <a:pt x="119889" y="2602"/>
                  </a:lnTo>
                  <a:lnTo>
                    <a:pt x="119999" y="3807"/>
                  </a:lnTo>
                  <a:lnTo>
                    <a:pt x="119999" y="116192"/>
                  </a:lnTo>
                  <a:lnTo>
                    <a:pt x="119889" y="117397"/>
                  </a:lnTo>
                  <a:lnTo>
                    <a:pt x="119558" y="118409"/>
                  </a:lnTo>
                  <a:lnTo>
                    <a:pt x="119089" y="119228"/>
                  </a:lnTo>
                  <a:lnTo>
                    <a:pt x="118482" y="119807"/>
                  </a:lnTo>
                  <a:lnTo>
                    <a:pt x="117793" y="120000"/>
                  </a:lnTo>
                  <a:lnTo>
                    <a:pt x="2206" y="120000"/>
                  </a:lnTo>
                  <a:lnTo>
                    <a:pt x="1517" y="119807"/>
                  </a:lnTo>
                  <a:lnTo>
                    <a:pt x="910" y="119228"/>
                  </a:lnTo>
                  <a:lnTo>
                    <a:pt x="441" y="118409"/>
                  </a:lnTo>
                  <a:lnTo>
                    <a:pt x="110" y="117397"/>
                  </a:lnTo>
                  <a:lnTo>
                    <a:pt x="0" y="116192"/>
                  </a:lnTo>
                  <a:lnTo>
                    <a:pt x="0" y="3807"/>
                  </a:lnTo>
                  <a:lnTo>
                    <a:pt x="110" y="2602"/>
                  </a:lnTo>
                  <a:lnTo>
                    <a:pt x="441" y="1590"/>
                  </a:lnTo>
                  <a:lnTo>
                    <a:pt x="910" y="771"/>
                  </a:lnTo>
                  <a:lnTo>
                    <a:pt x="1517" y="192"/>
                  </a:lnTo>
                  <a:lnTo>
                    <a:pt x="2206" y="0"/>
                  </a:lnTo>
                  <a:close/>
                </a:path>
              </a:pathLst>
            </a:custGeom>
            <a:solidFill>
              <a:schemeClr val="accent1"/>
            </a:solidFill>
            <a:ln>
              <a:noFill/>
            </a:ln>
          </p:spPr>
        </p:sp>
        <p:cxnSp>
          <p:nvCxnSpPr>
            <p:cNvPr id="86" name="Shape 86"/>
            <p:cNvCxnSpPr/>
            <p:nvPr/>
          </p:nvCxnSpPr>
          <p:spPr>
            <a:xfrm>
              <a:off x="5410200" y="3862794"/>
              <a:ext cx="1371600" cy="0"/>
            </a:xfrm>
            <a:prstGeom prst="straightConnector1">
              <a:avLst/>
            </a:prstGeom>
            <a:noFill/>
            <a:ln cap="flat" cmpd="sng" w="38100">
              <a:solidFill>
                <a:schemeClr val="accent1"/>
              </a:solidFill>
              <a:prstDash val="solid"/>
              <a:round/>
              <a:headEnd len="med" w="med" type="none"/>
              <a:tailEnd len="med" w="med" type="none"/>
            </a:ln>
          </p:spPr>
        </p:cxnSp>
      </p:grpSp>
      <p:sp>
        <p:nvSpPr>
          <p:cNvPr id="87" name="Shape 87"/>
          <p:cNvSpPr txBox="1"/>
          <p:nvPr>
            <p:ph idx="10" type="dt"/>
          </p:nvPr>
        </p:nvSpPr>
        <p:spPr>
          <a:xfrm>
            <a:off x="8984742" y="6296730"/>
            <a:ext cx="2743200" cy="365100"/>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lt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1" type="ftr"/>
          </p:nvPr>
        </p:nvSpPr>
        <p:spPr>
          <a:xfrm>
            <a:off x="4040910" y="6296730"/>
            <a:ext cx="41148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2" type="sldNum"/>
          </p:nvPr>
        </p:nvSpPr>
        <p:spPr>
          <a:xfrm>
            <a:off x="464075" y="6296730"/>
            <a:ext cx="2781600" cy="3651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Libre Baskerville"/>
                <a:ea typeface="Libre Baskerville"/>
                <a:cs typeface="Libre Baskerville"/>
                <a:sym typeface="Libre Baskerville"/>
              </a:rPr>
              <a:t>‹#›</a:t>
            </a:fld>
          </a:p>
        </p:txBody>
      </p:sp>
      <p:sp>
        <p:nvSpPr>
          <p:cNvPr id="90" name="Shape 90"/>
          <p:cNvSpPr txBox="1"/>
          <p:nvPr>
            <p:ph type="title"/>
          </p:nvPr>
        </p:nvSpPr>
        <p:spPr>
          <a:xfrm>
            <a:off x="3162300" y="1830578"/>
            <a:ext cx="5859600" cy="1841700"/>
          </a:xfrm>
          <a:prstGeom prst="rect">
            <a:avLst/>
          </a:prstGeom>
          <a:noFill/>
          <a:ln>
            <a:noFill/>
          </a:ln>
        </p:spPr>
        <p:txBody>
          <a:bodyPr anchorCtr="0" anchor="t" bIns="121900" lIns="121900" rIns="121900" tIns="121900"/>
          <a:lstStyle>
            <a:lvl1pPr indent="0" lvl="0" marL="0" marR="0" rtl="0" algn="ctr">
              <a:lnSpc>
                <a:spcPct val="105000"/>
              </a:lnSpc>
              <a:spcBef>
                <a:spcPts val="0"/>
              </a:spcBef>
              <a:buClr>
                <a:srgbClr val="464B56"/>
              </a:buClr>
              <a:buFont typeface="Libre Baskerville"/>
              <a:buNone/>
              <a:defRPr b="0" i="0" sz="3900" u="none" cap="none" strike="noStrike">
                <a:solidFill>
                  <a:srgbClr val="464B56"/>
                </a:solidFill>
                <a:latin typeface="Libre Baskerville"/>
                <a:ea typeface="Libre Baskerville"/>
                <a:cs typeface="Libre Baskerville"/>
                <a:sym typeface="Libre Baskerville"/>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1" name="Shape 91"/>
          <p:cNvSpPr txBox="1"/>
          <p:nvPr>
            <p:ph idx="1" type="body"/>
          </p:nvPr>
        </p:nvSpPr>
        <p:spPr>
          <a:xfrm>
            <a:off x="3814583" y="4176130"/>
            <a:ext cx="4566599" cy="1038900"/>
          </a:xfrm>
          <a:prstGeom prst="rect">
            <a:avLst/>
          </a:prstGeom>
          <a:noFill/>
          <a:ln>
            <a:noFill/>
          </a:ln>
        </p:spPr>
        <p:txBody>
          <a:bodyPr anchorCtr="0" anchor="t" bIns="121900" lIns="121900" rIns="121900" tIns="121900"/>
          <a:lstStyle>
            <a:lvl1pPr indent="0" lvl="0" marL="0" marR="0" rtl="0" algn="ctr">
              <a:lnSpc>
                <a:spcPct val="130000"/>
              </a:lnSpc>
              <a:spcBef>
                <a:spcPts val="0"/>
              </a:spcBef>
              <a:buClr>
                <a:srgbClr val="464B56"/>
              </a:buClr>
              <a:buFont typeface="Calibri"/>
              <a:buNone/>
              <a:defRPr b="0" i="0" sz="2000" u="none" cap="none" strike="noStrike">
                <a:solidFill>
                  <a:srgbClr val="464B56"/>
                </a:solidFill>
                <a:latin typeface="Calibri"/>
                <a:ea typeface="Calibri"/>
                <a:cs typeface="Calibri"/>
                <a:sym typeface="Calibri"/>
              </a:defRPr>
            </a:lvl1pPr>
            <a:lvl2pPr indent="0" lvl="1" marL="457200" marR="0" rtl="0" algn="l">
              <a:lnSpc>
                <a:spcPct val="111000"/>
              </a:lnSpc>
              <a:spcBef>
                <a:spcPts val="930"/>
              </a:spcBef>
              <a:buClr>
                <a:srgbClr val="888888"/>
              </a:buClr>
              <a:buFont typeface="Calibri"/>
              <a:buNone/>
              <a:defRPr b="0" i="0" sz="2000" u="none" cap="none" strike="noStrike">
                <a:solidFill>
                  <a:srgbClr val="888888"/>
                </a:solidFill>
                <a:latin typeface="Calibri"/>
                <a:ea typeface="Calibri"/>
                <a:cs typeface="Calibri"/>
                <a:sym typeface="Calibri"/>
              </a:defRPr>
            </a:lvl2pPr>
            <a:lvl3pPr indent="0" lvl="2" marL="914400" marR="0" rtl="0" algn="l">
              <a:lnSpc>
                <a:spcPct val="111000"/>
              </a:lnSpc>
              <a:spcBef>
                <a:spcPts val="930"/>
              </a:spcBef>
              <a:buClr>
                <a:srgbClr val="888888"/>
              </a:buClr>
              <a:buFont typeface="Calibri"/>
              <a:buNone/>
              <a:defRPr b="0" i="1" sz="1800" u="none" cap="none" strike="noStrike">
                <a:solidFill>
                  <a:srgbClr val="888888"/>
                </a:solidFill>
                <a:latin typeface="Calibri"/>
                <a:ea typeface="Calibri"/>
                <a:cs typeface="Calibri"/>
                <a:sym typeface="Calibri"/>
              </a:defRPr>
            </a:lvl3pPr>
            <a:lvl4pPr indent="0" lvl="3" marL="1371600" marR="0" rtl="0" algn="l">
              <a:lnSpc>
                <a:spcPct val="111000"/>
              </a:lnSpc>
              <a:spcBef>
                <a:spcPts val="930"/>
              </a:spcBef>
              <a:buClr>
                <a:srgbClr val="888888"/>
              </a:buClr>
              <a:buFont typeface="Calibri"/>
              <a:buNone/>
              <a:defRPr b="0" i="0" sz="1600" u="none" cap="none" strike="noStrike">
                <a:solidFill>
                  <a:srgbClr val="888888"/>
                </a:solidFill>
                <a:latin typeface="Calibri"/>
                <a:ea typeface="Calibri"/>
                <a:cs typeface="Calibri"/>
                <a:sym typeface="Calibri"/>
              </a:defRPr>
            </a:lvl4pPr>
            <a:lvl5pPr indent="0" lvl="4" marL="1828800" marR="0" rtl="0" algn="l">
              <a:lnSpc>
                <a:spcPct val="111000"/>
              </a:lnSpc>
              <a:spcBef>
                <a:spcPts val="930"/>
              </a:spcBef>
              <a:buClr>
                <a:srgbClr val="888888"/>
              </a:buClr>
              <a:buFont typeface="Calibri"/>
              <a:buNone/>
              <a:defRPr b="0" i="1" sz="1600" u="none" cap="none" strike="noStrike">
                <a:solidFill>
                  <a:srgbClr val="888888"/>
                </a:solidFill>
                <a:latin typeface="Calibri"/>
                <a:ea typeface="Calibri"/>
                <a:cs typeface="Calibri"/>
                <a:sym typeface="Calibri"/>
              </a:defRPr>
            </a:lvl5pPr>
            <a:lvl6pPr indent="0" lvl="5" marL="2286000" marR="0" rtl="0" algn="l">
              <a:lnSpc>
                <a:spcPct val="111000"/>
              </a:lnSpc>
              <a:spcBef>
                <a:spcPts val="930"/>
              </a:spcBef>
              <a:buClr>
                <a:srgbClr val="888888"/>
              </a:buClr>
              <a:buFont typeface="Calibri"/>
              <a:buNone/>
              <a:defRPr b="0" i="0" sz="1600" u="none" cap="none" strike="noStrike">
                <a:solidFill>
                  <a:srgbClr val="888888"/>
                </a:solidFill>
                <a:latin typeface="Calibri"/>
                <a:ea typeface="Calibri"/>
                <a:cs typeface="Calibri"/>
                <a:sym typeface="Calibri"/>
              </a:defRPr>
            </a:lvl6pPr>
            <a:lvl7pPr indent="0" lvl="6" marL="2743200" marR="0" rtl="0" algn="l">
              <a:lnSpc>
                <a:spcPct val="111000"/>
              </a:lnSpc>
              <a:spcBef>
                <a:spcPts val="930"/>
              </a:spcBef>
              <a:buClr>
                <a:srgbClr val="888888"/>
              </a:buClr>
              <a:buFont typeface="Calibri"/>
              <a:buNone/>
              <a:defRPr b="0" i="1" sz="1600" u="none" cap="none" strike="noStrike">
                <a:solidFill>
                  <a:srgbClr val="888888"/>
                </a:solidFill>
                <a:latin typeface="Calibri"/>
                <a:ea typeface="Calibri"/>
                <a:cs typeface="Calibri"/>
                <a:sym typeface="Calibri"/>
              </a:defRPr>
            </a:lvl7pPr>
            <a:lvl8pPr indent="0" lvl="7" marL="3200400" marR="0" rtl="0" algn="l">
              <a:lnSpc>
                <a:spcPct val="111000"/>
              </a:lnSpc>
              <a:spcBef>
                <a:spcPts val="930"/>
              </a:spcBef>
              <a:buClr>
                <a:srgbClr val="888888"/>
              </a:buClr>
              <a:buFont typeface="Calibri"/>
              <a:buNone/>
              <a:defRPr b="0" i="0" sz="1600" u="none" cap="none" strike="noStrike">
                <a:solidFill>
                  <a:srgbClr val="888888"/>
                </a:solidFill>
                <a:latin typeface="Calibri"/>
                <a:ea typeface="Calibri"/>
                <a:cs typeface="Calibri"/>
                <a:sym typeface="Calibri"/>
              </a:defRPr>
            </a:lvl8pPr>
            <a:lvl9pPr indent="0" lvl="8" marL="3657600" marR="0" rtl="0" algn="l">
              <a:lnSpc>
                <a:spcPct val="111000"/>
              </a:lnSpc>
              <a:spcBef>
                <a:spcPts val="930"/>
              </a:spcBef>
              <a:buClr>
                <a:srgbClr val="888888"/>
              </a:buClr>
              <a:buFont typeface="Calibri"/>
              <a:buNone/>
              <a:defRPr b="0" i="1"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2" name="Shape 92"/>
        <p:cNvGrpSpPr/>
        <p:nvPr/>
      </p:nvGrpSpPr>
      <p:grpSpPr>
        <a:xfrm>
          <a:off x="0" y="0"/>
          <a:ext cx="0" cy="0"/>
          <a:chOff x="0" y="0"/>
          <a:chExt cx="0" cy="0"/>
        </a:xfrm>
      </p:grpSpPr>
      <p:sp>
        <p:nvSpPr>
          <p:cNvPr id="93" name="Shape 93"/>
          <p:cNvSpPr txBox="1"/>
          <p:nvPr>
            <p:ph type="title"/>
          </p:nvPr>
        </p:nvSpPr>
        <p:spPr>
          <a:xfrm>
            <a:off x="2933700" y="568345"/>
            <a:ext cx="8770500" cy="1560600"/>
          </a:xfrm>
          <a:prstGeom prst="rect">
            <a:avLst/>
          </a:prstGeom>
          <a:noFill/>
          <a:ln>
            <a:noFill/>
          </a:ln>
        </p:spPr>
        <p:txBody>
          <a:bodyPr anchorCtr="0" anchor="t" bIns="121900" lIns="121900" rIns="121900" tIns="121900"/>
          <a:lstStyle>
            <a:lvl1pPr indent="0" lvl="0" marL="0" marR="0" rtl="0" algn="l">
              <a:lnSpc>
                <a:spcPct val="99000"/>
              </a:lnSpc>
              <a:spcBef>
                <a:spcPts val="0"/>
              </a:spcBef>
              <a:buClr>
                <a:srgbClr val="464B56"/>
              </a:buClr>
              <a:buFont typeface="Libre Baskerville"/>
              <a:buNone/>
              <a:defRPr b="0" i="0" sz="4400" u="none" cap="none" strike="noStrike">
                <a:solidFill>
                  <a:srgbClr val="464B56"/>
                </a:solidFill>
                <a:latin typeface="Libre Baskerville"/>
                <a:ea typeface="Libre Baskerville"/>
                <a:cs typeface="Libre Baskerville"/>
                <a:sym typeface="Libre Baskerville"/>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4" name="Shape 94"/>
          <p:cNvSpPr txBox="1"/>
          <p:nvPr>
            <p:ph idx="1" type="body"/>
          </p:nvPr>
        </p:nvSpPr>
        <p:spPr>
          <a:xfrm>
            <a:off x="2933700" y="2438400"/>
            <a:ext cx="8770500" cy="3651600"/>
          </a:xfrm>
          <a:prstGeom prst="rect">
            <a:avLst/>
          </a:prstGeom>
          <a:noFill/>
          <a:ln>
            <a:noFill/>
          </a:ln>
        </p:spPr>
        <p:txBody>
          <a:bodyPr anchorCtr="0" anchor="t" bIns="121900" lIns="121900" rIns="121900" tIns="121900"/>
          <a:lstStyle>
            <a:lvl1pPr indent="-193040" lvl="0" marL="320040" marR="0" rtl="0" algn="l">
              <a:lnSpc>
                <a:spcPct val="111000"/>
              </a:lnSpc>
              <a:spcBef>
                <a:spcPts val="930"/>
              </a:spcBef>
              <a:buClr>
                <a:srgbClr val="464B56"/>
              </a:buClr>
              <a:buSzPct val="100000"/>
              <a:buFont typeface="Calibri"/>
              <a:buChar char="–"/>
              <a:defRPr b="0" i="0" sz="2000" u="none" cap="none" strike="noStrike">
                <a:solidFill>
                  <a:srgbClr val="464B56"/>
                </a:solidFill>
                <a:latin typeface="Calibri"/>
                <a:ea typeface="Calibri"/>
                <a:cs typeface="Calibri"/>
                <a:sym typeface="Calibri"/>
              </a:defRPr>
            </a:lvl1pPr>
            <a:lvl2pPr indent="-208280" lvl="1" marL="640080" marR="0" rtl="0" algn="l">
              <a:lnSpc>
                <a:spcPct val="111000"/>
              </a:lnSpc>
              <a:spcBef>
                <a:spcPts val="930"/>
              </a:spcBef>
              <a:buClr>
                <a:srgbClr val="464B56"/>
              </a:buClr>
              <a:buSzPct val="100000"/>
              <a:buFont typeface="Calibri"/>
              <a:buChar char="–"/>
              <a:defRPr b="0" i="0" sz="1800" u="none" cap="none" strike="noStrike">
                <a:solidFill>
                  <a:srgbClr val="464B56"/>
                </a:solidFill>
                <a:latin typeface="Calibri"/>
                <a:ea typeface="Calibri"/>
                <a:cs typeface="Calibri"/>
                <a:sym typeface="Calibri"/>
              </a:defRPr>
            </a:lvl2pPr>
            <a:lvl3pPr indent="-223519" lvl="2" marL="960120" marR="0" rtl="0" algn="l">
              <a:lnSpc>
                <a:spcPct val="111000"/>
              </a:lnSpc>
              <a:spcBef>
                <a:spcPts val="930"/>
              </a:spcBef>
              <a:buClr>
                <a:srgbClr val="464B56"/>
              </a:buClr>
              <a:buSzPct val="100000"/>
              <a:buFont typeface="Calibri"/>
              <a:buChar char="–"/>
              <a:defRPr b="0" i="1" sz="1600" u="none" cap="none" strike="noStrike">
                <a:solidFill>
                  <a:srgbClr val="464B56"/>
                </a:solidFill>
                <a:latin typeface="Calibri"/>
                <a:ea typeface="Calibri"/>
                <a:cs typeface="Calibri"/>
                <a:sym typeface="Calibri"/>
              </a:defRPr>
            </a:lvl3pPr>
            <a:lvl4pPr indent="-238760" lvl="3" marL="1280160" marR="0" rtl="0" algn="l">
              <a:lnSpc>
                <a:spcPct val="111000"/>
              </a:lnSpc>
              <a:spcBef>
                <a:spcPts val="930"/>
              </a:spcBef>
              <a:buClr>
                <a:srgbClr val="464B56"/>
              </a:buClr>
              <a:buSzPct val="100000"/>
              <a:buFont typeface="Calibri"/>
              <a:buChar char="–"/>
              <a:defRPr b="0" i="0" sz="1400" u="none" cap="none" strike="noStrike">
                <a:solidFill>
                  <a:srgbClr val="464B56"/>
                </a:solidFill>
                <a:latin typeface="Calibri"/>
                <a:ea typeface="Calibri"/>
                <a:cs typeface="Calibri"/>
                <a:sym typeface="Calibri"/>
              </a:defRPr>
            </a:lvl4pPr>
            <a:lvl5pPr indent="-241300" lvl="4" marL="1600200" marR="0" rtl="0" algn="l">
              <a:lnSpc>
                <a:spcPct val="111000"/>
              </a:lnSpc>
              <a:spcBef>
                <a:spcPts val="930"/>
              </a:spcBef>
              <a:buClr>
                <a:srgbClr val="464B56"/>
              </a:buClr>
              <a:buSzPct val="100000"/>
              <a:buFont typeface="Calibri"/>
              <a:buChar char="–"/>
              <a:defRPr b="0" i="1" sz="1400" u="none" cap="none" strike="noStrike">
                <a:solidFill>
                  <a:srgbClr val="464B56"/>
                </a:solidFill>
                <a:latin typeface="Calibri"/>
                <a:ea typeface="Calibri"/>
                <a:cs typeface="Calibri"/>
                <a:sym typeface="Calibri"/>
              </a:defRPr>
            </a:lvl5pPr>
            <a:lvl6pPr indent="-231139" lvl="5" marL="1920240" marR="0" rtl="0" algn="l">
              <a:lnSpc>
                <a:spcPct val="111000"/>
              </a:lnSpc>
              <a:spcBef>
                <a:spcPts val="930"/>
              </a:spcBef>
              <a:buClr>
                <a:srgbClr val="474A55"/>
              </a:buClr>
              <a:buSzPct val="100000"/>
              <a:buFont typeface="Calibri"/>
              <a:buChar char="–"/>
              <a:defRPr b="0" i="0" sz="1400" u="none" cap="none" strike="noStrike">
                <a:solidFill>
                  <a:srgbClr val="474A55"/>
                </a:solidFill>
                <a:latin typeface="Calibri"/>
                <a:ea typeface="Calibri"/>
                <a:cs typeface="Calibri"/>
                <a:sym typeface="Calibri"/>
              </a:defRPr>
            </a:lvl6pPr>
            <a:lvl7pPr indent="-233679" lvl="6" marL="2240280" marR="0" rtl="0" algn="l">
              <a:lnSpc>
                <a:spcPct val="111000"/>
              </a:lnSpc>
              <a:spcBef>
                <a:spcPts val="930"/>
              </a:spcBef>
              <a:buClr>
                <a:srgbClr val="474A55"/>
              </a:buClr>
              <a:buSzPct val="100000"/>
              <a:buFont typeface="Calibri"/>
              <a:buChar char="–"/>
              <a:defRPr b="0" i="1" sz="1400" u="none" cap="none" strike="noStrike">
                <a:solidFill>
                  <a:srgbClr val="474A55"/>
                </a:solidFill>
                <a:latin typeface="Calibri"/>
                <a:ea typeface="Calibri"/>
                <a:cs typeface="Calibri"/>
                <a:sym typeface="Calibri"/>
              </a:defRPr>
            </a:lvl7pPr>
            <a:lvl8pPr indent="-236220" lvl="7" marL="2560320" marR="0" rtl="0" algn="l">
              <a:lnSpc>
                <a:spcPct val="111000"/>
              </a:lnSpc>
              <a:spcBef>
                <a:spcPts val="930"/>
              </a:spcBef>
              <a:buClr>
                <a:srgbClr val="474A55"/>
              </a:buClr>
              <a:buSzPct val="100000"/>
              <a:buFont typeface="Calibri"/>
              <a:buChar char="–"/>
              <a:defRPr b="0" i="0" sz="1400" u="none" cap="none" strike="noStrike">
                <a:solidFill>
                  <a:srgbClr val="474A55"/>
                </a:solidFill>
                <a:latin typeface="Calibri"/>
                <a:ea typeface="Calibri"/>
                <a:cs typeface="Calibri"/>
                <a:sym typeface="Calibri"/>
              </a:defRPr>
            </a:lvl8pPr>
            <a:lvl9pPr indent="-238760" lvl="8" marL="2880360" marR="0" rtl="0" algn="l">
              <a:lnSpc>
                <a:spcPct val="111000"/>
              </a:lnSpc>
              <a:spcBef>
                <a:spcPts val="930"/>
              </a:spcBef>
              <a:buClr>
                <a:srgbClr val="474A55"/>
              </a:buClr>
              <a:buSzPct val="100000"/>
              <a:buFont typeface="Calibri"/>
              <a:buChar char="–"/>
              <a:defRPr b="0" i="1" sz="1400" u="none" cap="none" strike="noStrike">
                <a:solidFill>
                  <a:srgbClr val="474A55"/>
                </a:solidFill>
                <a:latin typeface="Calibri"/>
                <a:ea typeface="Calibri"/>
                <a:cs typeface="Calibri"/>
                <a:sym typeface="Calibri"/>
              </a:defRPr>
            </a:lvl9pPr>
          </a:lstStyle>
          <a:p/>
        </p:txBody>
      </p:sp>
      <p:sp>
        <p:nvSpPr>
          <p:cNvPr id="95" name="Shape 95"/>
          <p:cNvSpPr txBox="1"/>
          <p:nvPr>
            <p:ph idx="10" type="dt"/>
          </p:nvPr>
        </p:nvSpPr>
        <p:spPr>
          <a:xfrm>
            <a:off x="8961071" y="6296614"/>
            <a:ext cx="2743200" cy="365100"/>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rgbClr val="464B56"/>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6" name="Shape 96"/>
          <p:cNvSpPr txBox="1"/>
          <p:nvPr>
            <p:ph idx="11" type="ftr"/>
          </p:nvPr>
        </p:nvSpPr>
        <p:spPr>
          <a:xfrm>
            <a:off x="2933699" y="6296614"/>
            <a:ext cx="56673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464B56"/>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2" type="sldNum"/>
          </p:nvPr>
        </p:nvSpPr>
        <p:spPr>
          <a:xfrm>
            <a:off x="512999" y="723327"/>
            <a:ext cx="1884300" cy="6041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4400" u="none" cap="none" strike="noStrike">
                <a:solidFill>
                  <a:srgbClr val="464B56"/>
                </a:solidFill>
                <a:latin typeface="Libre Baskerville"/>
                <a:ea typeface="Libre Baskerville"/>
                <a:cs typeface="Libre Baskerville"/>
                <a:sym typeface="Libre Baskerville"/>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8130967" y="6"/>
            <a:ext cx="4060731" cy="2707359"/>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121900" lIns="121900" rIns="121900" tIns="121900">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121900" lIns="121900" rIns="121900" tIns="121900">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121900" lIns="121900" rIns="121900" tIns="121900">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121900" lIns="121900" rIns="121900" tIns="121900">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121900" lIns="121900" rIns="121900" tIns="121900">
              <a:noAutofit/>
            </a:bodyPr>
            <a:lstStyle/>
            <a:p>
              <a:pPr lvl="0">
                <a:spcBef>
                  <a:spcPts val="0"/>
                </a:spcBef>
                <a:buNone/>
              </a:pPr>
              <a:r>
                <a:t/>
              </a:r>
              <a:endParaRPr/>
            </a:p>
          </p:txBody>
        </p:sp>
      </p:grpSp>
      <p:sp>
        <p:nvSpPr>
          <p:cNvPr id="26" name="Shape 26"/>
          <p:cNvSpPr txBox="1"/>
          <p:nvPr>
            <p:ph type="title"/>
          </p:nvPr>
        </p:nvSpPr>
        <p:spPr>
          <a:xfrm>
            <a:off x="797466" y="2869796"/>
            <a:ext cx="10962900" cy="1118400"/>
          </a:xfrm>
          <a:prstGeom prst="rect">
            <a:avLst/>
          </a:prstGeom>
        </p:spPr>
        <p:txBody>
          <a:bodyPr anchorCtr="0" anchor="ctr" bIns="121900" lIns="121900" rIns="121900" tIns="121900"/>
          <a:lstStyle>
            <a:lvl1pPr lvl="0">
              <a:spcBef>
                <a:spcPts val="0"/>
              </a:spcBef>
              <a:buClr>
                <a:schemeClr val="lt1"/>
              </a:buClr>
              <a:buSzPct val="100000"/>
              <a:defRPr sz="5600">
                <a:solidFill>
                  <a:schemeClr val="lt1"/>
                </a:solidFill>
              </a:defRPr>
            </a:lvl1pPr>
            <a:lvl2pPr lvl="1">
              <a:spcBef>
                <a:spcPts val="0"/>
              </a:spcBef>
              <a:buClr>
                <a:schemeClr val="lt1"/>
              </a:buClr>
              <a:buSzPct val="100000"/>
              <a:defRPr sz="5600">
                <a:solidFill>
                  <a:schemeClr val="lt1"/>
                </a:solidFill>
              </a:defRPr>
            </a:lvl2pPr>
            <a:lvl3pPr lvl="2">
              <a:spcBef>
                <a:spcPts val="0"/>
              </a:spcBef>
              <a:buClr>
                <a:schemeClr val="lt1"/>
              </a:buClr>
              <a:buSzPct val="100000"/>
              <a:defRPr sz="5600">
                <a:solidFill>
                  <a:schemeClr val="lt1"/>
                </a:solidFill>
              </a:defRPr>
            </a:lvl3pPr>
            <a:lvl4pPr lvl="3">
              <a:spcBef>
                <a:spcPts val="0"/>
              </a:spcBef>
              <a:buClr>
                <a:schemeClr val="lt1"/>
              </a:buClr>
              <a:buSzPct val="100000"/>
              <a:defRPr sz="5600">
                <a:solidFill>
                  <a:schemeClr val="lt1"/>
                </a:solidFill>
              </a:defRPr>
            </a:lvl4pPr>
            <a:lvl5pPr lvl="4">
              <a:spcBef>
                <a:spcPts val="0"/>
              </a:spcBef>
              <a:buClr>
                <a:schemeClr val="lt1"/>
              </a:buClr>
              <a:buSzPct val="100000"/>
              <a:defRPr sz="5600">
                <a:solidFill>
                  <a:schemeClr val="lt1"/>
                </a:solidFill>
              </a:defRPr>
            </a:lvl5pPr>
            <a:lvl6pPr lvl="5">
              <a:spcBef>
                <a:spcPts val="0"/>
              </a:spcBef>
              <a:buClr>
                <a:schemeClr val="lt1"/>
              </a:buClr>
              <a:buSzPct val="100000"/>
              <a:defRPr sz="5600">
                <a:solidFill>
                  <a:schemeClr val="lt1"/>
                </a:solidFill>
              </a:defRPr>
            </a:lvl6pPr>
            <a:lvl7pPr lvl="6">
              <a:spcBef>
                <a:spcPts val="0"/>
              </a:spcBef>
              <a:buClr>
                <a:schemeClr val="lt1"/>
              </a:buClr>
              <a:buSzPct val="100000"/>
              <a:defRPr sz="5600">
                <a:solidFill>
                  <a:schemeClr val="lt1"/>
                </a:solidFill>
              </a:defRPr>
            </a:lvl7pPr>
            <a:lvl8pPr lvl="7">
              <a:spcBef>
                <a:spcPts val="0"/>
              </a:spcBef>
              <a:buClr>
                <a:schemeClr val="lt1"/>
              </a:buClr>
              <a:buSzPct val="100000"/>
              <a:defRPr sz="5600">
                <a:solidFill>
                  <a:schemeClr val="lt1"/>
                </a:solidFill>
              </a:defRPr>
            </a:lvl8pPr>
            <a:lvl9pPr lvl="8">
              <a:spcBef>
                <a:spcPts val="0"/>
              </a:spcBef>
              <a:buClr>
                <a:schemeClr val="lt1"/>
              </a:buClr>
              <a:buSzPct val="100000"/>
              <a:defRPr sz="5600">
                <a:solidFill>
                  <a:schemeClr val="lt1"/>
                </a:solidFill>
              </a:defRPr>
            </a:lvl9pPr>
          </a:lstStyle>
          <a:p/>
        </p:txBody>
      </p:sp>
      <p:sp>
        <p:nvSpPr>
          <p:cNvPr id="27" name="Shape 27"/>
          <p:cNvSpPr txBox="1"/>
          <p:nvPr>
            <p:ph idx="12" type="sldNum"/>
          </p:nvPr>
        </p:nvSpPr>
        <p:spPr>
          <a:xfrm>
            <a:off x="11280575" y="6201586"/>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5204762"/>
            <a:ext cx="12191695" cy="1653192"/>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121900" lIns="121900" rIns="121900" tIns="121900">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121900" lIns="121900" rIns="121900" tIns="121900">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121900" lIns="121900" rIns="121900" tIns="121900">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121900" lIns="121900" rIns="121900" tIns="121900">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121900" lIns="121900" rIns="121900" tIns="121900">
              <a:noAutofit/>
            </a:bodyPr>
            <a:lstStyle/>
            <a:p>
              <a:pPr lvl="0">
                <a:spcBef>
                  <a:spcPts val="0"/>
                </a:spcBef>
                <a:buNone/>
              </a:pPr>
              <a:r>
                <a:t/>
              </a:r>
              <a:endParaRPr/>
            </a:p>
          </p:txBody>
        </p:sp>
      </p:grpSp>
      <p:sp>
        <p:nvSpPr>
          <p:cNvPr id="35" name="Shape 35"/>
          <p:cNvSpPr txBox="1"/>
          <p:nvPr>
            <p:ph type="title"/>
          </p:nvPr>
        </p:nvSpPr>
        <p:spPr>
          <a:xfrm>
            <a:off x="415600" y="546666"/>
            <a:ext cx="11360700" cy="810300"/>
          </a:xfrm>
          <a:prstGeom prst="rect">
            <a:avLst/>
          </a:prstGeom>
        </p:spPr>
        <p:txBody>
          <a:bodyPr anchorCtr="0" anchor="t"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415600" y="1639833"/>
            <a:ext cx="11360700" cy="4452000"/>
          </a:xfrm>
          <a:prstGeom prst="rect">
            <a:avLst/>
          </a:prstGeom>
        </p:spPr>
        <p:txBody>
          <a:bodyPr anchorCtr="0" anchor="t"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11280575" y="6201586"/>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415600" y="546666"/>
            <a:ext cx="11360700" cy="810300"/>
          </a:xfrm>
          <a:prstGeom prst="rect">
            <a:avLst/>
          </a:prstGeom>
        </p:spPr>
        <p:txBody>
          <a:bodyPr anchorCtr="0" anchor="t"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415600" y="1639966"/>
            <a:ext cx="5333100" cy="4452000"/>
          </a:xfrm>
          <a:prstGeom prst="rect">
            <a:avLst/>
          </a:prstGeom>
        </p:spPr>
        <p:txBody>
          <a:bodyPr anchorCtr="0" anchor="t" bIns="121900" lIns="121900" rIns="121900" tIns="12190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41" name="Shape 41"/>
          <p:cNvSpPr txBox="1"/>
          <p:nvPr>
            <p:ph idx="2" type="body"/>
          </p:nvPr>
        </p:nvSpPr>
        <p:spPr>
          <a:xfrm>
            <a:off x="6443200" y="1639966"/>
            <a:ext cx="5333100" cy="4452000"/>
          </a:xfrm>
          <a:prstGeom prst="rect">
            <a:avLst/>
          </a:prstGeom>
        </p:spPr>
        <p:txBody>
          <a:bodyPr anchorCtr="0" anchor="t" bIns="121900" lIns="121900" rIns="121900" tIns="12190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42" name="Shape 42"/>
          <p:cNvSpPr txBox="1"/>
          <p:nvPr>
            <p:ph idx="12" type="sldNum"/>
          </p:nvPr>
        </p:nvSpPr>
        <p:spPr>
          <a:xfrm>
            <a:off x="11280575" y="6201586"/>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415600" y="546666"/>
            <a:ext cx="11360700" cy="810300"/>
          </a:xfrm>
          <a:prstGeom prst="rect">
            <a:avLst/>
          </a:prstGeom>
        </p:spPr>
        <p:txBody>
          <a:bodyPr anchorCtr="0" anchor="t"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11280575" y="6201586"/>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415600" y="740800"/>
            <a:ext cx="3744000" cy="1007700"/>
          </a:xfrm>
          <a:prstGeom prst="rect">
            <a:avLst/>
          </a:prstGeom>
        </p:spPr>
        <p:txBody>
          <a:bodyPr anchorCtr="0" anchor="b" bIns="121900" lIns="121900" rIns="121900" tIns="12190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p:txBody>
      </p:sp>
      <p:sp>
        <p:nvSpPr>
          <p:cNvPr id="48" name="Shape 48"/>
          <p:cNvSpPr txBox="1"/>
          <p:nvPr>
            <p:ph idx="1" type="body"/>
          </p:nvPr>
        </p:nvSpPr>
        <p:spPr>
          <a:xfrm>
            <a:off x="415600" y="1954405"/>
            <a:ext cx="3744000" cy="4137600"/>
          </a:xfrm>
          <a:prstGeom prst="rect">
            <a:avLst/>
          </a:prstGeom>
        </p:spPr>
        <p:txBody>
          <a:bodyPr anchorCtr="0" anchor="t" bIns="121900" lIns="121900" rIns="121900" tIns="12190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49" name="Shape 49"/>
          <p:cNvSpPr txBox="1"/>
          <p:nvPr>
            <p:ph idx="12" type="sldNum"/>
          </p:nvPr>
        </p:nvSpPr>
        <p:spPr>
          <a:xfrm>
            <a:off x="11280575" y="6201586"/>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8130967" y="6"/>
            <a:ext cx="4060731" cy="2707359"/>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121900" lIns="121900" rIns="121900" tIns="121900">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121900" lIns="121900" rIns="121900" tIns="121900">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121900" lIns="121900" rIns="121900" tIns="121900">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121900" lIns="121900" rIns="121900" tIns="121900">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121900" lIns="121900" rIns="121900" tIns="121900">
              <a:noAutofit/>
            </a:bodyPr>
            <a:lstStyle/>
            <a:p>
              <a:pPr lvl="0">
                <a:spcBef>
                  <a:spcPts val="0"/>
                </a:spcBef>
                <a:buNone/>
              </a:pPr>
              <a:r>
                <a:t/>
              </a:r>
              <a:endParaRPr/>
            </a:p>
          </p:txBody>
        </p:sp>
      </p:grpSp>
      <p:sp>
        <p:nvSpPr>
          <p:cNvPr id="57" name="Shape 57"/>
          <p:cNvSpPr txBox="1"/>
          <p:nvPr>
            <p:ph type="title"/>
          </p:nvPr>
        </p:nvSpPr>
        <p:spPr>
          <a:xfrm>
            <a:off x="653666" y="701800"/>
            <a:ext cx="7491600" cy="5454300"/>
          </a:xfrm>
          <a:prstGeom prst="rect">
            <a:avLst/>
          </a:prstGeom>
        </p:spPr>
        <p:txBody>
          <a:bodyPr anchorCtr="0" anchor="ctr" bIns="121900" lIns="121900" rIns="121900" tIns="121900"/>
          <a:lstStyle>
            <a:lvl1pPr lvl="0">
              <a:spcBef>
                <a:spcPts val="0"/>
              </a:spcBef>
              <a:buClr>
                <a:schemeClr val="lt1"/>
              </a:buClr>
              <a:buSzPct val="100000"/>
              <a:defRPr sz="6400">
                <a:solidFill>
                  <a:schemeClr val="lt1"/>
                </a:solidFill>
              </a:defRPr>
            </a:lvl1pPr>
            <a:lvl2pPr lvl="1">
              <a:spcBef>
                <a:spcPts val="0"/>
              </a:spcBef>
              <a:buClr>
                <a:schemeClr val="lt1"/>
              </a:buClr>
              <a:buSzPct val="100000"/>
              <a:defRPr sz="6400">
                <a:solidFill>
                  <a:schemeClr val="lt1"/>
                </a:solidFill>
              </a:defRPr>
            </a:lvl2pPr>
            <a:lvl3pPr lvl="2">
              <a:spcBef>
                <a:spcPts val="0"/>
              </a:spcBef>
              <a:buClr>
                <a:schemeClr val="lt1"/>
              </a:buClr>
              <a:buSzPct val="100000"/>
              <a:defRPr sz="6400">
                <a:solidFill>
                  <a:schemeClr val="lt1"/>
                </a:solidFill>
              </a:defRPr>
            </a:lvl3pPr>
            <a:lvl4pPr lvl="3">
              <a:spcBef>
                <a:spcPts val="0"/>
              </a:spcBef>
              <a:buClr>
                <a:schemeClr val="lt1"/>
              </a:buClr>
              <a:buSzPct val="100000"/>
              <a:defRPr sz="6400">
                <a:solidFill>
                  <a:schemeClr val="lt1"/>
                </a:solidFill>
              </a:defRPr>
            </a:lvl4pPr>
            <a:lvl5pPr lvl="4">
              <a:spcBef>
                <a:spcPts val="0"/>
              </a:spcBef>
              <a:buClr>
                <a:schemeClr val="lt1"/>
              </a:buClr>
              <a:buSzPct val="100000"/>
              <a:defRPr sz="6400">
                <a:solidFill>
                  <a:schemeClr val="lt1"/>
                </a:solidFill>
              </a:defRPr>
            </a:lvl5pPr>
            <a:lvl6pPr lvl="5">
              <a:spcBef>
                <a:spcPts val="0"/>
              </a:spcBef>
              <a:buClr>
                <a:schemeClr val="lt1"/>
              </a:buClr>
              <a:buSzPct val="100000"/>
              <a:defRPr sz="6400">
                <a:solidFill>
                  <a:schemeClr val="lt1"/>
                </a:solidFill>
              </a:defRPr>
            </a:lvl6pPr>
            <a:lvl7pPr lvl="6">
              <a:spcBef>
                <a:spcPts val="0"/>
              </a:spcBef>
              <a:buClr>
                <a:schemeClr val="lt1"/>
              </a:buClr>
              <a:buSzPct val="100000"/>
              <a:defRPr sz="6400">
                <a:solidFill>
                  <a:schemeClr val="lt1"/>
                </a:solidFill>
              </a:defRPr>
            </a:lvl7pPr>
            <a:lvl8pPr lvl="7">
              <a:spcBef>
                <a:spcPts val="0"/>
              </a:spcBef>
              <a:buClr>
                <a:schemeClr val="lt1"/>
              </a:buClr>
              <a:buSzPct val="100000"/>
              <a:defRPr sz="6400">
                <a:solidFill>
                  <a:schemeClr val="lt1"/>
                </a:solidFill>
              </a:defRPr>
            </a:lvl8pPr>
            <a:lvl9pPr lvl="8">
              <a:spcBef>
                <a:spcPts val="0"/>
              </a:spcBef>
              <a:buClr>
                <a:schemeClr val="lt1"/>
              </a:buClr>
              <a:buSzPct val="100000"/>
              <a:defRPr sz="6400">
                <a:solidFill>
                  <a:schemeClr val="lt1"/>
                </a:solidFill>
              </a:defRPr>
            </a:lvl9pPr>
          </a:lstStyle>
          <a:p/>
        </p:txBody>
      </p:sp>
      <p:sp>
        <p:nvSpPr>
          <p:cNvPr id="58" name="Shape 58"/>
          <p:cNvSpPr txBox="1"/>
          <p:nvPr>
            <p:ph idx="12" type="sldNum"/>
          </p:nvPr>
        </p:nvSpPr>
        <p:spPr>
          <a:xfrm>
            <a:off x="11280575" y="6201586"/>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6096000" y="-233"/>
            <a:ext cx="6096000" cy="6858000"/>
          </a:xfrm>
          <a:prstGeom prst="rect">
            <a:avLst/>
          </a:prstGeom>
          <a:solidFill>
            <a:schemeClr val="dk1"/>
          </a:solidFill>
          <a:ln>
            <a:noFill/>
          </a:ln>
        </p:spPr>
        <p:txBody>
          <a:bodyPr anchorCtr="0" anchor="ctr" bIns="121900" lIns="121900" rIns="121900" tIns="121900">
            <a:noAutofit/>
          </a:bodyPr>
          <a:lstStyle/>
          <a:p>
            <a:pPr lvl="0">
              <a:spcBef>
                <a:spcPts val="0"/>
              </a:spcBef>
              <a:buNone/>
            </a:pPr>
            <a:r>
              <a:t/>
            </a:r>
            <a:endParaRPr/>
          </a:p>
        </p:txBody>
      </p:sp>
      <p:cxnSp>
        <p:nvCxnSpPr>
          <p:cNvPr id="61" name="Shape 61"/>
          <p:cNvCxnSpPr/>
          <p:nvPr/>
        </p:nvCxnSpPr>
        <p:spPr>
          <a:xfrm>
            <a:off x="6706233" y="5994000"/>
            <a:ext cx="624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354000" y="1534800"/>
            <a:ext cx="5393700" cy="2085900"/>
          </a:xfrm>
          <a:prstGeom prst="rect">
            <a:avLst/>
          </a:prstGeom>
        </p:spPr>
        <p:txBody>
          <a:bodyPr anchorCtr="0" anchor="b" bIns="121900" lIns="121900" rIns="121900" tIns="12190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p:txBody>
      </p:sp>
      <p:sp>
        <p:nvSpPr>
          <p:cNvPr id="63" name="Shape 63"/>
          <p:cNvSpPr txBox="1"/>
          <p:nvPr>
            <p:ph idx="1" type="subTitle"/>
          </p:nvPr>
        </p:nvSpPr>
        <p:spPr>
          <a:xfrm>
            <a:off x="354000" y="3692001"/>
            <a:ext cx="5393700" cy="1692300"/>
          </a:xfrm>
          <a:prstGeom prst="rect">
            <a:avLst/>
          </a:prstGeom>
        </p:spPr>
        <p:txBody>
          <a:bodyPr anchorCtr="0" anchor="t" bIns="121900" lIns="121900" rIns="121900" tIns="12190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64" name="Shape 64"/>
          <p:cNvSpPr txBox="1"/>
          <p:nvPr>
            <p:ph idx="2" type="body"/>
          </p:nvPr>
        </p:nvSpPr>
        <p:spPr>
          <a:xfrm>
            <a:off x="6586000" y="965600"/>
            <a:ext cx="5115900" cy="4926900"/>
          </a:xfrm>
          <a:prstGeom prst="rect">
            <a:avLst/>
          </a:prstGeom>
        </p:spPr>
        <p:txBody>
          <a:bodyPr anchorCtr="0" anchor="ctr" bIns="121900" lIns="121900" rIns="121900" tIns="12190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11280575" y="6201586"/>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426000" y="5640766"/>
            <a:ext cx="7998300" cy="798300"/>
          </a:xfrm>
          <a:prstGeom prst="rect">
            <a:avLst/>
          </a:prstGeom>
        </p:spPr>
        <p:txBody>
          <a:bodyPr anchorCtr="0" anchor="ctr" bIns="121900" lIns="121900" rIns="121900" tIns="121900"/>
          <a:lstStyle>
            <a:lvl1pPr lvl="0">
              <a:lnSpc>
                <a:spcPct val="100000"/>
              </a:lnSpc>
              <a:spcBef>
                <a:spcPts val="0"/>
              </a:spcBef>
              <a:spcAft>
                <a:spcPts val="0"/>
              </a:spcAft>
              <a:buNone/>
              <a:defRPr/>
            </a:lvl1pPr>
          </a:lstStyle>
          <a:p/>
        </p:txBody>
      </p:sp>
      <p:sp>
        <p:nvSpPr>
          <p:cNvPr id="68" name="Shape 68"/>
          <p:cNvSpPr txBox="1"/>
          <p:nvPr>
            <p:ph idx="12" type="sldNum"/>
          </p:nvPr>
        </p:nvSpPr>
        <p:spPr>
          <a:xfrm>
            <a:off x="11280575" y="6201586"/>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15600" y="546666"/>
            <a:ext cx="11360700" cy="810300"/>
          </a:xfrm>
          <a:prstGeom prst="rect">
            <a:avLst/>
          </a:prstGeom>
          <a:noFill/>
          <a:ln>
            <a:noFill/>
          </a:ln>
        </p:spPr>
        <p:txBody>
          <a:bodyPr anchorCtr="0" anchor="t" bIns="121900" lIns="121900" rIns="121900" tIns="121900"/>
          <a:lstStyle>
            <a:lvl1pPr lvl="0">
              <a:spcBef>
                <a:spcPts val="0"/>
              </a:spcBef>
              <a:buClr>
                <a:schemeClr val="dk1"/>
              </a:buClr>
              <a:buSzPct val="100000"/>
              <a:buFont typeface="Roboto"/>
              <a:buNone/>
              <a:defRPr sz="4000">
                <a:solidFill>
                  <a:schemeClr val="dk1"/>
                </a:solidFill>
                <a:latin typeface="Roboto"/>
                <a:ea typeface="Roboto"/>
                <a:cs typeface="Roboto"/>
                <a:sym typeface="Roboto"/>
              </a:defRPr>
            </a:lvl1pPr>
            <a:lvl2pPr lvl="1">
              <a:spcBef>
                <a:spcPts val="0"/>
              </a:spcBef>
              <a:buClr>
                <a:schemeClr val="dk1"/>
              </a:buClr>
              <a:buSzPct val="100000"/>
              <a:buFont typeface="Roboto"/>
              <a:buNone/>
              <a:defRPr sz="4000">
                <a:solidFill>
                  <a:schemeClr val="dk1"/>
                </a:solidFill>
                <a:latin typeface="Roboto"/>
                <a:ea typeface="Roboto"/>
                <a:cs typeface="Roboto"/>
                <a:sym typeface="Roboto"/>
              </a:defRPr>
            </a:lvl2pPr>
            <a:lvl3pPr lvl="2">
              <a:spcBef>
                <a:spcPts val="0"/>
              </a:spcBef>
              <a:buClr>
                <a:schemeClr val="dk1"/>
              </a:buClr>
              <a:buSzPct val="100000"/>
              <a:buFont typeface="Roboto"/>
              <a:buNone/>
              <a:defRPr sz="4000">
                <a:solidFill>
                  <a:schemeClr val="dk1"/>
                </a:solidFill>
                <a:latin typeface="Roboto"/>
                <a:ea typeface="Roboto"/>
                <a:cs typeface="Roboto"/>
                <a:sym typeface="Roboto"/>
              </a:defRPr>
            </a:lvl3pPr>
            <a:lvl4pPr lvl="3">
              <a:spcBef>
                <a:spcPts val="0"/>
              </a:spcBef>
              <a:buClr>
                <a:schemeClr val="dk1"/>
              </a:buClr>
              <a:buSzPct val="100000"/>
              <a:buFont typeface="Roboto"/>
              <a:buNone/>
              <a:defRPr sz="4000">
                <a:solidFill>
                  <a:schemeClr val="dk1"/>
                </a:solidFill>
                <a:latin typeface="Roboto"/>
                <a:ea typeface="Roboto"/>
                <a:cs typeface="Roboto"/>
                <a:sym typeface="Roboto"/>
              </a:defRPr>
            </a:lvl4pPr>
            <a:lvl5pPr lvl="4">
              <a:spcBef>
                <a:spcPts val="0"/>
              </a:spcBef>
              <a:buClr>
                <a:schemeClr val="dk1"/>
              </a:buClr>
              <a:buSzPct val="100000"/>
              <a:buFont typeface="Roboto"/>
              <a:buNone/>
              <a:defRPr sz="4000">
                <a:solidFill>
                  <a:schemeClr val="dk1"/>
                </a:solidFill>
                <a:latin typeface="Roboto"/>
                <a:ea typeface="Roboto"/>
                <a:cs typeface="Roboto"/>
                <a:sym typeface="Roboto"/>
              </a:defRPr>
            </a:lvl5pPr>
            <a:lvl6pPr lvl="5">
              <a:spcBef>
                <a:spcPts val="0"/>
              </a:spcBef>
              <a:buClr>
                <a:schemeClr val="dk1"/>
              </a:buClr>
              <a:buSzPct val="100000"/>
              <a:buFont typeface="Roboto"/>
              <a:buNone/>
              <a:defRPr sz="4000">
                <a:solidFill>
                  <a:schemeClr val="dk1"/>
                </a:solidFill>
                <a:latin typeface="Roboto"/>
                <a:ea typeface="Roboto"/>
                <a:cs typeface="Roboto"/>
                <a:sym typeface="Roboto"/>
              </a:defRPr>
            </a:lvl6pPr>
            <a:lvl7pPr lvl="6">
              <a:spcBef>
                <a:spcPts val="0"/>
              </a:spcBef>
              <a:buClr>
                <a:schemeClr val="dk1"/>
              </a:buClr>
              <a:buSzPct val="100000"/>
              <a:buFont typeface="Roboto"/>
              <a:buNone/>
              <a:defRPr sz="4000">
                <a:solidFill>
                  <a:schemeClr val="dk1"/>
                </a:solidFill>
                <a:latin typeface="Roboto"/>
                <a:ea typeface="Roboto"/>
                <a:cs typeface="Roboto"/>
                <a:sym typeface="Roboto"/>
              </a:defRPr>
            </a:lvl7pPr>
            <a:lvl8pPr lvl="7">
              <a:spcBef>
                <a:spcPts val="0"/>
              </a:spcBef>
              <a:buClr>
                <a:schemeClr val="dk1"/>
              </a:buClr>
              <a:buSzPct val="100000"/>
              <a:buFont typeface="Roboto"/>
              <a:buNone/>
              <a:defRPr sz="4000">
                <a:solidFill>
                  <a:schemeClr val="dk1"/>
                </a:solidFill>
                <a:latin typeface="Roboto"/>
                <a:ea typeface="Roboto"/>
                <a:cs typeface="Roboto"/>
                <a:sym typeface="Roboto"/>
              </a:defRPr>
            </a:lvl8pPr>
            <a:lvl9pPr lvl="8">
              <a:spcBef>
                <a:spcPts val="0"/>
              </a:spcBef>
              <a:buClr>
                <a:schemeClr val="dk1"/>
              </a:buClr>
              <a:buSzPct val="100000"/>
              <a:buFont typeface="Roboto"/>
              <a:buNone/>
              <a:defRPr sz="4000">
                <a:solidFill>
                  <a:schemeClr val="dk1"/>
                </a:solidFill>
                <a:latin typeface="Roboto"/>
                <a:ea typeface="Roboto"/>
                <a:cs typeface="Roboto"/>
                <a:sym typeface="Roboto"/>
              </a:defRPr>
            </a:lvl9pPr>
          </a:lstStyle>
          <a:p/>
        </p:txBody>
      </p:sp>
      <p:sp>
        <p:nvSpPr>
          <p:cNvPr id="7" name="Shape 7"/>
          <p:cNvSpPr txBox="1"/>
          <p:nvPr>
            <p:ph idx="1" type="body"/>
          </p:nvPr>
        </p:nvSpPr>
        <p:spPr>
          <a:xfrm>
            <a:off x="415600" y="1639833"/>
            <a:ext cx="11360700" cy="4452000"/>
          </a:xfrm>
          <a:prstGeom prst="rect">
            <a:avLst/>
          </a:prstGeom>
          <a:noFill/>
          <a:ln>
            <a:noFill/>
          </a:ln>
        </p:spPr>
        <p:txBody>
          <a:bodyPr anchorCtr="0" anchor="t" bIns="121900" lIns="121900" rIns="121900" tIns="121900"/>
          <a:lstStyle>
            <a:lvl1pPr lvl="0">
              <a:lnSpc>
                <a:spcPct val="115000"/>
              </a:lnSpc>
              <a:spcBef>
                <a:spcPts val="0"/>
              </a:spcBef>
              <a:spcAft>
                <a:spcPts val="2100"/>
              </a:spcAft>
              <a:buClr>
                <a:schemeClr val="dk2"/>
              </a:buClr>
              <a:buSzPct val="100000"/>
              <a:buFont typeface="Roboto"/>
              <a:defRPr sz="2400">
                <a:solidFill>
                  <a:schemeClr val="dk2"/>
                </a:solidFill>
                <a:latin typeface="Roboto"/>
                <a:ea typeface="Roboto"/>
                <a:cs typeface="Roboto"/>
                <a:sym typeface="Roboto"/>
              </a:defRPr>
            </a:lvl1pPr>
            <a:lvl2pPr lvl="1">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2pPr>
            <a:lvl3pPr lvl="2">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3pPr>
            <a:lvl4pPr lvl="3">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4pPr>
            <a:lvl5pPr lvl="4">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5pPr>
            <a:lvl6pPr lvl="5">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6pPr>
            <a:lvl7pPr lvl="6">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7pPr>
            <a:lvl8pPr lvl="7">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8pPr>
            <a:lvl9pPr lvl="8">
              <a:lnSpc>
                <a:spcPct val="115000"/>
              </a:lnSpc>
              <a:spcBef>
                <a:spcPts val="0"/>
              </a:spcBef>
              <a:spcAft>
                <a:spcPts val="2100"/>
              </a:spcAft>
              <a:buClr>
                <a:schemeClr val="dk2"/>
              </a:buClr>
              <a:buSzPct val="100000"/>
              <a:buFont typeface="Roboto"/>
              <a:defRPr sz="1900">
                <a:solidFill>
                  <a:schemeClr val="dk2"/>
                </a:solidFill>
                <a:latin typeface="Roboto"/>
                <a:ea typeface="Roboto"/>
                <a:cs typeface="Roboto"/>
                <a:sym typeface="Roboto"/>
              </a:defRPr>
            </a:lvl9pPr>
          </a:lstStyle>
          <a:p/>
        </p:txBody>
      </p:sp>
      <p:sp>
        <p:nvSpPr>
          <p:cNvPr id="8" name="Shape 8"/>
          <p:cNvSpPr txBox="1"/>
          <p:nvPr>
            <p:ph idx="12" type="sldNum"/>
          </p:nvPr>
        </p:nvSpPr>
        <p:spPr>
          <a:xfrm>
            <a:off x="11280575" y="6201586"/>
            <a:ext cx="731700" cy="524700"/>
          </a:xfrm>
          <a:prstGeom prst="rect">
            <a:avLst/>
          </a:prstGeom>
          <a:noFill/>
          <a:ln>
            <a:noFill/>
          </a:ln>
        </p:spPr>
        <p:txBody>
          <a:bodyPr anchorCtr="0" anchor="ctr" bIns="121900" lIns="121900" rIns="121900" tIns="121900">
            <a:noAutofit/>
          </a:bodyPr>
          <a:lstStyle/>
          <a:p>
            <a:pPr lvl="0" algn="r">
              <a:spcBef>
                <a:spcPts val="0"/>
              </a:spcBef>
              <a:buNone/>
            </a:pPr>
            <a:fld id="{00000000-1234-1234-1234-123412341234}" type="slidenum">
              <a:rPr lang="en-US" sz="13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8.png"/><Relationship Id="rId4" Type="http://schemas.openxmlformats.org/officeDocument/2006/relationships/image" Target="../media/image06.png"/><Relationship Id="rId5" Type="http://schemas.openxmlformats.org/officeDocument/2006/relationships/image" Target="../media/image0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5.png"/><Relationship Id="rId4" Type="http://schemas.openxmlformats.org/officeDocument/2006/relationships/image" Target="../media/image0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file.scirp.org/pdf/CE_2014042813551739.pdf" TargetMode="External"/><Relationship Id="rId4" Type="http://schemas.openxmlformats.org/officeDocument/2006/relationships/hyperlink" Target="http://www.edutopia.org/discussion/dos-and-donts-classroom-management-your-25-best-tips" TargetMode="External"/><Relationship Id="rId5" Type="http://schemas.openxmlformats.org/officeDocument/2006/relationships/hyperlink" Target="http://h"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bctf.ca/uploadedFiles/Public/SalaryBenefits/Rehab/HW-ArticleReviews.pdf" TargetMode="External"/><Relationship Id="rId4" Type="http://schemas.openxmlformats.org/officeDocument/2006/relationships/hyperlink" Target="http://www.bbc.com/news/education-115312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9.png"/><Relationship Id="rId4" Type="http://schemas.openxmlformats.org/officeDocument/2006/relationships/image" Target="../media/image0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ctrTitle"/>
          </p:nvPr>
        </p:nvSpPr>
        <p:spPr>
          <a:xfrm flipH="1" rot="-681728">
            <a:off x="633031" y="3183037"/>
            <a:ext cx="11431437" cy="2431174"/>
          </a:xfrm>
          <a:prstGeom prst="rect">
            <a:avLst/>
          </a:prstGeom>
          <a:solidFill>
            <a:srgbClr val="FFFF00"/>
          </a:solidFill>
          <a:ln>
            <a:noFill/>
          </a:ln>
        </p:spPr>
        <p:txBody>
          <a:bodyPr anchorCtr="0" anchor="t" bIns="45700" lIns="91425" rIns="91425" tIns="45700">
            <a:noAutofit/>
          </a:bodyPr>
          <a:lstStyle/>
          <a:p>
            <a:pPr indent="0" lvl="0" marL="0" marR="0" rtl="0" algn="ctr">
              <a:lnSpc>
                <a:spcPct val="105000"/>
              </a:lnSpc>
              <a:spcBef>
                <a:spcPts val="0"/>
              </a:spcBef>
              <a:buClr>
                <a:schemeClr val="lt2"/>
              </a:buClr>
              <a:buSzPct val="25000"/>
              <a:buFont typeface="Libre Baskerville"/>
              <a:buNone/>
            </a:pPr>
            <a:r>
              <a:rPr b="0" i="0" lang="en-US" sz="3900" u="none" cap="none" strike="noStrike">
                <a:solidFill>
                  <a:schemeClr val="lt2"/>
                </a:solidFill>
                <a:latin typeface="Libre Baskerville"/>
                <a:ea typeface="Libre Baskerville"/>
                <a:cs typeface="Libre Baskerville"/>
                <a:sym typeface="Libre Baskerville"/>
              </a:rPr>
              <a:t>By:</a:t>
            </a:r>
            <a:br>
              <a:rPr b="0" i="0" lang="en-US" sz="3900" u="none" cap="none" strike="noStrike">
                <a:solidFill>
                  <a:schemeClr val="lt2"/>
                </a:solidFill>
                <a:latin typeface="Libre Baskerville"/>
                <a:ea typeface="Libre Baskerville"/>
                <a:cs typeface="Libre Baskerville"/>
                <a:sym typeface="Libre Baskerville"/>
              </a:rPr>
            </a:br>
            <a:r>
              <a:rPr b="0" i="0" lang="en-US" sz="3900" u="none" cap="none" strike="noStrike">
                <a:solidFill>
                  <a:schemeClr val="lt2"/>
                </a:solidFill>
                <a:latin typeface="Libre Baskerville"/>
                <a:ea typeface="Libre Baskerville"/>
                <a:cs typeface="Libre Baskerville"/>
                <a:sym typeface="Libre Baskerville"/>
              </a:rPr>
              <a:t> </a:t>
            </a:r>
            <a:r>
              <a:rPr b="0" i="0" lang="en-US" sz="5400" u="none" cap="none" strike="noStrike">
                <a:solidFill>
                  <a:schemeClr val="lt2"/>
                </a:solidFill>
                <a:latin typeface="Libre Baskerville"/>
                <a:ea typeface="Libre Baskerville"/>
                <a:cs typeface="Libre Baskerville"/>
                <a:sym typeface="Libre Baskerville"/>
              </a:rPr>
              <a:t>Namrata</a:t>
            </a:r>
            <a:r>
              <a:rPr lang="en-US" sz="5400">
                <a:solidFill>
                  <a:schemeClr val="lt2"/>
                </a:solidFill>
                <a:latin typeface="Libre Baskerville"/>
                <a:ea typeface="Libre Baskerville"/>
                <a:cs typeface="Libre Baskerville"/>
                <a:sym typeface="Libre Baskerville"/>
              </a:rPr>
              <a:t>, Sarah, Alexis, Erik &amp; Shirel </a:t>
            </a:r>
            <a:r>
              <a:rPr b="0" i="0" lang="en-US" sz="5400" u="none" cap="none" strike="noStrike">
                <a:solidFill>
                  <a:schemeClr val="lt2"/>
                </a:solidFill>
                <a:latin typeface="Libre Baskerville"/>
                <a:ea typeface="Libre Baskerville"/>
                <a:cs typeface="Libre Baskerville"/>
                <a:sym typeface="Libre Baskerville"/>
              </a:rPr>
              <a:t> </a:t>
            </a:r>
          </a:p>
        </p:txBody>
      </p:sp>
      <p:sp>
        <p:nvSpPr>
          <p:cNvPr id="103" name="Shape 103"/>
          <p:cNvSpPr txBox="1"/>
          <p:nvPr/>
        </p:nvSpPr>
        <p:spPr>
          <a:xfrm>
            <a:off x="370450" y="571550"/>
            <a:ext cx="11349600" cy="1509300"/>
          </a:xfrm>
          <a:prstGeom prst="rect">
            <a:avLst/>
          </a:prstGeom>
          <a:solidFill>
            <a:srgbClr val="FF9900"/>
          </a:solidFill>
          <a:ln>
            <a:noFill/>
          </a:ln>
        </p:spPr>
        <p:txBody>
          <a:bodyPr anchorCtr="0" anchor="t" bIns="91425" lIns="91425" rIns="91425" tIns="91425">
            <a:noAutofit/>
          </a:bodyPr>
          <a:lstStyle/>
          <a:p>
            <a:pPr lvl="0">
              <a:spcBef>
                <a:spcPts val="0"/>
              </a:spcBef>
              <a:buNone/>
            </a:pPr>
            <a:r>
              <a:rPr b="1" lang="en-US" sz="6000"/>
              <a:t>CLASSROOM MANAGEMENT</a:t>
            </a:r>
            <a:r>
              <a:rPr b="1" lang="en-US" sz="7200"/>
              <a:t>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15600" y="546666"/>
            <a:ext cx="11360700" cy="810300"/>
          </a:xfrm>
          <a:prstGeom prst="rect">
            <a:avLst/>
          </a:prstGeom>
        </p:spPr>
        <p:txBody>
          <a:bodyPr anchorCtr="0" anchor="t" bIns="121900" lIns="121900" rIns="121900" tIns="121900">
            <a:noAutofit/>
          </a:bodyPr>
          <a:lstStyle/>
          <a:p>
            <a:pPr lvl="0">
              <a:spcBef>
                <a:spcPts val="0"/>
              </a:spcBef>
              <a:buNone/>
            </a:pPr>
            <a:r>
              <a:rPr lang="en-US"/>
              <a:t>Be sure to:</a:t>
            </a:r>
          </a:p>
        </p:txBody>
      </p:sp>
      <p:sp>
        <p:nvSpPr>
          <p:cNvPr id="156" name="Shape 156"/>
          <p:cNvSpPr txBox="1"/>
          <p:nvPr>
            <p:ph idx="1" type="body"/>
          </p:nvPr>
        </p:nvSpPr>
        <p:spPr>
          <a:xfrm>
            <a:off x="415600" y="1639833"/>
            <a:ext cx="11360700" cy="4452000"/>
          </a:xfrm>
          <a:prstGeom prst="rect">
            <a:avLst/>
          </a:prstGeom>
        </p:spPr>
        <p:txBody>
          <a:bodyPr anchorCtr="0" anchor="t" bIns="121900" lIns="121900" rIns="121900" tIns="121900">
            <a:noAutofit/>
          </a:bodyPr>
          <a:lstStyle/>
          <a:p>
            <a:pPr lvl="0">
              <a:spcBef>
                <a:spcPts val="0"/>
              </a:spcBef>
              <a:buNone/>
            </a:pPr>
            <a:r>
              <a:rPr lang="en-US"/>
              <a:t>Check out the school’s policy regarding devices in the classroom.</a:t>
            </a:r>
          </a:p>
          <a:p>
            <a:pPr indent="-228600" lvl="0" marL="457200">
              <a:spcBef>
                <a:spcPts val="0"/>
              </a:spcBef>
            </a:pPr>
            <a:r>
              <a:rPr lang="en-US"/>
              <a:t>Can they be taken away? </a:t>
            </a:r>
          </a:p>
          <a:p>
            <a:pPr indent="-228600" lvl="0" marL="457200">
              <a:spcBef>
                <a:spcPts val="0"/>
              </a:spcBef>
            </a:pPr>
            <a:r>
              <a:rPr lang="en-US"/>
              <a:t>Some schools ban them at school, others encourage their use. </a:t>
            </a:r>
          </a:p>
          <a:p>
            <a:pPr lvl="0">
              <a:spcBef>
                <a:spcPts val="0"/>
              </a:spcBef>
              <a:buNone/>
            </a:pPr>
            <a:r>
              <a:rPr lang="en-US"/>
              <a:t>Devices can be problematic for classroom management.</a:t>
            </a:r>
          </a:p>
          <a:p>
            <a:pPr lvl="0">
              <a:spcBef>
                <a:spcPts val="0"/>
              </a:spcBef>
              <a:buNone/>
            </a:pPr>
            <a:r>
              <a:rPr lang="en-US"/>
              <a:t>Be sure you know what the chain of discipline in the school and follow it consistently.</a:t>
            </a:r>
          </a:p>
          <a:p>
            <a:pPr lvl="0">
              <a:spcBef>
                <a:spcPts val="0"/>
              </a:spcBef>
              <a:buNone/>
            </a:pPr>
            <a:r>
              <a:rPr lang="en-US"/>
              <a:t>You may not treat all students equally, but treat them all fairly.</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15600" y="546666"/>
            <a:ext cx="11360700" cy="810300"/>
          </a:xfrm>
          <a:prstGeom prst="rect">
            <a:avLst/>
          </a:prstGeom>
        </p:spPr>
        <p:txBody>
          <a:bodyPr anchorCtr="0" anchor="t" bIns="121900" lIns="121900" rIns="121900" tIns="121900">
            <a:noAutofit/>
          </a:bodyPr>
          <a:lstStyle/>
          <a:p>
            <a:pPr lvl="0" rtl="0">
              <a:spcBef>
                <a:spcPts val="0"/>
              </a:spcBef>
              <a:buNone/>
            </a:pPr>
            <a:r>
              <a:rPr lang="en-US"/>
              <a:t>Teacher Wellness  </a:t>
            </a:r>
          </a:p>
        </p:txBody>
      </p:sp>
      <p:sp>
        <p:nvSpPr>
          <p:cNvPr id="162" name="Shape 162"/>
          <p:cNvSpPr txBox="1"/>
          <p:nvPr>
            <p:ph idx="1" type="body"/>
          </p:nvPr>
        </p:nvSpPr>
        <p:spPr>
          <a:xfrm>
            <a:off x="542000" y="704675"/>
            <a:ext cx="8183400" cy="5447100"/>
          </a:xfrm>
          <a:prstGeom prst="rect">
            <a:avLst/>
          </a:prstGeom>
        </p:spPr>
        <p:txBody>
          <a:bodyPr anchorCtr="0" anchor="t" bIns="121900" lIns="121900" rIns="121900" tIns="121900">
            <a:noAutofit/>
          </a:bodyPr>
          <a:lstStyle/>
          <a:p>
            <a:pPr lvl="0" rtl="0">
              <a:spcBef>
                <a:spcPts val="0"/>
              </a:spcBef>
              <a:buNone/>
            </a:pPr>
            <a:r>
              <a:t/>
            </a:r>
            <a:endParaRPr sz="2200">
              <a:solidFill>
                <a:srgbClr val="000000"/>
              </a:solidFill>
            </a:endParaRPr>
          </a:p>
          <a:p>
            <a:pPr indent="-228600" lvl="0" rtl="0">
              <a:spcBef>
                <a:spcPts val="0"/>
              </a:spcBef>
              <a:spcAft>
                <a:spcPts val="0"/>
              </a:spcAft>
              <a:buNone/>
            </a:pPr>
            <a:r>
              <a:rPr lang="en-US">
                <a:solidFill>
                  <a:srgbClr val="000000"/>
                </a:solidFill>
              </a:rPr>
              <a:t>-  Teachers often experience burnout in their first few years of working because of lack of time, resources, and support, with high expectations, and making the workload overwhelming.</a:t>
            </a:r>
          </a:p>
          <a:p>
            <a:pPr indent="-228600" lvl="0" rtl="0">
              <a:spcBef>
                <a:spcPts val="0"/>
              </a:spcBef>
              <a:spcAft>
                <a:spcPts val="0"/>
              </a:spcAft>
              <a:buNone/>
            </a:pPr>
            <a:r>
              <a:t/>
            </a:r>
            <a:endParaRPr>
              <a:solidFill>
                <a:srgbClr val="000000"/>
              </a:solidFill>
            </a:endParaRPr>
          </a:p>
          <a:p>
            <a:pPr indent="-228600" lvl="0" rtl="0">
              <a:spcBef>
                <a:spcPts val="0"/>
              </a:spcBef>
              <a:spcAft>
                <a:spcPts val="0"/>
              </a:spcAft>
              <a:buNone/>
            </a:pPr>
            <a:r>
              <a:rPr lang="en-US">
                <a:solidFill>
                  <a:srgbClr val="000000"/>
                </a:solidFill>
              </a:rPr>
              <a:t>-  A consequence of high workloads and stress may include the onset mental health issues, a lack of self-care, working excessively, becoming sick, affecting family life and relationships and ultimately quitting teaching.</a:t>
            </a:r>
          </a:p>
          <a:p>
            <a:pPr indent="-228600" lvl="0" rtl="0">
              <a:spcBef>
                <a:spcPts val="0"/>
              </a:spcBef>
              <a:spcAft>
                <a:spcPts val="0"/>
              </a:spcAft>
              <a:buNone/>
            </a:pPr>
            <a:r>
              <a:t/>
            </a:r>
            <a:endParaRPr sz="2000">
              <a:solidFill>
                <a:srgbClr val="000000"/>
              </a:solidFill>
            </a:endParaRPr>
          </a:p>
          <a:p>
            <a:pPr indent="-228600" lvl="0" rtl="0">
              <a:spcBef>
                <a:spcPts val="0"/>
              </a:spcBef>
              <a:spcAft>
                <a:spcPts val="0"/>
              </a:spcAft>
              <a:buNone/>
            </a:pPr>
            <a:r>
              <a:rPr lang="en-US" sz="2000">
                <a:solidFill>
                  <a:srgbClr val="000000"/>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415600" y="546666"/>
            <a:ext cx="11360700" cy="810300"/>
          </a:xfrm>
          <a:prstGeom prst="rect">
            <a:avLst/>
          </a:prstGeom>
        </p:spPr>
        <p:txBody>
          <a:bodyPr anchorCtr="0" anchor="t" bIns="121900" lIns="121900" rIns="121900" tIns="121900">
            <a:noAutofit/>
          </a:bodyPr>
          <a:lstStyle/>
          <a:p>
            <a:pPr lvl="0">
              <a:spcBef>
                <a:spcPts val="0"/>
              </a:spcBef>
              <a:buNone/>
            </a:pPr>
            <a:r>
              <a:rPr lang="en-US"/>
              <a:t>Teacher Wellness  </a:t>
            </a:r>
          </a:p>
        </p:txBody>
      </p:sp>
      <p:sp>
        <p:nvSpPr>
          <p:cNvPr id="168" name="Shape 168"/>
          <p:cNvSpPr txBox="1"/>
          <p:nvPr>
            <p:ph idx="1" type="body"/>
          </p:nvPr>
        </p:nvSpPr>
        <p:spPr>
          <a:xfrm>
            <a:off x="542000" y="704675"/>
            <a:ext cx="8955000" cy="4178100"/>
          </a:xfrm>
          <a:prstGeom prst="rect">
            <a:avLst/>
          </a:prstGeom>
        </p:spPr>
        <p:txBody>
          <a:bodyPr anchorCtr="0" anchor="t" bIns="121900" lIns="121900" rIns="121900" tIns="121900">
            <a:noAutofit/>
          </a:bodyPr>
          <a:lstStyle/>
          <a:p>
            <a:pPr lvl="0">
              <a:spcBef>
                <a:spcPts val="0"/>
              </a:spcBef>
              <a:buNone/>
            </a:pPr>
            <a:r>
              <a:t/>
            </a:r>
            <a:endParaRPr sz="2200">
              <a:solidFill>
                <a:srgbClr val="000000"/>
              </a:solidFill>
            </a:endParaRPr>
          </a:p>
          <a:p>
            <a:pPr lvl="0" rtl="0">
              <a:spcBef>
                <a:spcPts val="0"/>
              </a:spcBef>
              <a:spcAft>
                <a:spcPts val="0"/>
              </a:spcAft>
              <a:buNone/>
            </a:pPr>
            <a:r>
              <a:t/>
            </a:r>
            <a:endParaRPr sz="2000">
              <a:solidFill>
                <a:srgbClr val="000000"/>
              </a:solidFill>
            </a:endParaRPr>
          </a:p>
          <a:p>
            <a:pPr indent="-228600" lvl="0" marL="457200" rtl="0">
              <a:spcBef>
                <a:spcPts val="0"/>
              </a:spcBef>
              <a:spcAft>
                <a:spcPts val="0"/>
              </a:spcAft>
              <a:buClr>
                <a:srgbClr val="000000"/>
              </a:buClr>
              <a:buChar char="-"/>
            </a:pPr>
            <a:r>
              <a:rPr lang="en-US">
                <a:solidFill>
                  <a:srgbClr val="000000"/>
                </a:solidFill>
              </a:rPr>
              <a:t>Finding time to balance life interests, and exercise or participate in relaxation exercises will improve the teacher’s overall wellbeing.</a:t>
            </a:r>
            <a:br>
              <a:rPr lang="en-US">
                <a:solidFill>
                  <a:srgbClr val="000000"/>
                </a:solidFill>
              </a:rPr>
            </a:br>
            <a:br>
              <a:rPr lang="en-US">
                <a:solidFill>
                  <a:srgbClr val="000000"/>
                </a:solidFill>
              </a:rPr>
            </a:br>
          </a:p>
          <a:p>
            <a:pPr indent="-228600" lvl="0" marL="457200" rtl="0">
              <a:spcBef>
                <a:spcPts val="0"/>
              </a:spcBef>
              <a:spcAft>
                <a:spcPts val="0"/>
              </a:spcAft>
              <a:buClr>
                <a:srgbClr val="000000"/>
              </a:buClr>
              <a:buChar char="-"/>
            </a:pPr>
            <a:r>
              <a:rPr lang="en-US">
                <a:solidFill>
                  <a:srgbClr val="000000"/>
                </a:solidFill>
              </a:rPr>
              <a:t>Teachers that are healthier, happier and less stressed are able to establish more supportive and effective learning environments.</a:t>
            </a:r>
            <a:r>
              <a:rPr lang="en-US">
                <a:solidFill>
                  <a:srgbClr val="000000"/>
                </a:solidFill>
                <a:latin typeface="Arial"/>
                <a:ea typeface="Arial"/>
                <a:cs typeface="Arial"/>
                <a:sym typeface="Arial"/>
              </a:rPr>
              <a:t> </a:t>
            </a:r>
          </a:p>
          <a:p>
            <a:pPr indent="-228600" lvl="0" rtl="0">
              <a:spcBef>
                <a:spcPts val="0"/>
              </a:spcBef>
              <a:spcAft>
                <a:spcPts val="0"/>
              </a:spcAft>
              <a:buNone/>
            </a:pPr>
            <a:r>
              <a:t/>
            </a:r>
            <a:endParaRPr sz="22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415600" y="546666"/>
            <a:ext cx="11360700" cy="810300"/>
          </a:xfrm>
          <a:prstGeom prst="rect">
            <a:avLst/>
          </a:prstGeom>
        </p:spPr>
        <p:txBody>
          <a:bodyPr anchorCtr="0" anchor="t" bIns="121900" lIns="121900" rIns="121900" tIns="121900">
            <a:noAutofit/>
          </a:bodyPr>
          <a:lstStyle/>
          <a:p>
            <a:pPr lvl="0">
              <a:spcBef>
                <a:spcPts val="0"/>
              </a:spcBef>
              <a:buNone/>
            </a:pPr>
            <a:r>
              <a:rPr lang="en-US"/>
              <a:t>Teacher Wellness </a:t>
            </a:r>
          </a:p>
        </p:txBody>
      </p:sp>
      <p:sp>
        <p:nvSpPr>
          <p:cNvPr id="174" name="Shape 174"/>
          <p:cNvSpPr txBox="1"/>
          <p:nvPr>
            <p:ph idx="1" type="body"/>
          </p:nvPr>
        </p:nvSpPr>
        <p:spPr>
          <a:xfrm>
            <a:off x="415600" y="1639825"/>
            <a:ext cx="4950900" cy="4452000"/>
          </a:xfrm>
          <a:prstGeom prst="rect">
            <a:avLst/>
          </a:prstGeom>
        </p:spPr>
        <p:txBody>
          <a:bodyPr anchorCtr="0" anchor="t" bIns="121900" lIns="121900" rIns="121900" tIns="121900">
            <a:noAutofit/>
          </a:bodyPr>
          <a:lstStyle/>
          <a:p>
            <a:pPr indent="-228600" lvl="0" marL="457200" rtl="0">
              <a:spcBef>
                <a:spcPts val="0"/>
              </a:spcBef>
            </a:pPr>
            <a:r>
              <a:rPr lang="en-US"/>
              <a:t>Get proper sleep, healthy eating, exercising </a:t>
            </a:r>
          </a:p>
          <a:p>
            <a:pPr indent="-228600" lvl="0" marL="457200">
              <a:spcBef>
                <a:spcPts val="0"/>
              </a:spcBef>
            </a:pPr>
            <a:r>
              <a:rPr lang="en-US"/>
              <a:t>We have found various techniques teachers can use to maintain their physical and mental health</a:t>
            </a:r>
          </a:p>
          <a:p>
            <a:pPr indent="-228600" lvl="0" marL="457200">
              <a:spcBef>
                <a:spcPts val="0"/>
              </a:spcBef>
            </a:pPr>
            <a:r>
              <a:rPr lang="en-US"/>
              <a:t>We will be showing a series of quick exercises you all can use when it gets to be a little too much</a:t>
            </a:r>
          </a:p>
          <a:p>
            <a:pPr lvl="0">
              <a:spcBef>
                <a:spcPts val="0"/>
              </a:spcBef>
              <a:buNone/>
            </a:pPr>
            <a:r>
              <a:t/>
            </a:r>
            <a:endParaRPr/>
          </a:p>
        </p:txBody>
      </p:sp>
      <p:pic>
        <p:nvPicPr>
          <p:cNvPr id="175" name="Shape 175"/>
          <p:cNvPicPr preferRelativeResize="0"/>
          <p:nvPr/>
        </p:nvPicPr>
        <p:blipFill>
          <a:blip r:embed="rId3">
            <a:alphaModFix/>
          </a:blip>
          <a:stretch>
            <a:fillRect/>
          </a:stretch>
        </p:blipFill>
        <p:spPr>
          <a:xfrm>
            <a:off x="5654574" y="857125"/>
            <a:ext cx="3786823" cy="2525274"/>
          </a:xfrm>
          <a:prstGeom prst="rect">
            <a:avLst/>
          </a:prstGeom>
          <a:noFill/>
          <a:ln>
            <a:noFill/>
          </a:ln>
        </p:spPr>
      </p:pic>
      <p:pic>
        <p:nvPicPr>
          <p:cNvPr id="176" name="Shape 176"/>
          <p:cNvPicPr preferRelativeResize="0"/>
          <p:nvPr/>
        </p:nvPicPr>
        <p:blipFill>
          <a:blip r:embed="rId4">
            <a:alphaModFix/>
          </a:blip>
          <a:stretch>
            <a:fillRect/>
          </a:stretch>
        </p:blipFill>
        <p:spPr>
          <a:xfrm>
            <a:off x="8726850" y="346325"/>
            <a:ext cx="3219450" cy="4286250"/>
          </a:xfrm>
          <a:prstGeom prst="rect">
            <a:avLst/>
          </a:prstGeom>
          <a:noFill/>
          <a:ln>
            <a:noFill/>
          </a:ln>
        </p:spPr>
      </p:pic>
      <p:pic>
        <p:nvPicPr>
          <p:cNvPr id="177" name="Shape 177"/>
          <p:cNvPicPr preferRelativeResize="0"/>
          <p:nvPr/>
        </p:nvPicPr>
        <p:blipFill>
          <a:blip r:embed="rId5">
            <a:alphaModFix/>
          </a:blip>
          <a:stretch>
            <a:fillRect/>
          </a:stretch>
        </p:blipFill>
        <p:spPr>
          <a:xfrm>
            <a:off x="5941375" y="3729350"/>
            <a:ext cx="2607825" cy="2607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415600" y="546666"/>
            <a:ext cx="11360700" cy="810300"/>
          </a:xfrm>
          <a:prstGeom prst="rect">
            <a:avLst/>
          </a:prstGeom>
        </p:spPr>
        <p:txBody>
          <a:bodyPr anchorCtr="0" anchor="t" bIns="121900" lIns="121900" rIns="121900" tIns="121900">
            <a:noAutofit/>
          </a:bodyPr>
          <a:lstStyle/>
          <a:p>
            <a:pPr lvl="0">
              <a:spcBef>
                <a:spcPts val="0"/>
              </a:spcBef>
              <a:buNone/>
            </a:pPr>
            <a:r>
              <a:rPr lang="en-US"/>
              <a:t>Exercises  </a:t>
            </a:r>
          </a:p>
        </p:txBody>
      </p:sp>
      <p:sp>
        <p:nvSpPr>
          <p:cNvPr id="183" name="Shape 183"/>
          <p:cNvSpPr txBox="1"/>
          <p:nvPr>
            <p:ph idx="1" type="body"/>
          </p:nvPr>
        </p:nvSpPr>
        <p:spPr>
          <a:xfrm>
            <a:off x="415600" y="1639825"/>
            <a:ext cx="4884300" cy="3567000"/>
          </a:xfrm>
          <a:prstGeom prst="rect">
            <a:avLst/>
          </a:prstGeom>
        </p:spPr>
        <p:txBody>
          <a:bodyPr anchorCtr="0" anchor="t" bIns="121900" lIns="121900" rIns="121900" tIns="121900">
            <a:noAutofit/>
          </a:bodyPr>
          <a:lstStyle/>
          <a:p>
            <a:pPr indent="-228600" lvl="0" marL="457200" rtl="0">
              <a:spcBef>
                <a:spcPts val="0"/>
              </a:spcBef>
            </a:pPr>
            <a:r>
              <a:rPr lang="en-US"/>
              <a:t>Deep Breathing Exercises </a:t>
            </a:r>
          </a:p>
          <a:p>
            <a:pPr indent="-228600" lvl="0" marL="457200" rtl="0">
              <a:spcBef>
                <a:spcPts val="0"/>
              </a:spcBef>
            </a:pPr>
            <a:r>
              <a:rPr lang="en-US"/>
              <a:t>Seated Camel Pose</a:t>
            </a:r>
          </a:p>
          <a:p>
            <a:pPr indent="-228600" lvl="0" marL="457200">
              <a:spcBef>
                <a:spcPts val="0"/>
              </a:spcBef>
            </a:pPr>
            <a:r>
              <a:rPr lang="en-US"/>
              <a:t>Seated Pigeon Pose</a:t>
            </a:r>
          </a:p>
        </p:txBody>
      </p:sp>
      <p:pic>
        <p:nvPicPr>
          <p:cNvPr id="184" name="Shape 184"/>
          <p:cNvPicPr preferRelativeResize="0"/>
          <p:nvPr/>
        </p:nvPicPr>
        <p:blipFill>
          <a:blip r:embed="rId3">
            <a:alphaModFix/>
          </a:blip>
          <a:stretch>
            <a:fillRect/>
          </a:stretch>
        </p:blipFill>
        <p:spPr>
          <a:xfrm>
            <a:off x="619837" y="3395750"/>
            <a:ext cx="4475825" cy="2909275"/>
          </a:xfrm>
          <a:prstGeom prst="rect">
            <a:avLst/>
          </a:prstGeom>
          <a:noFill/>
          <a:ln>
            <a:noFill/>
          </a:ln>
        </p:spPr>
      </p:pic>
      <p:pic>
        <p:nvPicPr>
          <p:cNvPr id="185" name="Shape 185"/>
          <p:cNvPicPr preferRelativeResize="0"/>
          <p:nvPr/>
        </p:nvPicPr>
        <p:blipFill>
          <a:blip r:embed="rId4">
            <a:alphaModFix/>
          </a:blip>
          <a:stretch>
            <a:fillRect/>
          </a:stretch>
        </p:blipFill>
        <p:spPr>
          <a:xfrm>
            <a:off x="5166800" y="317450"/>
            <a:ext cx="6107949" cy="454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pic>
        <p:nvPicPr>
          <p:cNvPr id="190" name="Shape 190"/>
          <p:cNvPicPr preferRelativeResize="0"/>
          <p:nvPr/>
        </p:nvPicPr>
        <p:blipFill>
          <a:blip r:embed="rId3">
            <a:alphaModFix/>
          </a:blip>
          <a:stretch>
            <a:fillRect/>
          </a:stretch>
        </p:blipFill>
        <p:spPr>
          <a:xfrm>
            <a:off x="410325" y="293903"/>
            <a:ext cx="10544274" cy="5925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415650" y="357891"/>
            <a:ext cx="11360700" cy="810300"/>
          </a:xfrm>
          <a:prstGeom prst="rect">
            <a:avLst/>
          </a:prstGeom>
          <a:noFill/>
          <a:ln>
            <a:noFill/>
          </a:ln>
        </p:spPr>
        <p:txBody>
          <a:bodyPr anchorCtr="0" anchor="t" bIns="45700" lIns="91425" rIns="91425" tIns="45700">
            <a:noAutofit/>
          </a:bodyPr>
          <a:lstStyle/>
          <a:p>
            <a:pPr indent="0" lvl="0" marL="0" marR="0" rtl="0" algn="l">
              <a:lnSpc>
                <a:spcPct val="99000"/>
              </a:lnSpc>
              <a:spcBef>
                <a:spcPts val="0"/>
              </a:spcBef>
              <a:buClr>
                <a:srgbClr val="464B56"/>
              </a:buClr>
              <a:buSzPct val="25000"/>
              <a:buFont typeface="Libre Baskerville"/>
              <a:buNone/>
            </a:pPr>
            <a:r>
              <a:rPr b="0" i="0" lang="en-US" sz="3959" u="none" cap="none" strike="noStrike">
                <a:solidFill>
                  <a:srgbClr val="464B56"/>
                </a:solidFill>
                <a:latin typeface="Libre Baskerville"/>
                <a:ea typeface="Libre Baskerville"/>
                <a:cs typeface="Libre Baskerville"/>
                <a:sym typeface="Libre Baskerville"/>
              </a:rPr>
              <a:t>References:</a:t>
            </a:r>
          </a:p>
        </p:txBody>
      </p:sp>
      <p:sp>
        <p:nvSpPr>
          <p:cNvPr id="196" name="Shape 196"/>
          <p:cNvSpPr txBox="1"/>
          <p:nvPr/>
        </p:nvSpPr>
        <p:spPr>
          <a:xfrm>
            <a:off x="566350" y="1168200"/>
            <a:ext cx="11739900" cy="4731000"/>
          </a:xfrm>
          <a:prstGeom prst="rect">
            <a:avLst/>
          </a:prstGeom>
          <a:noFill/>
          <a:ln>
            <a:noFill/>
          </a:ln>
        </p:spPr>
        <p:txBody>
          <a:bodyPr anchorCtr="0" anchor="t" bIns="45700" lIns="91425" rIns="91425" tIns="45700">
            <a:noAutofit/>
          </a:bodyPr>
          <a:lstStyle/>
          <a:p>
            <a:pPr indent="-285750" lvl="0" marL="285750" marR="0" rtl="0" algn="l">
              <a:spcBef>
                <a:spcPts val="0"/>
              </a:spcBef>
              <a:buClr>
                <a:schemeClr val="dk1"/>
              </a:buClr>
              <a:buSzPct val="100000"/>
              <a:buFont typeface="Noto Sans Symbols"/>
              <a:buChar char="❖"/>
            </a:pPr>
            <a:r>
              <a:rPr lang="en-US" sz="2400">
                <a:solidFill>
                  <a:schemeClr val="dk1"/>
                </a:solidFill>
                <a:latin typeface="Calibri"/>
                <a:ea typeface="Calibri"/>
                <a:cs typeface="Calibri"/>
                <a:sym typeface="Calibri"/>
              </a:rPr>
              <a:t>Banks, Tachelle. (2014). </a:t>
            </a:r>
            <a:r>
              <a:rPr i="1" lang="en-US" sz="2400">
                <a:solidFill>
                  <a:schemeClr val="dk1"/>
                </a:solidFill>
                <a:latin typeface="Calibri"/>
                <a:ea typeface="Calibri"/>
                <a:cs typeface="Calibri"/>
                <a:sym typeface="Calibri"/>
              </a:rPr>
              <a:t>Creating Positive Environments: Antecedent Strategies For Managing The Classroom Environment And Student Behavior</a:t>
            </a:r>
            <a:r>
              <a:rPr lang="en-US" sz="2400">
                <a:solidFill>
                  <a:schemeClr val="dk1"/>
                </a:solidFill>
                <a:latin typeface="Calibri"/>
                <a:ea typeface="Calibri"/>
                <a:cs typeface="Calibri"/>
                <a:sym typeface="Calibri"/>
              </a:rPr>
              <a:t>. Creative Education. Retrieved July 14th, 2016, from </a:t>
            </a:r>
            <a:r>
              <a:rPr lang="en-US" sz="2400" u="sng">
                <a:solidFill>
                  <a:schemeClr val="hlink"/>
                </a:solidFill>
                <a:latin typeface="Calibri"/>
                <a:ea typeface="Calibri"/>
                <a:cs typeface="Calibri"/>
                <a:sym typeface="Calibri"/>
                <a:hlinkClick r:id="rId3"/>
              </a:rPr>
              <a:t>http://file.scirp.org/pdf/CE_2014042813551739.pdf</a:t>
            </a:r>
            <a:r>
              <a:rPr lang="en-US" sz="2400">
                <a:solidFill>
                  <a:schemeClr val="dk1"/>
                </a:solidFill>
                <a:latin typeface="Calibri"/>
                <a:ea typeface="Calibri"/>
                <a:cs typeface="Calibri"/>
                <a:sym typeface="Calibri"/>
              </a:rPr>
              <a:t> </a:t>
            </a:r>
          </a:p>
          <a:p>
            <a:pPr indent="-285750" lvl="0" marL="285750" marR="0" rtl="0" algn="l">
              <a:spcBef>
                <a:spcPts val="0"/>
              </a:spcBef>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Moore, K., &amp; Hansen, J. (2012). </a:t>
            </a:r>
            <a:r>
              <a:rPr b="0" i="1" lang="en-US" sz="2400" u="none" cap="none" strike="noStrike">
                <a:solidFill>
                  <a:schemeClr val="dk1"/>
                </a:solidFill>
                <a:latin typeface="Calibri"/>
                <a:ea typeface="Calibri"/>
                <a:cs typeface="Calibri"/>
                <a:sym typeface="Calibri"/>
              </a:rPr>
              <a:t>Effective strategies for teaching in K-8 classrooms</a:t>
            </a:r>
            <a:r>
              <a:rPr b="0" i="0" lang="en-US" sz="2400" u="none" cap="none" strike="noStrike">
                <a:solidFill>
                  <a:schemeClr val="dk1"/>
                </a:solidFill>
                <a:latin typeface="Calibri"/>
                <a:ea typeface="Calibri"/>
                <a:cs typeface="Calibri"/>
                <a:sym typeface="Calibri"/>
              </a:rPr>
              <a:t> (pp. 52-75). Thousand Oaks: SAGE Publications.</a:t>
            </a:r>
          </a:p>
          <a:p>
            <a:pPr indent="-285750" lvl="0" marL="285750" marR="0" rtl="0" algn="l">
              <a:spcBef>
                <a:spcPts val="0"/>
              </a:spcBef>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Parkay, F., &amp; Stanford, B. (1998). </a:t>
            </a:r>
            <a:r>
              <a:rPr b="0" i="1" lang="en-US" sz="2400" u="none" cap="none" strike="noStrike">
                <a:solidFill>
                  <a:schemeClr val="dk1"/>
                </a:solidFill>
                <a:latin typeface="Calibri"/>
                <a:ea typeface="Calibri"/>
                <a:cs typeface="Calibri"/>
                <a:sym typeface="Calibri"/>
              </a:rPr>
              <a:t>Becoming a teacher</a:t>
            </a:r>
            <a:r>
              <a:rPr b="0" i="0" lang="en-US" sz="2400" u="none" cap="none" strike="noStrike">
                <a:solidFill>
                  <a:schemeClr val="dk1"/>
                </a:solidFill>
                <a:latin typeface="Calibri"/>
                <a:ea typeface="Calibri"/>
                <a:cs typeface="Calibri"/>
                <a:sym typeface="Calibri"/>
              </a:rPr>
              <a:t> (4th ed.). Boston: Allyn and Bacon.</a:t>
            </a:r>
          </a:p>
          <a:p>
            <a:pPr indent="-285750" lvl="0" marL="285750" marR="0" rtl="0" algn="l">
              <a:spcBef>
                <a:spcPts val="0"/>
              </a:spcBef>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Parkay, F., &amp; Stanford, B. (1998). </a:t>
            </a:r>
            <a:r>
              <a:rPr b="0" i="1" lang="en-US" sz="2400" u="none" cap="none" strike="noStrike">
                <a:solidFill>
                  <a:schemeClr val="dk1"/>
                </a:solidFill>
                <a:latin typeface="Calibri"/>
                <a:ea typeface="Calibri"/>
                <a:cs typeface="Calibri"/>
                <a:sym typeface="Calibri"/>
              </a:rPr>
              <a:t>Becoming a teacher</a:t>
            </a:r>
            <a:r>
              <a:rPr b="0" i="0" lang="en-US" sz="2400" u="none" cap="none" strike="noStrike">
                <a:solidFill>
                  <a:schemeClr val="dk1"/>
                </a:solidFill>
                <a:latin typeface="Calibri"/>
                <a:ea typeface="Calibri"/>
                <a:cs typeface="Calibri"/>
                <a:sym typeface="Calibri"/>
              </a:rPr>
              <a:t> (4th ed.). Boston: Allyn and Bacon.</a:t>
            </a:r>
          </a:p>
          <a:p>
            <a:pPr indent="-285750" lvl="0" marL="285750" marR="0" rtl="0" algn="l">
              <a:spcBef>
                <a:spcPts val="0"/>
              </a:spcBef>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Raffaelli, L. (2014, August 20). The Dos and Don'ts of Classroom Management: Your 25 Best Tips. Retrieved December 12, 2015, from </a:t>
            </a:r>
            <a:r>
              <a:rPr b="0" i="0" lang="en-US" sz="2400" u="sng" cap="none" strike="noStrike">
                <a:solidFill>
                  <a:schemeClr val="hlink"/>
                </a:solidFill>
                <a:latin typeface="Calibri"/>
                <a:ea typeface="Calibri"/>
                <a:cs typeface="Calibri"/>
                <a:sym typeface="Calibri"/>
                <a:hlinkClick r:id="rId4"/>
              </a:rPr>
              <a:t>http://www.edutopia.org/discussion/dos-and-donts-classroom-management-your-25-best-tips</a:t>
            </a:r>
          </a:p>
          <a:p>
            <a:pPr indent="-285750" lvl="0" marL="285750" marR="0" rtl="0" algn="l">
              <a:spcBef>
                <a:spcPts val="0"/>
              </a:spcBef>
              <a:buClr>
                <a:schemeClr val="dk1"/>
              </a:buClr>
              <a:buSzPct val="100000"/>
              <a:buFont typeface="Noto Sans Symbols"/>
              <a:buChar char="❖"/>
            </a:pPr>
            <a:r>
              <a:rPr b="0" i="0" lang="en-US" sz="2400" u="none" cap="none" strike="noStrike">
                <a:solidFill>
                  <a:schemeClr val="dk1"/>
                </a:solidFill>
                <a:latin typeface="Calibri"/>
                <a:ea typeface="Calibri"/>
                <a:cs typeface="Calibri"/>
                <a:sym typeface="Calibri"/>
              </a:rPr>
              <a:t>Johnson, B. (2015, June 17). How to Manage Cell Phones in the Classroom. Retrieved December 12, 2015, from </a:t>
            </a:r>
            <a:r>
              <a:rPr b="0" i="0" lang="en-US" sz="2400" u="sng" cap="none" strike="noStrike">
                <a:solidFill>
                  <a:schemeClr val="hlink"/>
                </a:solidFill>
                <a:latin typeface="Calibri"/>
                <a:ea typeface="Calibri"/>
                <a:cs typeface="Calibri"/>
                <a:sym typeface="Calibri"/>
                <a:hlinkClick r:id="rId5"/>
              </a:rPr>
              <a:t>http://www.edutopia.org/blog/how-manage-cell-phones-classroom-ben-johnson</a:t>
            </a:r>
          </a:p>
          <a:p>
            <a:pPr indent="0" lvl="0" marL="0" marR="0" rtl="0" algn="l">
              <a:spcBef>
                <a:spcPts val="0"/>
              </a:spcBef>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415650" y="357891"/>
            <a:ext cx="11360700" cy="810300"/>
          </a:xfrm>
          <a:prstGeom prst="rect">
            <a:avLst/>
          </a:prstGeom>
          <a:noFill/>
          <a:ln>
            <a:noFill/>
          </a:ln>
        </p:spPr>
        <p:txBody>
          <a:bodyPr anchorCtr="0" anchor="t" bIns="45700" lIns="91425" rIns="91425" tIns="45700">
            <a:noAutofit/>
          </a:bodyPr>
          <a:lstStyle/>
          <a:p>
            <a:pPr indent="0" lvl="0" marL="0" marR="0" rtl="0" algn="l">
              <a:lnSpc>
                <a:spcPct val="99000"/>
              </a:lnSpc>
              <a:spcBef>
                <a:spcPts val="0"/>
              </a:spcBef>
              <a:buClr>
                <a:srgbClr val="464B56"/>
              </a:buClr>
              <a:buSzPct val="25000"/>
              <a:buFont typeface="Libre Baskerville"/>
              <a:buNone/>
            </a:pPr>
            <a:r>
              <a:rPr b="0" i="0" lang="en-US" sz="3959" u="none" cap="none" strike="noStrike">
                <a:solidFill>
                  <a:srgbClr val="464B56"/>
                </a:solidFill>
                <a:latin typeface="Libre Baskerville"/>
                <a:ea typeface="Libre Baskerville"/>
                <a:cs typeface="Libre Baskerville"/>
                <a:sym typeface="Libre Baskerville"/>
              </a:rPr>
              <a:t>References:</a:t>
            </a:r>
          </a:p>
        </p:txBody>
      </p:sp>
      <p:sp>
        <p:nvSpPr>
          <p:cNvPr id="202" name="Shape 202"/>
          <p:cNvSpPr txBox="1"/>
          <p:nvPr/>
        </p:nvSpPr>
        <p:spPr>
          <a:xfrm>
            <a:off x="566350" y="1168200"/>
            <a:ext cx="11739900" cy="4731000"/>
          </a:xfrm>
          <a:prstGeom prst="rect">
            <a:avLst/>
          </a:prstGeom>
          <a:noFill/>
          <a:ln>
            <a:noFill/>
          </a:ln>
        </p:spPr>
        <p:txBody>
          <a:bodyPr anchorCtr="0" anchor="t" bIns="45700" lIns="91425" rIns="91425" tIns="45700">
            <a:noAutofit/>
          </a:bodyPr>
          <a:lstStyle/>
          <a:p>
            <a:pPr lvl="0" rtl="0">
              <a:lnSpc>
                <a:spcPct val="115000"/>
              </a:lnSpc>
              <a:spcBef>
                <a:spcPts val="0"/>
              </a:spcBef>
              <a:spcAft>
                <a:spcPts val="2100"/>
              </a:spcAft>
              <a:buClr>
                <a:srgbClr val="000000"/>
              </a:buClr>
              <a:buSzPct val="61111"/>
              <a:buFont typeface="Arial"/>
              <a:buNone/>
            </a:pPr>
            <a:r>
              <a:rPr lang="en-US" sz="1800" u="sng">
                <a:solidFill>
                  <a:schemeClr val="accent5"/>
                </a:solidFill>
                <a:hlinkClick r:id="rId3"/>
              </a:rPr>
              <a:t>https://bctf.ca/uploadedFiles/Public/SalaryBenefits/Rehab/HW-ArticleReviews.pdf</a:t>
            </a:r>
          </a:p>
          <a:p>
            <a:pPr lvl="0" rtl="0">
              <a:lnSpc>
                <a:spcPct val="115000"/>
              </a:lnSpc>
              <a:spcBef>
                <a:spcPts val="0"/>
              </a:spcBef>
              <a:spcAft>
                <a:spcPts val="2100"/>
              </a:spcAft>
              <a:buClr>
                <a:srgbClr val="000000"/>
              </a:buClr>
              <a:buSzPct val="61111"/>
              <a:buFont typeface="Arial"/>
              <a:buNone/>
            </a:pPr>
            <a:r>
              <a:rPr lang="en-US" sz="1800">
                <a:solidFill>
                  <a:srgbClr val="222222"/>
                </a:solidFill>
              </a:rPr>
              <a:t>Naylor, Charlie. "What Do British Columbia Teachers Consider To Be the Most Significant Aspects of Workload and Stress in Their Work? Analysis of Qualitative Data from the BCTF Worklife of Teachers Survey Series, 1: Workload and Stress. BCTF Research Report." (2001).</a:t>
            </a:r>
          </a:p>
          <a:p>
            <a:pPr lvl="0" rtl="0">
              <a:lnSpc>
                <a:spcPct val="115000"/>
              </a:lnSpc>
              <a:spcBef>
                <a:spcPts val="0"/>
              </a:spcBef>
              <a:spcAft>
                <a:spcPts val="2100"/>
              </a:spcAft>
              <a:buClr>
                <a:srgbClr val="000000"/>
              </a:buClr>
              <a:buSzPct val="61111"/>
              <a:buFont typeface="Arial"/>
              <a:buNone/>
            </a:pPr>
            <a:r>
              <a:rPr lang="en-US" sz="1800">
                <a:solidFill>
                  <a:srgbClr val="222222"/>
                </a:solidFill>
              </a:rPr>
              <a:t>Lauzon, Lara. "Teacher wellness: An interpretive inquiry." </a:t>
            </a:r>
            <a:r>
              <a:rPr i="1" lang="en-US" sz="1800">
                <a:solidFill>
                  <a:srgbClr val="222222"/>
                </a:solidFill>
              </a:rPr>
              <a:t>Edited by Budd L. Hall and María del Carmen Rodríguez de France</a:t>
            </a:r>
            <a:r>
              <a:rPr lang="en-US" sz="1800">
                <a:solidFill>
                  <a:srgbClr val="222222"/>
                </a:solidFill>
              </a:rPr>
              <a:t> 146-151. University of Victoria. (2004).</a:t>
            </a:r>
          </a:p>
          <a:p>
            <a:pPr lvl="0" rtl="0">
              <a:lnSpc>
                <a:spcPct val="115000"/>
              </a:lnSpc>
              <a:spcBef>
                <a:spcPts val="0"/>
              </a:spcBef>
              <a:spcAft>
                <a:spcPts val="2100"/>
              </a:spcAft>
              <a:buClr>
                <a:srgbClr val="000000"/>
              </a:buClr>
              <a:buSzPct val="61111"/>
              <a:buFont typeface="Arial"/>
              <a:buNone/>
            </a:pPr>
            <a:r>
              <a:rPr lang="en-US" sz="1800">
                <a:solidFill>
                  <a:srgbClr val="222222"/>
                </a:solidFill>
              </a:rPr>
              <a:t>McConaghy, Tom. "Teacher wellness: An educational concern." </a:t>
            </a:r>
            <a:r>
              <a:rPr i="1" lang="en-US" sz="1800">
                <a:solidFill>
                  <a:srgbClr val="222222"/>
                </a:solidFill>
              </a:rPr>
              <a:t>Phi Delta Kappan</a:t>
            </a:r>
            <a:r>
              <a:rPr lang="en-US" sz="1800">
                <a:solidFill>
                  <a:srgbClr val="222222"/>
                </a:solidFill>
              </a:rPr>
              <a:t> 74.4 (1992): 349.</a:t>
            </a:r>
          </a:p>
          <a:p>
            <a:pPr lvl="0" rtl="0">
              <a:lnSpc>
                <a:spcPct val="115000"/>
              </a:lnSpc>
              <a:spcBef>
                <a:spcPts val="0"/>
              </a:spcBef>
              <a:spcAft>
                <a:spcPts val="2100"/>
              </a:spcAft>
              <a:buClr>
                <a:srgbClr val="000000"/>
              </a:buClr>
              <a:buSzPct val="61111"/>
              <a:buFont typeface="Arial"/>
              <a:buNone/>
            </a:pPr>
            <a:r>
              <a:rPr lang="en-US" sz="1800">
                <a:solidFill>
                  <a:srgbClr val="222222"/>
                </a:solidFill>
              </a:rPr>
              <a:t>Kipps-Vaughan, Debi, Tyler Ponsart, and Tammy Gilligan. "Teacher Wellness: Too Stressed for Stress Management?." </a:t>
            </a:r>
            <a:r>
              <a:rPr i="1" lang="en-US" sz="1800">
                <a:solidFill>
                  <a:srgbClr val="222222"/>
                </a:solidFill>
              </a:rPr>
              <a:t>Communique</a:t>
            </a:r>
            <a:r>
              <a:rPr lang="en-US" sz="1800">
                <a:solidFill>
                  <a:srgbClr val="222222"/>
                </a:solidFill>
              </a:rPr>
              <a:t> 41.1 (2012): 1-26.</a:t>
            </a:r>
          </a:p>
          <a:p>
            <a:pPr lvl="0" rtl="0">
              <a:lnSpc>
                <a:spcPct val="115000"/>
              </a:lnSpc>
              <a:spcBef>
                <a:spcPts val="0"/>
              </a:spcBef>
              <a:spcAft>
                <a:spcPts val="2100"/>
              </a:spcAft>
              <a:buClr>
                <a:srgbClr val="000000"/>
              </a:buClr>
              <a:buSzPct val="61111"/>
              <a:buFont typeface="Arial"/>
              <a:buNone/>
            </a:pPr>
            <a:r>
              <a:rPr lang="en-US" sz="1800">
                <a:solidFill>
                  <a:srgbClr val="222222"/>
                </a:solidFill>
              </a:rPr>
              <a:t>Sellgren, Kathrine. “Teachers ‘Need More Training’ On Classroom Management.” </a:t>
            </a:r>
            <a:r>
              <a:rPr i="1" lang="en-US" sz="1800">
                <a:solidFill>
                  <a:srgbClr val="222222"/>
                </a:solidFill>
              </a:rPr>
              <a:t>BBC</a:t>
            </a:r>
            <a:r>
              <a:rPr lang="en-US" sz="1800">
                <a:solidFill>
                  <a:srgbClr val="222222"/>
                </a:solidFill>
              </a:rPr>
              <a:t>.  (2010). Retrieved from </a:t>
            </a:r>
            <a:r>
              <a:rPr lang="en-US" sz="1800" u="sng">
                <a:solidFill>
                  <a:schemeClr val="hlink"/>
                </a:solidFill>
                <a:hlinkClick r:id="rId4"/>
              </a:rPr>
              <a:t>http://www.bbc.com/news/education-11531261</a:t>
            </a:r>
            <a:r>
              <a:rPr lang="en-US" sz="1800">
                <a:solidFill>
                  <a:srgbClr val="222222"/>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415600" y="546666"/>
            <a:ext cx="11360700" cy="810300"/>
          </a:xfrm>
          <a:prstGeom prst="rect">
            <a:avLst/>
          </a:prstGeom>
          <a:noFill/>
          <a:ln>
            <a:noFill/>
          </a:ln>
        </p:spPr>
        <p:txBody>
          <a:bodyPr anchorCtr="0" anchor="t" bIns="45700" lIns="91425" rIns="91425" tIns="45700">
            <a:noAutofit/>
          </a:bodyPr>
          <a:lstStyle/>
          <a:p>
            <a:pPr indent="0" lvl="0" marL="0" marR="0" rtl="0" algn="ctr">
              <a:lnSpc>
                <a:spcPct val="105000"/>
              </a:lnSpc>
              <a:spcBef>
                <a:spcPts val="0"/>
              </a:spcBef>
              <a:buClr>
                <a:srgbClr val="464B56"/>
              </a:buClr>
              <a:buSzPct val="25000"/>
              <a:buFont typeface="Libre Baskerville"/>
              <a:buNone/>
            </a:pPr>
            <a:r>
              <a:rPr lang="en-US" sz="3900">
                <a:solidFill>
                  <a:srgbClr val="464B56"/>
                </a:solidFill>
                <a:latin typeface="Libre Baskerville"/>
                <a:ea typeface="Libre Baskerville"/>
                <a:cs typeface="Libre Baskerville"/>
                <a:sym typeface="Libre Baskerville"/>
              </a:rPr>
              <a:t>Our</a:t>
            </a:r>
            <a:r>
              <a:rPr b="0" i="0" lang="en-US" sz="3900" u="none" cap="none" strike="noStrike">
                <a:solidFill>
                  <a:srgbClr val="464B56"/>
                </a:solidFill>
                <a:latin typeface="Libre Baskerville"/>
                <a:ea typeface="Libre Baskerville"/>
                <a:cs typeface="Libre Baskerville"/>
                <a:sym typeface="Libre Baskerville"/>
              </a:rPr>
              <a:t> Question:</a:t>
            </a:r>
          </a:p>
        </p:txBody>
      </p:sp>
      <p:sp>
        <p:nvSpPr>
          <p:cNvPr id="109" name="Shape 109"/>
          <p:cNvSpPr txBox="1"/>
          <p:nvPr>
            <p:ph idx="1" type="body"/>
          </p:nvPr>
        </p:nvSpPr>
        <p:spPr>
          <a:xfrm>
            <a:off x="415600" y="1639833"/>
            <a:ext cx="11360700" cy="4452000"/>
          </a:xfrm>
          <a:prstGeom prst="rect">
            <a:avLst/>
          </a:prstGeom>
          <a:noFill/>
          <a:ln>
            <a:noFill/>
          </a:ln>
        </p:spPr>
        <p:txBody>
          <a:bodyPr anchorCtr="0" anchor="t" bIns="45700" lIns="91425" rIns="91425" tIns="45700">
            <a:noAutofit/>
          </a:bodyPr>
          <a:lstStyle/>
          <a:p>
            <a:pPr indent="0" lvl="0" marL="0" marR="0" rtl="0" algn="ctr">
              <a:lnSpc>
                <a:spcPct val="130000"/>
              </a:lnSpc>
              <a:spcBef>
                <a:spcPts val="0"/>
              </a:spcBef>
              <a:buClr>
                <a:srgbClr val="464B56"/>
              </a:buClr>
              <a:buSzPct val="25000"/>
              <a:buFont typeface="Calibri"/>
              <a:buNone/>
            </a:pPr>
            <a:r>
              <a:rPr lang="en-US" sz="4800">
                <a:latin typeface="Times New Roman"/>
                <a:ea typeface="Times New Roman"/>
                <a:cs typeface="Times New Roman"/>
                <a:sym typeface="Times New Roman"/>
              </a:rPr>
              <a:t>How can you, as a teacher, maintain an emotional connection with your students while also ensuring your own mental stability and health?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nvSpPr>
        <p:spPr>
          <a:xfrm>
            <a:off x="1768959" y="0"/>
            <a:ext cx="10530447" cy="107721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4800">
                <a:solidFill>
                  <a:schemeClr val="dk1"/>
                </a:solidFill>
                <a:latin typeface="Libre Baskerville"/>
                <a:ea typeface="Libre Baskerville"/>
                <a:cs typeface="Libre Baskerville"/>
                <a:sym typeface="Libre Baskerville"/>
              </a:rPr>
              <a:t>Classroom Management</a:t>
            </a:r>
          </a:p>
        </p:txBody>
      </p:sp>
      <p:sp>
        <p:nvSpPr>
          <p:cNvPr id="115" name="Shape 115"/>
          <p:cNvSpPr txBox="1"/>
          <p:nvPr/>
        </p:nvSpPr>
        <p:spPr>
          <a:xfrm>
            <a:off x="3929448" y="1225688"/>
            <a:ext cx="7821827" cy="563231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accent1"/>
              </a:buClr>
              <a:buSzPct val="100000"/>
              <a:buFont typeface="Noto Sans Symbols"/>
              <a:buChar char="❖"/>
            </a:pPr>
            <a:r>
              <a:rPr lang="en-US" sz="4000">
                <a:solidFill>
                  <a:schemeClr val="accent1"/>
                </a:solidFill>
                <a:latin typeface="Calibri"/>
                <a:ea typeface="Calibri"/>
                <a:cs typeface="Calibri"/>
                <a:sym typeface="Calibri"/>
              </a:rPr>
              <a:t>What are some important elements of classroom management?</a:t>
            </a:r>
          </a:p>
          <a:p>
            <a:pPr indent="-342900" lvl="0" marL="342900" marR="0" rtl="0" algn="l">
              <a:spcBef>
                <a:spcPts val="0"/>
              </a:spcBef>
              <a:buClr>
                <a:schemeClr val="accent1"/>
              </a:buClr>
              <a:buSzPct val="100000"/>
              <a:buFont typeface="Calibri"/>
              <a:buChar char="❖"/>
            </a:pPr>
            <a:r>
              <a:rPr lang="en-US" sz="4000">
                <a:solidFill>
                  <a:schemeClr val="accent1"/>
                </a:solidFill>
                <a:latin typeface="Calibri"/>
                <a:ea typeface="Calibri"/>
                <a:cs typeface="Calibri"/>
                <a:sym typeface="Calibri"/>
              </a:rPr>
              <a:t>How is classroom management related to teacher wellness and sanity?</a:t>
            </a:r>
          </a:p>
        </p:txBody>
      </p:sp>
      <p:pic>
        <p:nvPicPr>
          <p:cNvPr id="116" name="Shape 116"/>
          <p:cNvPicPr preferRelativeResize="0"/>
          <p:nvPr/>
        </p:nvPicPr>
        <p:blipFill>
          <a:blip r:embed="rId3">
            <a:alphaModFix/>
          </a:blip>
          <a:stretch>
            <a:fillRect/>
          </a:stretch>
        </p:blipFill>
        <p:spPr>
          <a:xfrm>
            <a:off x="0" y="1570981"/>
            <a:ext cx="3929449" cy="30663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415600" y="546666"/>
            <a:ext cx="11360700" cy="810300"/>
          </a:xfrm>
          <a:prstGeom prst="rect">
            <a:avLst/>
          </a:prstGeom>
          <a:noFill/>
          <a:ln>
            <a:noFill/>
          </a:ln>
        </p:spPr>
        <p:txBody>
          <a:bodyPr anchorCtr="0" anchor="t" bIns="45700" lIns="91425" rIns="91425" tIns="45700">
            <a:noAutofit/>
          </a:bodyPr>
          <a:lstStyle/>
          <a:p>
            <a:pPr indent="0" lvl="0" marL="0" marR="0" rtl="0" algn="l">
              <a:lnSpc>
                <a:spcPct val="99000"/>
              </a:lnSpc>
              <a:spcBef>
                <a:spcPts val="0"/>
              </a:spcBef>
              <a:buClr>
                <a:srgbClr val="464B56"/>
              </a:buClr>
              <a:buSzPct val="25000"/>
              <a:buFont typeface="Libre Baskerville"/>
              <a:buNone/>
            </a:pPr>
            <a:r>
              <a:rPr b="0" i="0" lang="en-US" sz="4400" u="none" cap="none" strike="noStrike">
                <a:solidFill>
                  <a:srgbClr val="464B56"/>
                </a:solidFill>
                <a:latin typeface="Libre Baskerville"/>
                <a:ea typeface="Libre Baskerville"/>
                <a:cs typeface="Libre Baskerville"/>
                <a:sym typeface="Libre Baskerville"/>
              </a:rPr>
              <a:t>Objectives of a well organized classroom</a:t>
            </a:r>
          </a:p>
        </p:txBody>
      </p:sp>
      <p:sp>
        <p:nvSpPr>
          <p:cNvPr id="122" name="Shape 122"/>
          <p:cNvSpPr txBox="1"/>
          <p:nvPr/>
        </p:nvSpPr>
        <p:spPr>
          <a:xfrm>
            <a:off x="1042149" y="1983451"/>
            <a:ext cx="9141000" cy="33990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Libre Baskerville"/>
              <a:buAutoNum type="arabicPeriod"/>
            </a:pPr>
            <a:r>
              <a:rPr b="0" i="0" lang="en-US" sz="3200" u="none" cap="none" strike="noStrike">
                <a:solidFill>
                  <a:schemeClr val="dk1"/>
                </a:solidFill>
                <a:latin typeface="Calibri"/>
                <a:ea typeface="Calibri"/>
                <a:cs typeface="Calibri"/>
                <a:sym typeface="Calibri"/>
              </a:rPr>
              <a:t>To promote an atmosphere which foster imaginative and creative activities</a:t>
            </a:r>
          </a:p>
          <a:p>
            <a:pPr indent="-342900" lvl="0" marL="342900" marR="0" rtl="0" algn="l">
              <a:spcBef>
                <a:spcPts val="0"/>
              </a:spcBef>
              <a:buClr>
                <a:schemeClr val="dk1"/>
              </a:buClr>
              <a:buSzPct val="100000"/>
              <a:buFont typeface="Libre Baskerville"/>
              <a:buAutoNum type="arabicPeriod"/>
            </a:pPr>
            <a:r>
              <a:rPr b="0" i="0" lang="en-US" sz="3200" u="none" cap="none" strike="noStrike">
                <a:solidFill>
                  <a:schemeClr val="dk1"/>
                </a:solidFill>
                <a:latin typeface="Calibri"/>
                <a:ea typeface="Calibri"/>
                <a:cs typeface="Calibri"/>
                <a:sym typeface="Calibri"/>
              </a:rPr>
              <a:t>To efficiently use the physical facilities of school</a:t>
            </a:r>
          </a:p>
          <a:p>
            <a:pPr indent="-342900" lvl="0" marL="342900" marR="0" rtl="0" algn="l">
              <a:spcBef>
                <a:spcPts val="0"/>
              </a:spcBef>
              <a:buClr>
                <a:schemeClr val="dk1"/>
              </a:buClr>
              <a:buSzPct val="100000"/>
              <a:buFont typeface="Libre Baskerville"/>
              <a:buAutoNum type="arabicPeriod"/>
            </a:pPr>
            <a:r>
              <a:rPr b="0" i="0" lang="en-US" sz="3200" u="none" cap="none" strike="noStrike">
                <a:solidFill>
                  <a:schemeClr val="dk1"/>
                </a:solidFill>
                <a:latin typeface="Calibri"/>
                <a:ea typeface="Calibri"/>
                <a:cs typeface="Calibri"/>
                <a:sym typeface="Calibri"/>
              </a:rPr>
              <a:t>To have efficiency in the </a:t>
            </a:r>
            <a:r>
              <a:rPr lang="en-US" sz="3200">
                <a:solidFill>
                  <a:schemeClr val="dk1"/>
                </a:solidFill>
                <a:latin typeface="Calibri"/>
                <a:ea typeface="Calibri"/>
                <a:cs typeface="Calibri"/>
                <a:sym typeface="Calibri"/>
              </a:rPr>
              <a:t>teacher's</a:t>
            </a:r>
            <a:r>
              <a:rPr b="0" i="0" lang="en-US" sz="3200" u="none" cap="none" strike="noStrike">
                <a:solidFill>
                  <a:schemeClr val="dk1"/>
                </a:solidFill>
                <a:latin typeface="Calibri"/>
                <a:ea typeface="Calibri"/>
                <a:cs typeface="Calibri"/>
                <a:sym typeface="Calibri"/>
              </a:rPr>
              <a:t> and </a:t>
            </a:r>
            <a:r>
              <a:rPr lang="en-US" sz="3200">
                <a:solidFill>
                  <a:schemeClr val="dk1"/>
                </a:solidFill>
                <a:latin typeface="Calibri"/>
                <a:ea typeface="Calibri"/>
                <a:cs typeface="Calibri"/>
                <a:sym typeface="Calibri"/>
              </a:rPr>
              <a:t>student's</a:t>
            </a:r>
            <a:r>
              <a:rPr b="0" i="0" lang="en-US" sz="3200" u="none" cap="none" strike="noStrike">
                <a:solidFill>
                  <a:schemeClr val="dk1"/>
                </a:solidFill>
                <a:latin typeface="Calibri"/>
                <a:ea typeface="Calibri"/>
                <a:cs typeface="Calibri"/>
                <a:sym typeface="Calibri"/>
              </a:rPr>
              <a:t> time,  efforts and energies.</a:t>
            </a:r>
          </a:p>
          <a:p>
            <a:pPr indent="-342900" lvl="0" marL="342900" marR="0" rtl="0" algn="l">
              <a:spcBef>
                <a:spcPts val="0"/>
              </a:spcBef>
              <a:buClr>
                <a:schemeClr val="dk1"/>
              </a:buClr>
              <a:buSzPct val="100000"/>
              <a:buFont typeface="Libre Baskerville"/>
              <a:buAutoNum type="arabicPeriod"/>
            </a:pPr>
            <a:r>
              <a:rPr b="0" i="0" lang="en-US" sz="3200" u="none" cap="none" strike="noStrike">
                <a:solidFill>
                  <a:schemeClr val="dk1"/>
                </a:solidFill>
                <a:latin typeface="Calibri"/>
                <a:ea typeface="Calibri"/>
                <a:cs typeface="Calibri"/>
                <a:sym typeface="Calibri"/>
              </a:rPr>
              <a:t>Creating safe spaces for students.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descr="lassroom Management&lt;br /&gt;" id="127" name="Shape 127"/>
          <p:cNvPicPr preferRelativeResize="0"/>
          <p:nvPr/>
        </p:nvPicPr>
        <p:blipFill rotWithShape="1">
          <a:blip r:embed="rId3">
            <a:alphaModFix/>
          </a:blip>
          <a:srcRect b="0" l="0" r="0" t="0"/>
          <a:stretch/>
        </p:blipFill>
        <p:spPr>
          <a:xfrm>
            <a:off x="1192525" y="79400"/>
            <a:ext cx="8932200" cy="629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id="132" name="Shape 132"/>
          <p:cNvPicPr preferRelativeResize="0"/>
          <p:nvPr/>
        </p:nvPicPr>
        <p:blipFill rotWithShape="1">
          <a:blip r:embed="rId3">
            <a:alphaModFix/>
          </a:blip>
          <a:srcRect b="-721" l="1264" r="-1264" t="721"/>
          <a:stretch/>
        </p:blipFill>
        <p:spPr>
          <a:xfrm>
            <a:off x="1689100" y="0"/>
            <a:ext cx="8795542" cy="6858000"/>
          </a:xfrm>
          <a:prstGeom prst="rect">
            <a:avLst/>
          </a:prstGeom>
          <a:noFill/>
          <a:ln>
            <a:noFill/>
          </a:ln>
        </p:spPr>
      </p:pic>
      <p:pic>
        <p:nvPicPr>
          <p:cNvPr id="133" name="Shape 133"/>
          <p:cNvPicPr preferRelativeResize="0"/>
          <p:nvPr/>
        </p:nvPicPr>
        <p:blipFill rotWithShape="1">
          <a:blip r:embed="rId4">
            <a:alphaModFix/>
          </a:blip>
          <a:srcRect b="0" l="0" r="0" t="0"/>
          <a:stretch/>
        </p:blipFill>
        <p:spPr>
          <a:xfrm>
            <a:off x="259491" y="0"/>
            <a:ext cx="11664778"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415600" y="546666"/>
            <a:ext cx="11360700" cy="810300"/>
          </a:xfrm>
          <a:prstGeom prst="rect">
            <a:avLst/>
          </a:prstGeom>
          <a:noFill/>
          <a:ln>
            <a:noFill/>
          </a:ln>
        </p:spPr>
        <p:txBody>
          <a:bodyPr anchorCtr="0" anchor="t" bIns="45700" lIns="91425" rIns="91425" tIns="45700">
            <a:noAutofit/>
          </a:bodyPr>
          <a:lstStyle/>
          <a:p>
            <a:pPr indent="0" lvl="0" marL="0" marR="0" rtl="0" algn="l">
              <a:lnSpc>
                <a:spcPct val="99000"/>
              </a:lnSpc>
              <a:spcBef>
                <a:spcPts val="0"/>
              </a:spcBef>
              <a:buClr>
                <a:srgbClr val="464B56"/>
              </a:buClr>
              <a:buSzPct val="25000"/>
              <a:buFont typeface="Libre Baskerville"/>
              <a:buNone/>
            </a:pPr>
            <a:r>
              <a:rPr b="0" i="0" lang="en-US" sz="4400" u="none" cap="none" strike="noStrike">
                <a:solidFill>
                  <a:srgbClr val="464B56"/>
                </a:solidFill>
                <a:latin typeface="Libre Baskerville"/>
                <a:ea typeface="Libre Baskerville"/>
                <a:cs typeface="Libre Baskerville"/>
                <a:sym typeface="Libre Baskerville"/>
              </a:rPr>
              <a:t>Key fundamentals for Teachers</a:t>
            </a:r>
          </a:p>
        </p:txBody>
      </p:sp>
      <p:sp>
        <p:nvSpPr>
          <p:cNvPr id="139" name="Shape 139"/>
          <p:cNvSpPr txBox="1"/>
          <p:nvPr>
            <p:ph idx="1" type="body"/>
          </p:nvPr>
        </p:nvSpPr>
        <p:spPr>
          <a:xfrm>
            <a:off x="415600" y="1639833"/>
            <a:ext cx="11360700" cy="4452000"/>
          </a:xfrm>
          <a:prstGeom prst="rect">
            <a:avLst/>
          </a:prstGeom>
          <a:noFill/>
          <a:ln>
            <a:noFill/>
          </a:ln>
        </p:spPr>
        <p:txBody>
          <a:bodyPr anchorCtr="0" anchor="t" bIns="45700" lIns="91425" rIns="91425" tIns="45700">
            <a:noAutofit/>
          </a:bodyPr>
          <a:lstStyle/>
          <a:p>
            <a:pPr indent="-320040" lvl="0" marL="320040" marR="0" rtl="0" algn="l">
              <a:lnSpc>
                <a:spcPct val="111000"/>
              </a:lnSpc>
              <a:spcBef>
                <a:spcPts val="0"/>
              </a:spcBef>
              <a:spcAft>
                <a:spcPts val="0"/>
              </a:spcAft>
              <a:buClr>
                <a:srgbClr val="464B56"/>
              </a:buClr>
              <a:buSzPct val="98666"/>
              <a:buFont typeface="Calibri"/>
              <a:buChar char="–"/>
            </a:pPr>
            <a:r>
              <a:rPr b="0" i="0" lang="en-US" sz="2960" u="none" cap="none" strike="noStrike">
                <a:solidFill>
                  <a:srgbClr val="464B56"/>
                </a:solidFill>
                <a:latin typeface="Calibri"/>
                <a:ea typeface="Calibri"/>
                <a:cs typeface="Calibri"/>
                <a:sym typeface="Calibri"/>
              </a:rPr>
              <a:t>Know what you want and what you don`t want.</a:t>
            </a:r>
          </a:p>
          <a:p>
            <a:pPr indent="-320040" lvl="0" marL="320040" marR="0" rtl="0" algn="l">
              <a:lnSpc>
                <a:spcPct val="111000"/>
              </a:lnSpc>
              <a:spcBef>
                <a:spcPts val="930"/>
              </a:spcBef>
              <a:spcAft>
                <a:spcPts val="0"/>
              </a:spcAft>
              <a:buClr>
                <a:srgbClr val="464B56"/>
              </a:buClr>
              <a:buSzPct val="98666"/>
              <a:buFont typeface="Calibri"/>
              <a:buChar char="–"/>
            </a:pPr>
            <a:r>
              <a:rPr b="0" i="0" lang="en-US" sz="2960" u="none" cap="none" strike="noStrike">
                <a:solidFill>
                  <a:srgbClr val="464B56"/>
                </a:solidFill>
                <a:latin typeface="Calibri"/>
                <a:ea typeface="Calibri"/>
                <a:cs typeface="Calibri"/>
                <a:sym typeface="Calibri"/>
              </a:rPr>
              <a:t>Show and tell your students what you expect (want).</a:t>
            </a:r>
          </a:p>
          <a:p>
            <a:pPr indent="-320040" lvl="0" marL="320040" marR="0" rtl="0" algn="l">
              <a:lnSpc>
                <a:spcPct val="111000"/>
              </a:lnSpc>
              <a:spcBef>
                <a:spcPts val="930"/>
              </a:spcBef>
              <a:spcAft>
                <a:spcPts val="0"/>
              </a:spcAft>
              <a:buClr>
                <a:srgbClr val="464B56"/>
              </a:buClr>
              <a:buSzPct val="98666"/>
              <a:buFont typeface="Calibri"/>
              <a:buChar char="–"/>
            </a:pPr>
            <a:r>
              <a:rPr b="0" i="0" lang="en-US" sz="2960" u="none" cap="none" strike="noStrike">
                <a:solidFill>
                  <a:srgbClr val="464B56"/>
                </a:solidFill>
                <a:latin typeface="Calibri"/>
                <a:ea typeface="Calibri"/>
                <a:cs typeface="Calibri"/>
                <a:sym typeface="Calibri"/>
              </a:rPr>
              <a:t>When you get what you expect/ want, acknowledge (not praise) it.</a:t>
            </a:r>
          </a:p>
          <a:p>
            <a:pPr indent="-320040" lvl="0" marL="320040" marR="0" rtl="0" algn="l">
              <a:lnSpc>
                <a:spcPct val="111000"/>
              </a:lnSpc>
              <a:spcBef>
                <a:spcPts val="930"/>
              </a:spcBef>
              <a:spcAft>
                <a:spcPts val="0"/>
              </a:spcAft>
              <a:buClr>
                <a:srgbClr val="464B56"/>
              </a:buClr>
              <a:buSzPct val="98666"/>
              <a:buFont typeface="Calibri"/>
              <a:buChar char="–"/>
            </a:pPr>
            <a:r>
              <a:rPr b="0" i="0" lang="en-US" sz="2960" u="none" cap="none" strike="noStrike">
                <a:solidFill>
                  <a:srgbClr val="464B56"/>
                </a:solidFill>
                <a:latin typeface="Calibri"/>
                <a:ea typeface="Calibri"/>
                <a:cs typeface="Calibri"/>
                <a:sym typeface="Calibri"/>
              </a:rPr>
              <a:t>When you get something else, act quickly and appropriately.</a:t>
            </a:r>
          </a:p>
          <a:p>
            <a:pPr indent="-320040" lvl="0" marL="320040" marR="0" rtl="0" algn="l">
              <a:lnSpc>
                <a:spcPct val="111000"/>
              </a:lnSpc>
              <a:spcBef>
                <a:spcPts val="930"/>
              </a:spcBef>
              <a:buClr>
                <a:srgbClr val="464B56"/>
              </a:buClr>
              <a:buSzPct val="97368"/>
              <a:buFont typeface="Calibri"/>
              <a:buNone/>
            </a:pPr>
            <a:r>
              <a:t/>
            </a:r>
            <a:endParaRPr b="0" i="0" sz="1850" u="none" cap="none" strike="noStrike">
              <a:solidFill>
                <a:srgbClr val="464B56"/>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415600" y="546666"/>
            <a:ext cx="11360700" cy="810300"/>
          </a:xfrm>
          <a:prstGeom prst="rect">
            <a:avLst/>
          </a:prstGeom>
        </p:spPr>
        <p:txBody>
          <a:bodyPr anchorCtr="0" anchor="t" bIns="121900" lIns="121900" rIns="121900" tIns="121900">
            <a:noAutofit/>
          </a:bodyPr>
          <a:lstStyle/>
          <a:p>
            <a:pPr lvl="0" rtl="0">
              <a:spcBef>
                <a:spcPts val="0"/>
              </a:spcBef>
              <a:buNone/>
            </a:pPr>
            <a:r>
              <a:rPr lang="en-US"/>
              <a:t>Establishing Classroom</a:t>
            </a:r>
            <a:r>
              <a:rPr lang="en-US"/>
              <a:t> Expectations-</a:t>
            </a:r>
          </a:p>
          <a:p>
            <a:pPr lvl="0">
              <a:spcBef>
                <a:spcPts val="0"/>
              </a:spcBef>
              <a:buNone/>
            </a:pPr>
            <a:r>
              <a:t/>
            </a:r>
            <a:endParaRPr/>
          </a:p>
        </p:txBody>
      </p:sp>
      <p:sp>
        <p:nvSpPr>
          <p:cNvPr id="145" name="Shape 145"/>
          <p:cNvSpPr txBox="1"/>
          <p:nvPr>
            <p:ph idx="1" type="body"/>
          </p:nvPr>
        </p:nvSpPr>
        <p:spPr>
          <a:xfrm>
            <a:off x="415600" y="1639833"/>
            <a:ext cx="11360700" cy="4452000"/>
          </a:xfrm>
          <a:prstGeom prst="rect">
            <a:avLst/>
          </a:prstGeom>
        </p:spPr>
        <p:txBody>
          <a:bodyPr anchorCtr="0" anchor="t" bIns="121900" lIns="121900" rIns="121900" tIns="121900">
            <a:noAutofit/>
          </a:bodyPr>
          <a:lstStyle/>
          <a:p>
            <a:pPr indent="-228600" lvl="0" marL="914400" rtl="0">
              <a:spcBef>
                <a:spcPts val="0"/>
              </a:spcBef>
              <a:spcAft>
                <a:spcPts val="0"/>
              </a:spcAft>
              <a:buNone/>
            </a:pPr>
            <a:r>
              <a:rPr b="1" lang="en-US" sz="1800">
                <a:solidFill>
                  <a:srgbClr val="000000"/>
                </a:solidFill>
                <a:latin typeface="Arial"/>
                <a:ea typeface="Arial"/>
                <a:cs typeface="Arial"/>
                <a:sym typeface="Arial"/>
              </a:rPr>
              <a:t>●</a:t>
            </a:r>
            <a:r>
              <a:rPr b="1" lang="en-US" sz="1800">
                <a:solidFill>
                  <a:srgbClr val="000000"/>
                </a:solidFill>
                <a:latin typeface="Times New Roman"/>
                <a:ea typeface="Times New Roman"/>
                <a:cs typeface="Times New Roman"/>
                <a:sym typeface="Times New Roman"/>
              </a:rPr>
              <a:t>   </a:t>
            </a:r>
            <a:r>
              <a:rPr lang="en-US">
                <a:solidFill>
                  <a:srgbClr val="000000"/>
                </a:solidFill>
                <a:latin typeface="Times New Roman"/>
                <a:ea typeface="Times New Roman"/>
                <a:cs typeface="Times New Roman"/>
                <a:sym typeface="Times New Roman"/>
              </a:rPr>
              <a:t>  </a:t>
            </a:r>
            <a:r>
              <a:rPr lang="en-US" sz="1800">
                <a:solidFill>
                  <a:srgbClr val="000000"/>
                </a:solidFill>
                <a:latin typeface="Times New Roman"/>
                <a:ea typeface="Times New Roman"/>
                <a:cs typeface="Times New Roman"/>
                <a:sym typeface="Times New Roman"/>
              </a:rPr>
              <a:t> </a:t>
            </a:r>
            <a:r>
              <a:rPr lang="en-US" sz="1800">
                <a:solidFill>
                  <a:srgbClr val="000000"/>
                </a:solidFill>
                <a:latin typeface="Arial"/>
                <a:ea typeface="Arial"/>
                <a:cs typeface="Arial"/>
                <a:sym typeface="Arial"/>
              </a:rPr>
              <a:t>Respect one another and the classroom and school property.</a:t>
            </a:r>
          </a:p>
          <a:p>
            <a:pPr indent="0" lvl="0" marL="0">
              <a:spcBef>
                <a:spcPts val="0"/>
              </a:spcBef>
              <a:spcAft>
                <a:spcPts val="0"/>
              </a:spcAft>
              <a:buNone/>
            </a:pPr>
            <a:r>
              <a:rPr lang="en-US" sz="1800">
                <a:solidFill>
                  <a:srgbClr val="000000"/>
                </a:solidFill>
                <a:latin typeface="Times New Roman"/>
                <a:ea typeface="Times New Roman"/>
                <a:cs typeface="Times New Roman"/>
                <a:sym typeface="Times New Roman"/>
              </a:rPr>
              <a:t>  </a:t>
            </a:r>
            <a:r>
              <a:rPr b="1" lang="en-US" sz="1800">
                <a:solidFill>
                  <a:srgbClr val="000000"/>
                </a:solidFill>
                <a:latin typeface="Arial"/>
                <a:ea typeface="Arial"/>
                <a:cs typeface="Arial"/>
                <a:sym typeface="Arial"/>
              </a:rPr>
              <a:t>Listen to:</a:t>
            </a:r>
          </a:p>
          <a:p>
            <a:pPr indent="-228600" lvl="0" marL="914400">
              <a:spcBef>
                <a:spcPts val="0"/>
              </a:spcBef>
              <a:spcAft>
                <a:spcPts val="0"/>
              </a:spcAft>
              <a:buNone/>
            </a:pPr>
            <a:r>
              <a:rPr lang="en-US" sz="1800">
                <a:solidFill>
                  <a:srgbClr val="000000"/>
                </a:solidFill>
                <a:latin typeface="Arial"/>
                <a:ea typeface="Arial"/>
                <a:cs typeface="Arial"/>
                <a:sym typeface="Arial"/>
              </a:rPr>
              <a:t>●</a:t>
            </a:r>
            <a:r>
              <a:rPr lang="en-US" sz="1800">
                <a:solidFill>
                  <a:srgbClr val="000000"/>
                </a:solidFill>
                <a:latin typeface="Times New Roman"/>
                <a:ea typeface="Times New Roman"/>
                <a:cs typeface="Times New Roman"/>
                <a:sym typeface="Times New Roman"/>
              </a:rPr>
              <a:t>  	</a:t>
            </a:r>
            <a:r>
              <a:rPr lang="en-US" sz="1800">
                <a:solidFill>
                  <a:srgbClr val="000000"/>
                </a:solidFill>
                <a:latin typeface="Arial"/>
                <a:ea typeface="Arial"/>
                <a:cs typeface="Arial"/>
                <a:sym typeface="Arial"/>
              </a:rPr>
              <a:t>Directions and instructions.</a:t>
            </a:r>
          </a:p>
          <a:p>
            <a:pPr indent="-228600" lvl="0" marL="914400">
              <a:spcBef>
                <a:spcPts val="0"/>
              </a:spcBef>
              <a:spcAft>
                <a:spcPts val="0"/>
              </a:spcAft>
              <a:buNone/>
            </a:pPr>
            <a:r>
              <a:rPr lang="en-US" sz="1800">
                <a:solidFill>
                  <a:srgbClr val="000000"/>
                </a:solidFill>
                <a:latin typeface="Arial"/>
                <a:ea typeface="Arial"/>
                <a:cs typeface="Arial"/>
                <a:sym typeface="Arial"/>
              </a:rPr>
              <a:t>●</a:t>
            </a:r>
            <a:r>
              <a:rPr lang="en-US" sz="1800">
                <a:solidFill>
                  <a:srgbClr val="000000"/>
                </a:solidFill>
                <a:latin typeface="Times New Roman"/>
                <a:ea typeface="Times New Roman"/>
                <a:cs typeface="Times New Roman"/>
                <a:sym typeface="Times New Roman"/>
              </a:rPr>
              <a:t>  	</a:t>
            </a:r>
            <a:r>
              <a:rPr lang="en-US" sz="1800">
                <a:solidFill>
                  <a:srgbClr val="000000"/>
                </a:solidFill>
                <a:latin typeface="Arial"/>
                <a:ea typeface="Arial"/>
                <a:cs typeface="Arial"/>
                <a:sym typeface="Arial"/>
              </a:rPr>
              <a:t>Peer questions and opinions.</a:t>
            </a:r>
          </a:p>
          <a:p>
            <a:pPr indent="-228600" lvl="0" marL="914400">
              <a:spcBef>
                <a:spcPts val="0"/>
              </a:spcBef>
              <a:spcAft>
                <a:spcPts val="0"/>
              </a:spcAft>
              <a:buNone/>
            </a:pPr>
            <a:r>
              <a:rPr lang="en-US" sz="1800">
                <a:solidFill>
                  <a:srgbClr val="000000"/>
                </a:solidFill>
                <a:latin typeface="Arial"/>
                <a:ea typeface="Arial"/>
                <a:cs typeface="Arial"/>
                <a:sym typeface="Arial"/>
              </a:rPr>
              <a:t>●</a:t>
            </a:r>
            <a:r>
              <a:rPr lang="en-US" sz="1800">
                <a:solidFill>
                  <a:srgbClr val="000000"/>
                </a:solidFill>
                <a:latin typeface="Times New Roman"/>
                <a:ea typeface="Times New Roman"/>
                <a:cs typeface="Times New Roman"/>
                <a:sym typeface="Times New Roman"/>
              </a:rPr>
              <a:t>  	</a:t>
            </a:r>
            <a:r>
              <a:rPr lang="en-US" sz="1800">
                <a:solidFill>
                  <a:srgbClr val="000000"/>
                </a:solidFill>
                <a:latin typeface="Arial"/>
                <a:ea typeface="Arial"/>
                <a:cs typeface="Arial"/>
                <a:sym typeface="Arial"/>
              </a:rPr>
              <a:t>Class discussion, presentation.</a:t>
            </a:r>
          </a:p>
          <a:p>
            <a:pPr indent="-228600" lvl="0" marL="914400" rtl="0">
              <a:spcBef>
                <a:spcPts val="0"/>
              </a:spcBef>
              <a:spcAft>
                <a:spcPts val="0"/>
              </a:spcAft>
              <a:buNone/>
            </a:pPr>
            <a:r>
              <a:rPr lang="en-US" sz="1800">
                <a:solidFill>
                  <a:srgbClr val="000000"/>
                </a:solidFill>
                <a:latin typeface="Arial"/>
                <a:ea typeface="Arial"/>
                <a:cs typeface="Arial"/>
                <a:sym typeface="Arial"/>
              </a:rPr>
              <a:t>●</a:t>
            </a:r>
            <a:r>
              <a:rPr lang="en-US" sz="1800">
                <a:solidFill>
                  <a:srgbClr val="000000"/>
                </a:solidFill>
                <a:latin typeface="Times New Roman"/>
                <a:ea typeface="Times New Roman"/>
                <a:cs typeface="Times New Roman"/>
                <a:sym typeface="Times New Roman"/>
              </a:rPr>
              <a:t>  	</a:t>
            </a:r>
            <a:r>
              <a:rPr lang="en-US" sz="1800">
                <a:solidFill>
                  <a:srgbClr val="000000"/>
                </a:solidFill>
                <a:latin typeface="Arial"/>
                <a:ea typeface="Arial"/>
                <a:cs typeface="Arial"/>
                <a:sym typeface="Arial"/>
              </a:rPr>
              <a:t>Always raise your hand to speak or ask any questions.</a:t>
            </a:r>
          </a:p>
          <a:p>
            <a:pPr indent="0" lvl="0" marL="0">
              <a:spcBef>
                <a:spcPts val="0"/>
              </a:spcBef>
              <a:spcAft>
                <a:spcPts val="0"/>
              </a:spcAft>
              <a:buNone/>
            </a:pPr>
            <a:r>
              <a:rPr b="1" lang="en-US" sz="1800">
                <a:solidFill>
                  <a:srgbClr val="000000"/>
                </a:solidFill>
                <a:latin typeface="Arial"/>
                <a:ea typeface="Arial"/>
                <a:cs typeface="Arial"/>
                <a:sym typeface="Arial"/>
              </a:rPr>
              <a:t> During Class:</a:t>
            </a:r>
          </a:p>
          <a:p>
            <a:pPr indent="-228600" lvl="0" marL="914400">
              <a:spcBef>
                <a:spcPts val="0"/>
              </a:spcBef>
              <a:spcAft>
                <a:spcPts val="0"/>
              </a:spcAft>
              <a:buNone/>
            </a:pPr>
            <a:r>
              <a:rPr lang="en-US" sz="1800">
                <a:solidFill>
                  <a:srgbClr val="000000"/>
                </a:solidFill>
                <a:latin typeface="Arial"/>
                <a:ea typeface="Arial"/>
                <a:cs typeface="Arial"/>
                <a:sym typeface="Arial"/>
              </a:rPr>
              <a:t>●</a:t>
            </a:r>
            <a:r>
              <a:rPr lang="en-US" sz="1800">
                <a:solidFill>
                  <a:srgbClr val="000000"/>
                </a:solidFill>
                <a:latin typeface="Times New Roman"/>
                <a:ea typeface="Times New Roman"/>
                <a:cs typeface="Times New Roman"/>
                <a:sym typeface="Times New Roman"/>
              </a:rPr>
              <a:t>  	</a:t>
            </a:r>
            <a:r>
              <a:rPr lang="en-US" sz="1800">
                <a:solidFill>
                  <a:srgbClr val="000000"/>
                </a:solidFill>
                <a:latin typeface="Arial"/>
                <a:ea typeface="Arial"/>
                <a:cs typeface="Arial"/>
                <a:sym typeface="Arial"/>
              </a:rPr>
              <a:t>Be present  in the room on time.</a:t>
            </a:r>
          </a:p>
          <a:p>
            <a:pPr indent="-228600" lvl="0" marL="914400">
              <a:spcBef>
                <a:spcPts val="0"/>
              </a:spcBef>
              <a:spcAft>
                <a:spcPts val="0"/>
              </a:spcAft>
              <a:buNone/>
            </a:pPr>
            <a:r>
              <a:rPr lang="en-US" sz="1800">
                <a:solidFill>
                  <a:srgbClr val="000000"/>
                </a:solidFill>
                <a:latin typeface="Arial"/>
                <a:ea typeface="Arial"/>
                <a:cs typeface="Arial"/>
                <a:sym typeface="Arial"/>
              </a:rPr>
              <a:t>●</a:t>
            </a:r>
            <a:r>
              <a:rPr lang="en-US" sz="1800">
                <a:solidFill>
                  <a:srgbClr val="000000"/>
                </a:solidFill>
                <a:latin typeface="Times New Roman"/>
                <a:ea typeface="Times New Roman"/>
                <a:cs typeface="Times New Roman"/>
                <a:sym typeface="Times New Roman"/>
              </a:rPr>
              <a:t>  	</a:t>
            </a:r>
            <a:r>
              <a:rPr lang="en-US" sz="1800">
                <a:solidFill>
                  <a:srgbClr val="000000"/>
                </a:solidFill>
                <a:latin typeface="Arial"/>
                <a:ea typeface="Arial"/>
                <a:cs typeface="Arial"/>
                <a:sym typeface="Arial"/>
              </a:rPr>
              <a:t>In order to be dismissed, all materials must be put away, desks cleared.</a:t>
            </a:r>
          </a:p>
          <a:p>
            <a:pPr indent="-228600" lvl="0" marL="914400" rtl="0">
              <a:spcBef>
                <a:spcPts val="0"/>
              </a:spcBef>
              <a:spcAft>
                <a:spcPts val="0"/>
              </a:spcAft>
              <a:buNone/>
            </a:pPr>
            <a:r>
              <a:rPr lang="en-US" sz="1800">
                <a:solidFill>
                  <a:srgbClr val="000000"/>
                </a:solidFill>
                <a:latin typeface="Arial"/>
                <a:ea typeface="Arial"/>
                <a:cs typeface="Arial"/>
                <a:sym typeface="Arial"/>
              </a:rPr>
              <a:t>●</a:t>
            </a:r>
            <a:r>
              <a:rPr lang="en-US" sz="1800">
                <a:solidFill>
                  <a:srgbClr val="000000"/>
                </a:solidFill>
                <a:latin typeface="Times New Roman"/>
                <a:ea typeface="Times New Roman"/>
                <a:cs typeface="Times New Roman"/>
                <a:sym typeface="Times New Roman"/>
              </a:rPr>
              <a:t>  	</a:t>
            </a:r>
            <a:r>
              <a:rPr lang="en-US" sz="1800">
                <a:solidFill>
                  <a:srgbClr val="000000"/>
                </a:solidFill>
                <a:latin typeface="Arial"/>
                <a:ea typeface="Arial"/>
                <a:cs typeface="Arial"/>
                <a:sym typeface="Arial"/>
              </a:rPr>
              <a:t>You are here to study, to learn, for that you don't need any sort of electronic device.</a:t>
            </a:r>
          </a:p>
          <a:p>
            <a:pPr indent="-228600" lvl="0" marL="914400">
              <a:spcBef>
                <a:spcPts val="0"/>
              </a:spcBef>
              <a:spcAft>
                <a:spcPts val="0"/>
              </a:spcAft>
              <a:buNone/>
            </a:pPr>
            <a:r>
              <a:t/>
            </a:r>
            <a:endParaRPr sz="1800">
              <a:solidFill>
                <a:srgbClr val="000000"/>
              </a:solidFill>
              <a:latin typeface="Arial"/>
              <a:ea typeface="Arial"/>
              <a:cs typeface="Arial"/>
              <a:sym typeface="Arial"/>
            </a:endParaRP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idx="1" type="body"/>
          </p:nvPr>
        </p:nvSpPr>
        <p:spPr>
          <a:xfrm>
            <a:off x="415600" y="846123"/>
            <a:ext cx="11360700" cy="5245800"/>
          </a:xfrm>
          <a:prstGeom prst="rect">
            <a:avLst/>
          </a:prstGeom>
        </p:spPr>
        <p:txBody>
          <a:bodyPr anchorCtr="0" anchor="t" bIns="121900" lIns="121900" rIns="121900" tIns="121900">
            <a:noAutofit/>
          </a:bodyPr>
          <a:lstStyle/>
          <a:p>
            <a:pPr lvl="0">
              <a:spcBef>
                <a:spcPts val="0"/>
              </a:spcBef>
              <a:buNone/>
            </a:pPr>
            <a:r>
              <a:t/>
            </a:r>
            <a:endParaRPr b="1">
              <a:solidFill>
                <a:srgbClr val="000000"/>
              </a:solidFill>
              <a:latin typeface="Arial"/>
              <a:ea typeface="Arial"/>
              <a:cs typeface="Arial"/>
              <a:sym typeface="Arial"/>
            </a:endParaRPr>
          </a:p>
          <a:p>
            <a:pPr indent="-228600" lvl="0" marL="914400" rtl="0">
              <a:spcBef>
                <a:spcPts val="0"/>
              </a:spcBef>
              <a:spcAft>
                <a:spcPts val="0"/>
              </a:spcAft>
              <a:buNone/>
            </a:pPr>
            <a:r>
              <a:rPr lang="en-US">
                <a:solidFill>
                  <a:srgbClr val="000000"/>
                </a:solidFill>
                <a:latin typeface="Arial"/>
                <a:ea typeface="Arial"/>
                <a:cs typeface="Arial"/>
                <a:sym typeface="Arial"/>
              </a:rPr>
              <a:t>●</a:t>
            </a:r>
            <a:r>
              <a:rPr lang="en-US">
                <a:solidFill>
                  <a:srgbClr val="000000"/>
                </a:solidFill>
                <a:latin typeface="Times New Roman"/>
                <a:ea typeface="Times New Roman"/>
                <a:cs typeface="Times New Roman"/>
                <a:sym typeface="Times New Roman"/>
              </a:rPr>
              <a:t>  	</a:t>
            </a:r>
            <a:r>
              <a:rPr lang="en-US">
                <a:solidFill>
                  <a:srgbClr val="000000"/>
                </a:solidFill>
                <a:latin typeface="Arial"/>
                <a:ea typeface="Arial"/>
                <a:cs typeface="Arial"/>
                <a:sym typeface="Arial"/>
              </a:rPr>
              <a:t>You are responsible for the assigned readings and homework, even if </a:t>
            </a:r>
          </a:p>
          <a:p>
            <a:pPr indent="0" lvl="0" marL="0" rtl="0">
              <a:spcBef>
                <a:spcPts val="0"/>
              </a:spcBef>
              <a:spcAft>
                <a:spcPts val="0"/>
              </a:spcAft>
              <a:buNone/>
            </a:pPr>
            <a:r>
              <a:rPr lang="en-US">
                <a:solidFill>
                  <a:srgbClr val="000000"/>
                </a:solidFill>
                <a:latin typeface="Arial"/>
                <a:ea typeface="Arial"/>
                <a:cs typeface="Arial"/>
                <a:sym typeface="Arial"/>
              </a:rPr>
              <a:t>                 absent.</a:t>
            </a:r>
          </a:p>
          <a:p>
            <a:pPr indent="-228600" lvl="0" marL="914400">
              <a:spcBef>
                <a:spcPts val="0"/>
              </a:spcBef>
              <a:spcAft>
                <a:spcPts val="0"/>
              </a:spcAft>
              <a:buNone/>
            </a:pPr>
            <a:r>
              <a:rPr lang="en-US">
                <a:solidFill>
                  <a:srgbClr val="000000"/>
                </a:solidFill>
                <a:latin typeface="Arial"/>
                <a:ea typeface="Arial"/>
                <a:cs typeface="Arial"/>
                <a:sym typeface="Arial"/>
              </a:rPr>
              <a:t>●</a:t>
            </a:r>
            <a:r>
              <a:rPr lang="en-US">
                <a:solidFill>
                  <a:srgbClr val="000000"/>
                </a:solidFill>
                <a:latin typeface="Times New Roman"/>
                <a:ea typeface="Times New Roman"/>
                <a:cs typeface="Times New Roman"/>
                <a:sym typeface="Times New Roman"/>
              </a:rPr>
              <a:t>  	</a:t>
            </a:r>
            <a:r>
              <a:rPr lang="en-US">
                <a:solidFill>
                  <a:srgbClr val="000000"/>
                </a:solidFill>
                <a:latin typeface="Arial"/>
                <a:ea typeface="Arial"/>
                <a:cs typeface="Arial"/>
                <a:sym typeface="Arial"/>
              </a:rPr>
              <a:t>To use appropriate behaviour during class time and be in class on time.</a:t>
            </a:r>
          </a:p>
          <a:p>
            <a:pPr indent="0" lvl="0" marL="685800" rtl="0">
              <a:spcBef>
                <a:spcPts val="0"/>
              </a:spcBef>
              <a:spcAft>
                <a:spcPts val="0"/>
              </a:spcAft>
              <a:buNone/>
            </a:pPr>
            <a:r>
              <a:rPr lang="en-US">
                <a:solidFill>
                  <a:srgbClr val="000000"/>
                </a:solidFill>
                <a:latin typeface="Arial"/>
                <a:ea typeface="Arial"/>
                <a:cs typeface="Arial"/>
                <a:sym typeface="Arial"/>
              </a:rPr>
              <a:t>●</a:t>
            </a:r>
            <a:r>
              <a:rPr lang="en-US">
                <a:solidFill>
                  <a:srgbClr val="000000"/>
                </a:solidFill>
                <a:latin typeface="Times New Roman"/>
                <a:ea typeface="Times New Roman"/>
                <a:cs typeface="Times New Roman"/>
                <a:sym typeface="Times New Roman"/>
              </a:rPr>
              <a:t>       </a:t>
            </a:r>
            <a:r>
              <a:rPr lang="en-US">
                <a:solidFill>
                  <a:srgbClr val="000000"/>
                </a:solidFill>
                <a:latin typeface="Arial"/>
                <a:ea typeface="Arial"/>
                <a:cs typeface="Arial"/>
                <a:sym typeface="Arial"/>
              </a:rPr>
              <a:t>You earn your grades, not given them.</a:t>
            </a:r>
          </a:p>
          <a:p>
            <a:pPr indent="0" lvl="0" marL="0" rtl="0">
              <a:spcBef>
                <a:spcPts val="0"/>
              </a:spcBef>
              <a:spcAft>
                <a:spcPts val="0"/>
              </a:spcAft>
              <a:buNone/>
            </a:pPr>
            <a:r>
              <a:rPr lang="en-US">
                <a:solidFill>
                  <a:srgbClr val="000000"/>
                </a:solidFill>
                <a:latin typeface="Arial"/>
                <a:ea typeface="Arial"/>
                <a:cs typeface="Arial"/>
                <a:sym typeface="Arial"/>
              </a:rPr>
              <a:t>        ●</a:t>
            </a:r>
            <a:r>
              <a:rPr lang="en-US">
                <a:solidFill>
                  <a:srgbClr val="000000"/>
                </a:solidFill>
                <a:latin typeface="Times New Roman"/>
                <a:ea typeface="Times New Roman"/>
                <a:cs typeface="Times New Roman"/>
                <a:sym typeface="Times New Roman"/>
              </a:rPr>
              <a:t>  	 </a:t>
            </a:r>
            <a:r>
              <a:rPr lang="en-US">
                <a:solidFill>
                  <a:srgbClr val="000000"/>
                </a:solidFill>
                <a:latin typeface="Arial"/>
                <a:ea typeface="Arial"/>
                <a:cs typeface="Arial"/>
                <a:sym typeface="Arial"/>
              </a:rPr>
              <a:t>If you are not able to attend the class have your parent inform the office</a:t>
            </a:r>
          </a:p>
          <a:p>
            <a:pPr indent="0" lvl="0" marL="0" rtl="0">
              <a:spcBef>
                <a:spcPts val="0"/>
              </a:spcBef>
              <a:spcAft>
                <a:spcPts val="0"/>
              </a:spcAft>
              <a:buNone/>
            </a:pPr>
            <a:r>
              <a:rPr lang="en-US">
                <a:solidFill>
                  <a:srgbClr val="000000"/>
                </a:solidFill>
                <a:latin typeface="Arial"/>
                <a:ea typeface="Arial"/>
                <a:cs typeface="Arial"/>
                <a:sym typeface="Arial"/>
              </a:rPr>
              <a:t>                 as soon as possible. </a:t>
            </a:r>
          </a:p>
          <a:p>
            <a:pPr indent="0" lvl="0" marL="0" rtl="0">
              <a:spcBef>
                <a:spcPts val="0"/>
              </a:spcBef>
              <a:spcAft>
                <a:spcPts val="0"/>
              </a:spcAft>
              <a:buNone/>
            </a:pPr>
            <a:r>
              <a:rPr lang="en-US">
                <a:solidFill>
                  <a:srgbClr val="000000"/>
                </a:solidFill>
                <a:latin typeface="Arial"/>
                <a:ea typeface="Arial"/>
                <a:cs typeface="Arial"/>
                <a:sym typeface="Arial"/>
              </a:rPr>
              <a:t>        ●</a:t>
            </a:r>
            <a:r>
              <a:rPr lang="en-US">
                <a:solidFill>
                  <a:srgbClr val="000000"/>
                </a:solidFill>
                <a:latin typeface="Times New Roman"/>
                <a:ea typeface="Times New Roman"/>
                <a:cs typeface="Times New Roman"/>
                <a:sym typeface="Times New Roman"/>
              </a:rPr>
              <a:t>  	</a:t>
            </a:r>
            <a:r>
              <a:rPr lang="en-US">
                <a:solidFill>
                  <a:srgbClr val="000000"/>
                </a:solidFill>
                <a:latin typeface="Arial"/>
                <a:ea typeface="Arial"/>
                <a:cs typeface="Arial"/>
                <a:sym typeface="Arial"/>
              </a:rPr>
              <a:t>If you have any questions or need any extra help with regards to </a:t>
            </a:r>
          </a:p>
          <a:p>
            <a:pPr indent="0" lvl="0" marL="0" rtl="0">
              <a:spcBef>
                <a:spcPts val="0"/>
              </a:spcBef>
              <a:spcAft>
                <a:spcPts val="0"/>
              </a:spcAft>
              <a:buNone/>
            </a:pPr>
            <a:r>
              <a:rPr lang="en-US">
                <a:solidFill>
                  <a:srgbClr val="000000"/>
                </a:solidFill>
                <a:latin typeface="Arial"/>
                <a:ea typeface="Arial"/>
                <a:cs typeface="Arial"/>
                <a:sym typeface="Arial"/>
              </a:rPr>
              <a:t>                studying material: let the teacher know </a:t>
            </a:r>
          </a:p>
          <a:p>
            <a:pPr indent="-228600" lvl="0" marL="914400">
              <a:spcBef>
                <a:spcPts val="0"/>
              </a:spcBef>
              <a:spcAft>
                <a:spcPts val="0"/>
              </a:spcAft>
              <a:buNone/>
            </a:pPr>
            <a:r>
              <a:t/>
            </a:r>
            <a:endParaRPr>
              <a:solidFill>
                <a:srgbClr val="000000"/>
              </a:solidFill>
              <a:latin typeface="Arial"/>
              <a:ea typeface="Arial"/>
              <a:cs typeface="Arial"/>
              <a:sym typeface="Arial"/>
            </a:endParaRPr>
          </a:p>
          <a:p>
            <a:pPr lvl="0">
              <a:spcBef>
                <a:spcPts val="0"/>
              </a:spcBef>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