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2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175" indent="-384175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Advice for the “</a:t>
            </a:r>
            <a:r>
              <a:rPr kumimoji="1" lang="en-US" altLang="zh-CN" dirty="0" smtClean="0">
                <a:solidFill>
                  <a:schemeClr val="tx1"/>
                </a:solidFill>
              </a:rPr>
              <a:t>next”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dirty="0" smtClean="0"/>
              <a:t>By Chase Zhou, </a:t>
            </a:r>
            <a:r>
              <a:rPr kumimoji="1" lang="en-US" altLang="zh-CN" dirty="0" err="1" smtClean="0"/>
              <a:t>Jiasheng</a:t>
            </a:r>
            <a:r>
              <a:rPr kumimoji="1" lang="en-US" altLang="zh-CN" dirty="0" smtClean="0"/>
              <a:t> Ni, </a:t>
            </a:r>
            <a:r>
              <a:rPr kumimoji="1" lang="en-US" altLang="zh-CN" dirty="0" err="1" smtClean="0"/>
              <a:t>Yingjun</a:t>
            </a:r>
            <a:r>
              <a:rPr kumimoji="1" lang="en-US" altLang="zh-CN" dirty="0" smtClean="0"/>
              <a:t> Sun, </a:t>
            </a:r>
            <a:r>
              <a:rPr kumimoji="1" lang="en-US" altLang="zh-CN" dirty="0" err="1" smtClean="0"/>
              <a:t>Yufei</a:t>
            </a:r>
            <a:r>
              <a:rPr kumimoji="1" lang="en-US" altLang="zh-CN" dirty="0" smtClean="0"/>
              <a:t> Chen </a:t>
            </a:r>
            <a:endParaRPr kumimoji="1"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Listen &amp; Learning 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kumimoji="1" lang="en-US" altLang="zh-CN" sz="2400" b="1" dirty="0" smtClean="0"/>
              <a:t>Try your best to keep up during the lecture even sometime you probably will no idea what the professor, try to ask more questions even those “stupid” one</a:t>
            </a:r>
            <a:endParaRPr kumimoji="1" lang="en-US" altLang="zh-CN" sz="2400" b="1" dirty="0"/>
          </a:p>
          <a:p>
            <a:pPr lvl="1"/>
            <a:r>
              <a:rPr kumimoji="1" lang="en-US" altLang="zh-CN" sz="2400" b="1" dirty="0" smtClean="0"/>
              <a:t>Take serious notes during </a:t>
            </a:r>
            <a:r>
              <a:rPr kumimoji="1" lang="en-US" altLang="zh-CN" sz="2400" b="1" dirty="0"/>
              <a:t>the lecture and </a:t>
            </a:r>
            <a:r>
              <a:rPr kumimoji="1" lang="en-US" altLang="zh-CN" sz="2400" b="1" dirty="0" smtClean="0"/>
              <a:t>tutorial, don’t think the lecture is much more important then tutorials, these amazing TAs will be super helpful and useful for you </a:t>
            </a:r>
            <a:endParaRPr kumimoji="1" lang="en-US" altLang="zh-CN" sz="2400" b="1" dirty="0" smtClean="0"/>
          </a:p>
          <a:p>
            <a:pPr lvl="1"/>
            <a:endParaRPr kumimoji="1"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Work &amp; Worries 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2400" b="1" i="1" dirty="0" smtClean="0"/>
              <a:t>First, you need to know math is hard and it takes time and patience, be positive of doing homework, these assignments are mean to guide to through learning.</a:t>
            </a:r>
            <a:endParaRPr kumimoji="1" lang="en-US" altLang="zh-CN" sz="2400" b="1" i="1" dirty="0" smtClean="0"/>
          </a:p>
          <a:p>
            <a:r>
              <a:rPr kumimoji="1" lang="en-US" altLang="zh-CN" sz="2400" b="1" i="1" dirty="0" smtClean="0"/>
              <a:t>Don’t be so worried about the result of your each assignment, you already did your best, right ?</a:t>
            </a:r>
            <a:endParaRPr kumimoji="1" lang="en-US" altLang="zh-CN" sz="2400" b="1" i="1" dirty="0" smtClean="0"/>
          </a:p>
          <a:p>
            <a:r>
              <a:rPr kumimoji="1" lang="en-US" altLang="zh-CN" sz="2400" b="1" i="1" dirty="0" smtClean="0"/>
              <a:t>Just like professor said, it will usually take more than six hour per week for you to do work, but trust me, it worth ! </a:t>
            </a:r>
            <a:endParaRPr kumimoji="1" lang="zh-CN" altLang="en-US" sz="24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Assistance &amp; Attitude 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2400" b="1" i="1" dirty="0" smtClean="0"/>
              <a:t>There are many resource are there to assist you if you need any help, office hour is a great place for you to ask questions, go there as possible as you can, even you don’t any questions, just stop by and have a nice conversation with </a:t>
            </a:r>
            <a:r>
              <a:rPr kumimoji="1" lang="en-US" altLang="zh-CN" sz="2400" b="1" i="1" dirty="0" err="1" smtClean="0"/>
              <a:t>TAs.</a:t>
            </a:r>
            <a:endParaRPr kumimoji="1" lang="en-US" altLang="zh-CN" sz="2400" b="1" i="1" dirty="0" smtClean="0"/>
          </a:p>
          <a:p>
            <a:r>
              <a:rPr kumimoji="1" lang="en-US" altLang="zh-CN" sz="2400" b="1" i="1" dirty="0" smtClean="0"/>
              <a:t>A good attitude can benefits you from learning, which it is a vital through each term, you wish </a:t>
            </a:r>
            <a:r>
              <a:rPr kumimoji="1" lang="en-US" altLang="zh-CN" sz="2400" b="1" i="1" dirty="0"/>
              <a:t>TAs, classmates, partners</a:t>
            </a:r>
            <a:r>
              <a:rPr kumimoji="1" lang="en-US" altLang="zh-CN" sz="2400" b="1" i="1" dirty="0" smtClean="0"/>
              <a:t> can be nice to you, but first, be nice to them. </a:t>
            </a:r>
            <a:endParaRPr kumimoji="1" lang="zh-CN" altLang="en-US" sz="2400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 Enjoy &amp; Embrace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2400" b="1" i="1" dirty="0" smtClean="0"/>
              <a:t>The most important thing is if you enjoy learning math, if not, try to embrace it</a:t>
            </a:r>
            <a:endParaRPr kumimoji="1" lang="en-US" altLang="zh-CN" sz="2400" b="1" i="1" dirty="0" smtClean="0"/>
          </a:p>
          <a:p>
            <a:r>
              <a:rPr kumimoji="1" lang="en-US" altLang="zh-CN" sz="2400" b="1" i="1" dirty="0" smtClean="0"/>
              <a:t>Remember to Talk to </a:t>
            </a:r>
            <a:r>
              <a:rPr kumimoji="1" lang="en-US" altLang="zh-CN" sz="2400" b="1" i="1" dirty="0" err="1" smtClean="0"/>
              <a:t>Fok</a:t>
            </a:r>
            <a:r>
              <a:rPr kumimoji="1" lang="en-US" altLang="zh-CN" sz="2400" b="1" i="1" dirty="0" smtClean="0"/>
              <a:t>, who is a excellent teacher and also a great listener cab give you useful advice. </a:t>
            </a:r>
            <a:endParaRPr kumimoji="1" lang="en-US" altLang="zh-CN" sz="2400" b="1" i="1" dirty="0" smtClean="0"/>
          </a:p>
          <a:p>
            <a:r>
              <a:rPr kumimoji="1" lang="en-US" altLang="zh-CN" sz="2400" b="1" i="1" dirty="0" err="1" smtClean="0"/>
              <a:t>Yo</a:t>
            </a:r>
            <a:r>
              <a:rPr kumimoji="1" lang="en-US" altLang="zh-CN" sz="2400" b="1" i="1" dirty="0" smtClean="0"/>
              <a:t> </a:t>
            </a:r>
            <a:r>
              <a:rPr kumimoji="1" lang="en-US" altLang="zh-CN" sz="2400" b="1" i="1" dirty="0" err="1" smtClean="0"/>
              <a:t>manba</a:t>
            </a:r>
            <a:r>
              <a:rPr kumimoji="1" lang="en-US" altLang="zh-CN" sz="2400" b="1" i="1" dirty="0" smtClean="0"/>
              <a:t> OUT, and good luck,  the “next”</a:t>
            </a:r>
            <a:endParaRPr kumimoji="1" lang="zh-CN" altLang="en-US" sz="2400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F10001025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裁剪</Template>
  <TotalTime>0</TotalTime>
  <Words>1479</Words>
  <Application>WPS 演示</Application>
  <PresentationFormat>宽屏</PresentationFormat>
  <Paragraphs>27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SimSun</vt:lpstr>
      <vt:lpstr>Wingdings</vt:lpstr>
      <vt:lpstr>Franklin Gothic Book</vt:lpstr>
      <vt:lpstr>Linux Libertine G</vt:lpstr>
      <vt:lpstr>Microsoft YaHei</vt:lpstr>
      <vt:lpstr>华文楷体</vt:lpstr>
      <vt:lpstr>Calibri</vt:lpstr>
      <vt:lpstr/>
      <vt:lpstr>Arial Unicode MS</vt:lpstr>
      <vt:lpstr>TF10001025</vt:lpstr>
      <vt:lpstr>Advice for the “next”</vt:lpstr>
      <vt:lpstr>Listen &amp; Learning </vt:lpstr>
      <vt:lpstr>Work &amp; Worries </vt:lpstr>
      <vt:lpstr>Assistance &amp; Attitude </vt:lpstr>
      <vt:lpstr> Enjoy &amp; Embrace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Advice for the “next”</dc:title>
  <dc:creator>Chase Zhou</dc:creator>
  <cp:lastModifiedBy>616277647</cp:lastModifiedBy>
  <cp:revision>6</cp:revision>
  <dcterms:created xsi:type="dcterms:W3CDTF">2017-03-31T04:32:00Z</dcterms:created>
  <dcterms:modified xsi:type="dcterms:W3CDTF">2017-03-31T05:31:25Z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2052-10.1.0.6173</vt:lpwstr>
  </property>
</Properties>
</file>