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06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1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15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210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28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17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00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79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73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73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81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A133-C5AF-40E4-BC99-81F8F593ACF3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3C4A-5385-4C85-A4B9-CB909E7391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7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1640" y="332656"/>
            <a:ext cx="6480720" cy="61926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11760" y="1308420"/>
            <a:ext cx="4320480" cy="424116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91880" y="2456892"/>
            <a:ext cx="2016224" cy="19442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8529" y="385090"/>
            <a:ext cx="1959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WHAT</a:t>
            </a:r>
            <a:endParaRPr lang="en-US" sz="54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6862" y="1533562"/>
            <a:ext cx="1710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HOW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5057" y="2967335"/>
            <a:ext cx="1609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WHY</a:t>
            </a:r>
            <a:endParaRPr lang="en-US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2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OMD.CA</dc:creator>
  <cp:lastModifiedBy>OMD.CA</cp:lastModifiedBy>
  <cp:revision>1</cp:revision>
  <dcterms:created xsi:type="dcterms:W3CDTF">2013-12-10T16:31:36Z</dcterms:created>
  <dcterms:modified xsi:type="dcterms:W3CDTF">2013-12-10T16:31:57Z</dcterms:modified>
</cp:coreProperties>
</file>