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dp" ContentType="image/vnd.ms-photo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3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51"/>
    <p:restoredTop sz="94585"/>
  </p:normalViewPr>
  <p:slideViewPr>
    <p:cSldViewPr snapToGrid="0" snapToObjects="1">
      <p:cViewPr>
        <p:scale>
          <a:sx n="100" d="100"/>
          <a:sy n="100" d="100"/>
        </p:scale>
        <p:origin x="21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C16085-5583-024F-B6B1-BE45E5CA4491}" type="doc">
      <dgm:prSet loTypeId="urn:microsoft.com/office/officeart/2005/8/layout/orgChart1" loCatId="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EB2132F-BED9-204B-A506-B67C2113074F}">
      <dgm:prSet phldrT="[Text]"/>
      <dgm:spPr/>
      <dgm:t>
        <a:bodyPr/>
        <a:lstStyle/>
        <a:p>
          <a:r>
            <a:rPr lang="en-US" dirty="0" smtClean="0"/>
            <a:t>Piety</a:t>
          </a:r>
          <a:endParaRPr lang="en-US" dirty="0"/>
        </a:p>
      </dgm:t>
    </dgm:pt>
    <dgm:pt modelId="{F20EF85A-44F0-A446-91C4-7303A13F577D}" type="parTrans" cxnId="{EE4A739C-19EC-C24E-BF06-30943B6B8C99}">
      <dgm:prSet/>
      <dgm:spPr/>
      <dgm:t>
        <a:bodyPr/>
        <a:lstStyle/>
        <a:p>
          <a:endParaRPr lang="en-US"/>
        </a:p>
      </dgm:t>
    </dgm:pt>
    <dgm:pt modelId="{9DC34D87-C9B7-F04B-AF71-6C7F849BDC3F}" type="sibTrans" cxnId="{EE4A739C-19EC-C24E-BF06-30943B6B8C99}">
      <dgm:prSet/>
      <dgm:spPr/>
      <dgm:t>
        <a:bodyPr/>
        <a:lstStyle/>
        <a:p>
          <a:endParaRPr lang="en-US"/>
        </a:p>
      </dgm:t>
    </dgm:pt>
    <dgm:pt modelId="{C63A50F6-A460-384C-A111-83C771C507F2}">
      <dgm:prSet phldrT="[Text]"/>
      <dgm:spPr/>
      <dgm:t>
        <a:bodyPr/>
        <a:lstStyle/>
        <a:p>
          <a:r>
            <a:rPr lang="en-US" dirty="0" smtClean="0"/>
            <a:t>Act 1</a:t>
          </a:r>
          <a:endParaRPr lang="en-US" dirty="0"/>
        </a:p>
      </dgm:t>
    </dgm:pt>
    <dgm:pt modelId="{E2BBA11A-CECA-A84F-ADBB-22A421EBBB30}" type="parTrans" cxnId="{7B95D9D3-19CD-004B-97E7-9046DC2CA42A}">
      <dgm:prSet/>
      <dgm:spPr/>
      <dgm:t>
        <a:bodyPr/>
        <a:lstStyle/>
        <a:p>
          <a:endParaRPr lang="en-US"/>
        </a:p>
      </dgm:t>
    </dgm:pt>
    <dgm:pt modelId="{F7BBA76A-19CC-434B-8566-33FEE5529A8C}" type="sibTrans" cxnId="{7B95D9D3-19CD-004B-97E7-9046DC2CA42A}">
      <dgm:prSet/>
      <dgm:spPr/>
      <dgm:t>
        <a:bodyPr/>
        <a:lstStyle/>
        <a:p>
          <a:endParaRPr lang="en-US"/>
        </a:p>
      </dgm:t>
    </dgm:pt>
    <dgm:pt modelId="{83B1B60F-9B86-E94E-AB0A-0D6F82ED9C5F}">
      <dgm:prSet phldrT="[Text]"/>
      <dgm:spPr/>
      <dgm:t>
        <a:bodyPr/>
        <a:lstStyle/>
        <a:p>
          <a:r>
            <a:rPr lang="en-US" dirty="0" smtClean="0"/>
            <a:t>Act 2</a:t>
          </a:r>
          <a:endParaRPr lang="en-US" dirty="0"/>
        </a:p>
      </dgm:t>
    </dgm:pt>
    <dgm:pt modelId="{CA9BB40D-9642-0041-9394-F277EFE0A730}" type="parTrans" cxnId="{77BC672E-F9C5-5346-AC42-2EB05207A8FC}">
      <dgm:prSet/>
      <dgm:spPr/>
      <dgm:t>
        <a:bodyPr/>
        <a:lstStyle/>
        <a:p>
          <a:endParaRPr lang="en-US"/>
        </a:p>
      </dgm:t>
    </dgm:pt>
    <dgm:pt modelId="{610EFABC-7B98-C741-BDDB-D4DB9AC7B70B}" type="sibTrans" cxnId="{77BC672E-F9C5-5346-AC42-2EB05207A8FC}">
      <dgm:prSet/>
      <dgm:spPr/>
      <dgm:t>
        <a:bodyPr/>
        <a:lstStyle/>
        <a:p>
          <a:endParaRPr lang="en-US"/>
        </a:p>
      </dgm:t>
    </dgm:pt>
    <dgm:pt modelId="{D5BE9CA0-BA36-144C-A678-CC1639E9337C}">
      <dgm:prSet phldrT="[Text]"/>
      <dgm:spPr/>
      <dgm:t>
        <a:bodyPr/>
        <a:lstStyle/>
        <a:p>
          <a:r>
            <a:rPr lang="en-US" dirty="0" smtClean="0"/>
            <a:t>Act 3</a:t>
          </a:r>
          <a:endParaRPr lang="en-US" dirty="0"/>
        </a:p>
      </dgm:t>
    </dgm:pt>
    <dgm:pt modelId="{54733AD9-8836-1B46-AA36-E2ABD709EFCC}" type="parTrans" cxnId="{BE913CF1-2F6F-3E4E-B6C3-3319C5ED7CAD}">
      <dgm:prSet/>
      <dgm:spPr/>
      <dgm:t>
        <a:bodyPr/>
        <a:lstStyle/>
        <a:p>
          <a:endParaRPr lang="en-US"/>
        </a:p>
      </dgm:t>
    </dgm:pt>
    <dgm:pt modelId="{055A40C9-4D64-684F-88D8-9CD9896175BA}" type="sibTrans" cxnId="{BE913CF1-2F6F-3E4E-B6C3-3319C5ED7CAD}">
      <dgm:prSet/>
      <dgm:spPr/>
      <dgm:t>
        <a:bodyPr/>
        <a:lstStyle/>
        <a:p>
          <a:endParaRPr lang="en-US"/>
        </a:p>
      </dgm:t>
    </dgm:pt>
    <dgm:pt modelId="{034A83B8-EDE7-C14B-9601-77917F0CA5F5}" type="pres">
      <dgm:prSet presAssocID="{B5C16085-5583-024F-B6B1-BE45E5CA449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94F4D16-EC1C-6040-A7DF-E84D843A88E2}" type="pres">
      <dgm:prSet presAssocID="{0EB2132F-BED9-204B-A506-B67C2113074F}" presName="hierRoot1" presStyleCnt="0">
        <dgm:presLayoutVars>
          <dgm:hierBranch val="init"/>
        </dgm:presLayoutVars>
      </dgm:prSet>
      <dgm:spPr/>
    </dgm:pt>
    <dgm:pt modelId="{A6BABD02-29AB-5D43-89B2-E3811EB93280}" type="pres">
      <dgm:prSet presAssocID="{0EB2132F-BED9-204B-A506-B67C2113074F}" presName="rootComposite1" presStyleCnt="0"/>
      <dgm:spPr/>
    </dgm:pt>
    <dgm:pt modelId="{E3359D10-38B4-3C4D-BCD9-C3D73EF4C1DC}" type="pres">
      <dgm:prSet presAssocID="{0EB2132F-BED9-204B-A506-B67C2113074F}" presName="rootText1" presStyleLbl="node0" presStyleIdx="0" presStyleCnt="1">
        <dgm:presLayoutVars>
          <dgm:chPref val="3"/>
        </dgm:presLayoutVars>
      </dgm:prSet>
      <dgm:spPr/>
    </dgm:pt>
    <dgm:pt modelId="{3EB613F6-BF51-6A44-8B22-136B734A8CF8}" type="pres">
      <dgm:prSet presAssocID="{0EB2132F-BED9-204B-A506-B67C2113074F}" presName="rootConnector1" presStyleLbl="node1" presStyleIdx="0" presStyleCnt="0"/>
      <dgm:spPr/>
    </dgm:pt>
    <dgm:pt modelId="{C3342147-405B-E745-B90F-EF198010C042}" type="pres">
      <dgm:prSet presAssocID="{0EB2132F-BED9-204B-A506-B67C2113074F}" presName="hierChild2" presStyleCnt="0"/>
      <dgm:spPr/>
    </dgm:pt>
    <dgm:pt modelId="{05CEAA7D-C0CE-3B41-AAAF-69B738A4A4AD}" type="pres">
      <dgm:prSet presAssocID="{E2BBA11A-CECA-A84F-ADBB-22A421EBBB30}" presName="Name37" presStyleLbl="parChTrans1D2" presStyleIdx="0" presStyleCnt="3"/>
      <dgm:spPr/>
    </dgm:pt>
    <dgm:pt modelId="{C05FB89E-1B52-0B49-8022-B5C44B0958EF}" type="pres">
      <dgm:prSet presAssocID="{C63A50F6-A460-384C-A111-83C771C507F2}" presName="hierRoot2" presStyleCnt="0">
        <dgm:presLayoutVars>
          <dgm:hierBranch val="init"/>
        </dgm:presLayoutVars>
      </dgm:prSet>
      <dgm:spPr/>
    </dgm:pt>
    <dgm:pt modelId="{B547AD2F-8A99-9740-A7C1-D15AE18BD06D}" type="pres">
      <dgm:prSet presAssocID="{C63A50F6-A460-384C-A111-83C771C507F2}" presName="rootComposite" presStyleCnt="0"/>
      <dgm:spPr/>
    </dgm:pt>
    <dgm:pt modelId="{1D5C27F1-D380-3041-A9A7-B696DB564BDF}" type="pres">
      <dgm:prSet presAssocID="{C63A50F6-A460-384C-A111-83C771C507F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F80D61-EB30-3E4B-A76E-8334D4724A00}" type="pres">
      <dgm:prSet presAssocID="{C63A50F6-A460-384C-A111-83C771C507F2}" presName="rootConnector" presStyleLbl="node2" presStyleIdx="0" presStyleCnt="3"/>
      <dgm:spPr/>
    </dgm:pt>
    <dgm:pt modelId="{884812B6-A28E-E045-8822-AAA400D980E6}" type="pres">
      <dgm:prSet presAssocID="{C63A50F6-A460-384C-A111-83C771C507F2}" presName="hierChild4" presStyleCnt="0"/>
      <dgm:spPr/>
    </dgm:pt>
    <dgm:pt modelId="{0C92D485-790E-9442-A157-6548ADF3ECFE}" type="pres">
      <dgm:prSet presAssocID="{C63A50F6-A460-384C-A111-83C771C507F2}" presName="hierChild5" presStyleCnt="0"/>
      <dgm:spPr/>
    </dgm:pt>
    <dgm:pt modelId="{658ECAFD-D82F-3E49-8F4A-90B465E3A495}" type="pres">
      <dgm:prSet presAssocID="{CA9BB40D-9642-0041-9394-F277EFE0A730}" presName="Name37" presStyleLbl="parChTrans1D2" presStyleIdx="1" presStyleCnt="3"/>
      <dgm:spPr/>
    </dgm:pt>
    <dgm:pt modelId="{64750F8D-87C5-9240-ABFC-DA339A780BD3}" type="pres">
      <dgm:prSet presAssocID="{83B1B60F-9B86-E94E-AB0A-0D6F82ED9C5F}" presName="hierRoot2" presStyleCnt="0">
        <dgm:presLayoutVars>
          <dgm:hierBranch val="init"/>
        </dgm:presLayoutVars>
      </dgm:prSet>
      <dgm:spPr/>
    </dgm:pt>
    <dgm:pt modelId="{6BE2ACA7-1410-EF44-A297-6FFCBF734C21}" type="pres">
      <dgm:prSet presAssocID="{83B1B60F-9B86-E94E-AB0A-0D6F82ED9C5F}" presName="rootComposite" presStyleCnt="0"/>
      <dgm:spPr/>
    </dgm:pt>
    <dgm:pt modelId="{950BA4F8-67FC-8845-9495-B87CDD68FE8A}" type="pres">
      <dgm:prSet presAssocID="{83B1B60F-9B86-E94E-AB0A-0D6F82ED9C5F}" presName="rootText" presStyleLbl="node2" presStyleIdx="1" presStyleCnt="3">
        <dgm:presLayoutVars>
          <dgm:chPref val="3"/>
        </dgm:presLayoutVars>
      </dgm:prSet>
      <dgm:spPr/>
    </dgm:pt>
    <dgm:pt modelId="{3A20D607-BE09-9445-9AA6-5B52CEA0CDA4}" type="pres">
      <dgm:prSet presAssocID="{83B1B60F-9B86-E94E-AB0A-0D6F82ED9C5F}" presName="rootConnector" presStyleLbl="node2" presStyleIdx="1" presStyleCnt="3"/>
      <dgm:spPr/>
    </dgm:pt>
    <dgm:pt modelId="{6CC870BA-9938-8E4F-824E-C0AE0EEC9B41}" type="pres">
      <dgm:prSet presAssocID="{83B1B60F-9B86-E94E-AB0A-0D6F82ED9C5F}" presName="hierChild4" presStyleCnt="0"/>
      <dgm:spPr/>
    </dgm:pt>
    <dgm:pt modelId="{76D361C5-52B1-EE48-9D10-AB6F2198F50A}" type="pres">
      <dgm:prSet presAssocID="{83B1B60F-9B86-E94E-AB0A-0D6F82ED9C5F}" presName="hierChild5" presStyleCnt="0"/>
      <dgm:spPr/>
    </dgm:pt>
    <dgm:pt modelId="{68048837-8F41-2B41-A1EC-0B2AD65B9EC9}" type="pres">
      <dgm:prSet presAssocID="{54733AD9-8836-1B46-AA36-E2ABD709EFCC}" presName="Name37" presStyleLbl="parChTrans1D2" presStyleIdx="2" presStyleCnt="3"/>
      <dgm:spPr/>
    </dgm:pt>
    <dgm:pt modelId="{252EC3B7-7E20-2748-892A-BAA68A990A66}" type="pres">
      <dgm:prSet presAssocID="{D5BE9CA0-BA36-144C-A678-CC1639E9337C}" presName="hierRoot2" presStyleCnt="0">
        <dgm:presLayoutVars>
          <dgm:hierBranch val="init"/>
        </dgm:presLayoutVars>
      </dgm:prSet>
      <dgm:spPr/>
    </dgm:pt>
    <dgm:pt modelId="{3211D0D4-4C07-8E4E-9305-268AB9E99517}" type="pres">
      <dgm:prSet presAssocID="{D5BE9CA0-BA36-144C-A678-CC1639E9337C}" presName="rootComposite" presStyleCnt="0"/>
      <dgm:spPr/>
    </dgm:pt>
    <dgm:pt modelId="{1E3036AB-DCE1-FC42-9ADC-00B522314731}" type="pres">
      <dgm:prSet presAssocID="{D5BE9CA0-BA36-144C-A678-CC1639E9337C}" presName="rootText" presStyleLbl="node2" presStyleIdx="2" presStyleCnt="3">
        <dgm:presLayoutVars>
          <dgm:chPref val="3"/>
        </dgm:presLayoutVars>
      </dgm:prSet>
      <dgm:spPr/>
    </dgm:pt>
    <dgm:pt modelId="{18E740A0-FD6A-F346-A764-2F667591F91B}" type="pres">
      <dgm:prSet presAssocID="{D5BE9CA0-BA36-144C-A678-CC1639E9337C}" presName="rootConnector" presStyleLbl="node2" presStyleIdx="2" presStyleCnt="3"/>
      <dgm:spPr/>
    </dgm:pt>
    <dgm:pt modelId="{9BFA6BF7-E95F-054F-8E72-652227F0A6CF}" type="pres">
      <dgm:prSet presAssocID="{D5BE9CA0-BA36-144C-A678-CC1639E9337C}" presName="hierChild4" presStyleCnt="0"/>
      <dgm:spPr/>
    </dgm:pt>
    <dgm:pt modelId="{B51F3FD1-D1BC-8B4B-8EFD-0ADBDE3BE028}" type="pres">
      <dgm:prSet presAssocID="{D5BE9CA0-BA36-144C-A678-CC1639E9337C}" presName="hierChild5" presStyleCnt="0"/>
      <dgm:spPr/>
    </dgm:pt>
    <dgm:pt modelId="{72B20869-5EFB-284F-99EB-B80633BDABBC}" type="pres">
      <dgm:prSet presAssocID="{0EB2132F-BED9-204B-A506-B67C2113074F}" presName="hierChild3" presStyleCnt="0"/>
      <dgm:spPr/>
    </dgm:pt>
  </dgm:ptLst>
  <dgm:cxnLst>
    <dgm:cxn modelId="{1A41691F-4981-4246-A457-C4043EF1EDAF}" type="presOf" srcId="{CA9BB40D-9642-0041-9394-F277EFE0A730}" destId="{658ECAFD-D82F-3E49-8F4A-90B465E3A495}" srcOrd="0" destOrd="0" presId="urn:microsoft.com/office/officeart/2005/8/layout/orgChart1"/>
    <dgm:cxn modelId="{AA9B16EA-A099-154F-A79F-3FD6D03BE9FA}" type="presOf" srcId="{0EB2132F-BED9-204B-A506-B67C2113074F}" destId="{3EB613F6-BF51-6A44-8B22-136B734A8CF8}" srcOrd="1" destOrd="0" presId="urn:microsoft.com/office/officeart/2005/8/layout/orgChart1"/>
    <dgm:cxn modelId="{BE913CF1-2F6F-3E4E-B6C3-3319C5ED7CAD}" srcId="{0EB2132F-BED9-204B-A506-B67C2113074F}" destId="{D5BE9CA0-BA36-144C-A678-CC1639E9337C}" srcOrd="2" destOrd="0" parTransId="{54733AD9-8836-1B46-AA36-E2ABD709EFCC}" sibTransId="{055A40C9-4D64-684F-88D8-9CD9896175BA}"/>
    <dgm:cxn modelId="{BA7A6893-7C1A-D14D-8182-97F34E9E0783}" type="presOf" srcId="{0EB2132F-BED9-204B-A506-B67C2113074F}" destId="{E3359D10-38B4-3C4D-BCD9-C3D73EF4C1DC}" srcOrd="0" destOrd="0" presId="urn:microsoft.com/office/officeart/2005/8/layout/orgChart1"/>
    <dgm:cxn modelId="{7B95D9D3-19CD-004B-97E7-9046DC2CA42A}" srcId="{0EB2132F-BED9-204B-A506-B67C2113074F}" destId="{C63A50F6-A460-384C-A111-83C771C507F2}" srcOrd="0" destOrd="0" parTransId="{E2BBA11A-CECA-A84F-ADBB-22A421EBBB30}" sibTransId="{F7BBA76A-19CC-434B-8566-33FEE5529A8C}"/>
    <dgm:cxn modelId="{77BC672E-F9C5-5346-AC42-2EB05207A8FC}" srcId="{0EB2132F-BED9-204B-A506-B67C2113074F}" destId="{83B1B60F-9B86-E94E-AB0A-0D6F82ED9C5F}" srcOrd="1" destOrd="0" parTransId="{CA9BB40D-9642-0041-9394-F277EFE0A730}" sibTransId="{610EFABC-7B98-C741-BDDB-D4DB9AC7B70B}"/>
    <dgm:cxn modelId="{AB4983DB-3ED6-D842-81C8-AF4978F1464B}" type="presOf" srcId="{83B1B60F-9B86-E94E-AB0A-0D6F82ED9C5F}" destId="{3A20D607-BE09-9445-9AA6-5B52CEA0CDA4}" srcOrd="1" destOrd="0" presId="urn:microsoft.com/office/officeart/2005/8/layout/orgChart1"/>
    <dgm:cxn modelId="{22ADEE4E-DA67-C74E-B2B3-752E5FB880F1}" type="presOf" srcId="{B5C16085-5583-024F-B6B1-BE45E5CA4491}" destId="{034A83B8-EDE7-C14B-9601-77917F0CA5F5}" srcOrd="0" destOrd="0" presId="urn:microsoft.com/office/officeart/2005/8/layout/orgChart1"/>
    <dgm:cxn modelId="{EEB0E5C8-DAA9-E641-AC2F-D571D75437F1}" type="presOf" srcId="{C63A50F6-A460-384C-A111-83C771C507F2}" destId="{C6F80D61-EB30-3E4B-A76E-8334D4724A00}" srcOrd="1" destOrd="0" presId="urn:microsoft.com/office/officeart/2005/8/layout/orgChart1"/>
    <dgm:cxn modelId="{CE781BBF-9F7C-8244-8F11-1AA1D363287E}" type="presOf" srcId="{C63A50F6-A460-384C-A111-83C771C507F2}" destId="{1D5C27F1-D380-3041-A9A7-B696DB564BDF}" srcOrd="0" destOrd="0" presId="urn:microsoft.com/office/officeart/2005/8/layout/orgChart1"/>
    <dgm:cxn modelId="{EE4A739C-19EC-C24E-BF06-30943B6B8C99}" srcId="{B5C16085-5583-024F-B6B1-BE45E5CA4491}" destId="{0EB2132F-BED9-204B-A506-B67C2113074F}" srcOrd="0" destOrd="0" parTransId="{F20EF85A-44F0-A446-91C4-7303A13F577D}" sibTransId="{9DC34D87-C9B7-F04B-AF71-6C7F849BDC3F}"/>
    <dgm:cxn modelId="{E130E5D7-2E83-5D4B-876C-DEC25B316D45}" type="presOf" srcId="{83B1B60F-9B86-E94E-AB0A-0D6F82ED9C5F}" destId="{950BA4F8-67FC-8845-9495-B87CDD68FE8A}" srcOrd="0" destOrd="0" presId="urn:microsoft.com/office/officeart/2005/8/layout/orgChart1"/>
    <dgm:cxn modelId="{E929C78C-E463-5840-B044-99E32513D1D4}" type="presOf" srcId="{E2BBA11A-CECA-A84F-ADBB-22A421EBBB30}" destId="{05CEAA7D-C0CE-3B41-AAAF-69B738A4A4AD}" srcOrd="0" destOrd="0" presId="urn:microsoft.com/office/officeart/2005/8/layout/orgChart1"/>
    <dgm:cxn modelId="{0BCC1FF8-B0B7-0E40-B0A2-25E7E2684853}" type="presOf" srcId="{54733AD9-8836-1B46-AA36-E2ABD709EFCC}" destId="{68048837-8F41-2B41-A1EC-0B2AD65B9EC9}" srcOrd="0" destOrd="0" presId="urn:microsoft.com/office/officeart/2005/8/layout/orgChart1"/>
    <dgm:cxn modelId="{84306351-AEF1-3740-A651-A485C4882F15}" type="presOf" srcId="{D5BE9CA0-BA36-144C-A678-CC1639E9337C}" destId="{1E3036AB-DCE1-FC42-9ADC-00B522314731}" srcOrd="0" destOrd="0" presId="urn:microsoft.com/office/officeart/2005/8/layout/orgChart1"/>
    <dgm:cxn modelId="{41F8DE43-A159-2D47-84FC-CA259B3FC988}" type="presOf" srcId="{D5BE9CA0-BA36-144C-A678-CC1639E9337C}" destId="{18E740A0-FD6A-F346-A764-2F667591F91B}" srcOrd="1" destOrd="0" presId="urn:microsoft.com/office/officeart/2005/8/layout/orgChart1"/>
    <dgm:cxn modelId="{76979055-6BD5-C24B-8AB7-B0A367B634E6}" type="presParOf" srcId="{034A83B8-EDE7-C14B-9601-77917F0CA5F5}" destId="{C94F4D16-EC1C-6040-A7DF-E84D843A88E2}" srcOrd="0" destOrd="0" presId="urn:microsoft.com/office/officeart/2005/8/layout/orgChart1"/>
    <dgm:cxn modelId="{CB604F2B-7F6D-1640-A237-457734034F74}" type="presParOf" srcId="{C94F4D16-EC1C-6040-A7DF-E84D843A88E2}" destId="{A6BABD02-29AB-5D43-89B2-E3811EB93280}" srcOrd="0" destOrd="0" presId="urn:microsoft.com/office/officeart/2005/8/layout/orgChart1"/>
    <dgm:cxn modelId="{EEC91A2C-2FC2-A64A-B998-E12E5912AC96}" type="presParOf" srcId="{A6BABD02-29AB-5D43-89B2-E3811EB93280}" destId="{E3359D10-38B4-3C4D-BCD9-C3D73EF4C1DC}" srcOrd="0" destOrd="0" presId="urn:microsoft.com/office/officeart/2005/8/layout/orgChart1"/>
    <dgm:cxn modelId="{FD18077F-BC4B-944A-8479-FCCF95A526FF}" type="presParOf" srcId="{A6BABD02-29AB-5D43-89B2-E3811EB93280}" destId="{3EB613F6-BF51-6A44-8B22-136B734A8CF8}" srcOrd="1" destOrd="0" presId="urn:microsoft.com/office/officeart/2005/8/layout/orgChart1"/>
    <dgm:cxn modelId="{2625803E-3B19-9B4B-A152-8410B3979762}" type="presParOf" srcId="{C94F4D16-EC1C-6040-A7DF-E84D843A88E2}" destId="{C3342147-405B-E745-B90F-EF198010C042}" srcOrd="1" destOrd="0" presId="urn:microsoft.com/office/officeart/2005/8/layout/orgChart1"/>
    <dgm:cxn modelId="{D09EBF6C-833A-9C4F-9DE9-E07F8160FE46}" type="presParOf" srcId="{C3342147-405B-E745-B90F-EF198010C042}" destId="{05CEAA7D-C0CE-3B41-AAAF-69B738A4A4AD}" srcOrd="0" destOrd="0" presId="urn:microsoft.com/office/officeart/2005/8/layout/orgChart1"/>
    <dgm:cxn modelId="{7C9D1C4E-B31C-384E-815C-4ADBC8575159}" type="presParOf" srcId="{C3342147-405B-E745-B90F-EF198010C042}" destId="{C05FB89E-1B52-0B49-8022-B5C44B0958EF}" srcOrd="1" destOrd="0" presId="urn:microsoft.com/office/officeart/2005/8/layout/orgChart1"/>
    <dgm:cxn modelId="{1D7B5EB1-F013-D245-8C6F-B789FF2A3E51}" type="presParOf" srcId="{C05FB89E-1B52-0B49-8022-B5C44B0958EF}" destId="{B547AD2F-8A99-9740-A7C1-D15AE18BD06D}" srcOrd="0" destOrd="0" presId="urn:microsoft.com/office/officeart/2005/8/layout/orgChart1"/>
    <dgm:cxn modelId="{4CD97507-4884-ED42-874D-838CE5F0EE62}" type="presParOf" srcId="{B547AD2F-8A99-9740-A7C1-D15AE18BD06D}" destId="{1D5C27F1-D380-3041-A9A7-B696DB564BDF}" srcOrd="0" destOrd="0" presId="urn:microsoft.com/office/officeart/2005/8/layout/orgChart1"/>
    <dgm:cxn modelId="{15A3FF50-2C08-9F40-BA2E-F42DA0B11396}" type="presParOf" srcId="{B547AD2F-8A99-9740-A7C1-D15AE18BD06D}" destId="{C6F80D61-EB30-3E4B-A76E-8334D4724A00}" srcOrd="1" destOrd="0" presId="urn:microsoft.com/office/officeart/2005/8/layout/orgChart1"/>
    <dgm:cxn modelId="{471ECC8A-4B21-434B-8B8F-CEA54E584141}" type="presParOf" srcId="{C05FB89E-1B52-0B49-8022-B5C44B0958EF}" destId="{884812B6-A28E-E045-8822-AAA400D980E6}" srcOrd="1" destOrd="0" presId="urn:microsoft.com/office/officeart/2005/8/layout/orgChart1"/>
    <dgm:cxn modelId="{34662977-7264-5144-BD6F-50A7623FE6B2}" type="presParOf" srcId="{C05FB89E-1B52-0B49-8022-B5C44B0958EF}" destId="{0C92D485-790E-9442-A157-6548ADF3ECFE}" srcOrd="2" destOrd="0" presId="urn:microsoft.com/office/officeart/2005/8/layout/orgChart1"/>
    <dgm:cxn modelId="{296382B7-4152-9849-B6C7-0B9059506A22}" type="presParOf" srcId="{C3342147-405B-E745-B90F-EF198010C042}" destId="{658ECAFD-D82F-3E49-8F4A-90B465E3A495}" srcOrd="2" destOrd="0" presId="urn:microsoft.com/office/officeart/2005/8/layout/orgChart1"/>
    <dgm:cxn modelId="{B4B75028-58BD-4C45-A838-9A8C2E9B1076}" type="presParOf" srcId="{C3342147-405B-E745-B90F-EF198010C042}" destId="{64750F8D-87C5-9240-ABFC-DA339A780BD3}" srcOrd="3" destOrd="0" presId="urn:microsoft.com/office/officeart/2005/8/layout/orgChart1"/>
    <dgm:cxn modelId="{A02EA5E3-0D1A-2742-A83C-E7B1747CC83C}" type="presParOf" srcId="{64750F8D-87C5-9240-ABFC-DA339A780BD3}" destId="{6BE2ACA7-1410-EF44-A297-6FFCBF734C21}" srcOrd="0" destOrd="0" presId="urn:microsoft.com/office/officeart/2005/8/layout/orgChart1"/>
    <dgm:cxn modelId="{870AE9A7-01B1-D44B-B3FA-F0B1F09E574A}" type="presParOf" srcId="{6BE2ACA7-1410-EF44-A297-6FFCBF734C21}" destId="{950BA4F8-67FC-8845-9495-B87CDD68FE8A}" srcOrd="0" destOrd="0" presId="urn:microsoft.com/office/officeart/2005/8/layout/orgChart1"/>
    <dgm:cxn modelId="{D3CFF2EE-76EC-CA40-B772-65D30AD5482B}" type="presParOf" srcId="{6BE2ACA7-1410-EF44-A297-6FFCBF734C21}" destId="{3A20D607-BE09-9445-9AA6-5B52CEA0CDA4}" srcOrd="1" destOrd="0" presId="urn:microsoft.com/office/officeart/2005/8/layout/orgChart1"/>
    <dgm:cxn modelId="{A36BA73D-4702-0046-8BF3-51BEE31239F9}" type="presParOf" srcId="{64750F8D-87C5-9240-ABFC-DA339A780BD3}" destId="{6CC870BA-9938-8E4F-824E-C0AE0EEC9B41}" srcOrd="1" destOrd="0" presId="urn:microsoft.com/office/officeart/2005/8/layout/orgChart1"/>
    <dgm:cxn modelId="{3870A6F4-4EC7-3D40-9CDB-391F0A1B2FDB}" type="presParOf" srcId="{64750F8D-87C5-9240-ABFC-DA339A780BD3}" destId="{76D361C5-52B1-EE48-9D10-AB6F2198F50A}" srcOrd="2" destOrd="0" presId="urn:microsoft.com/office/officeart/2005/8/layout/orgChart1"/>
    <dgm:cxn modelId="{4ABBA117-681A-314D-95FC-FC9826D7A774}" type="presParOf" srcId="{C3342147-405B-E745-B90F-EF198010C042}" destId="{68048837-8F41-2B41-A1EC-0B2AD65B9EC9}" srcOrd="4" destOrd="0" presId="urn:microsoft.com/office/officeart/2005/8/layout/orgChart1"/>
    <dgm:cxn modelId="{68309E86-3266-D34D-BA02-05233BFF41B3}" type="presParOf" srcId="{C3342147-405B-E745-B90F-EF198010C042}" destId="{252EC3B7-7E20-2748-892A-BAA68A990A66}" srcOrd="5" destOrd="0" presId="urn:microsoft.com/office/officeart/2005/8/layout/orgChart1"/>
    <dgm:cxn modelId="{3FC5E2A2-9837-B841-9818-DA49268514D7}" type="presParOf" srcId="{252EC3B7-7E20-2748-892A-BAA68A990A66}" destId="{3211D0D4-4C07-8E4E-9305-268AB9E99517}" srcOrd="0" destOrd="0" presId="urn:microsoft.com/office/officeart/2005/8/layout/orgChart1"/>
    <dgm:cxn modelId="{720BD7DD-E846-CC4D-9870-35E7FB29F559}" type="presParOf" srcId="{3211D0D4-4C07-8E4E-9305-268AB9E99517}" destId="{1E3036AB-DCE1-FC42-9ADC-00B522314731}" srcOrd="0" destOrd="0" presId="urn:microsoft.com/office/officeart/2005/8/layout/orgChart1"/>
    <dgm:cxn modelId="{76E5F281-E8E5-1643-919A-3DFE97E2B052}" type="presParOf" srcId="{3211D0D4-4C07-8E4E-9305-268AB9E99517}" destId="{18E740A0-FD6A-F346-A764-2F667591F91B}" srcOrd="1" destOrd="0" presId="urn:microsoft.com/office/officeart/2005/8/layout/orgChart1"/>
    <dgm:cxn modelId="{4338D288-5A15-2942-901F-5C95D0E32A57}" type="presParOf" srcId="{252EC3B7-7E20-2748-892A-BAA68A990A66}" destId="{9BFA6BF7-E95F-054F-8E72-652227F0A6CF}" srcOrd="1" destOrd="0" presId="urn:microsoft.com/office/officeart/2005/8/layout/orgChart1"/>
    <dgm:cxn modelId="{10A76FBD-69E0-F246-88E5-A8597D8A2E6C}" type="presParOf" srcId="{252EC3B7-7E20-2748-892A-BAA68A990A66}" destId="{B51F3FD1-D1BC-8B4B-8EFD-0ADBDE3BE028}" srcOrd="2" destOrd="0" presId="urn:microsoft.com/office/officeart/2005/8/layout/orgChart1"/>
    <dgm:cxn modelId="{B5DAA826-16B8-5C4E-801C-09F03D2E33C1}" type="presParOf" srcId="{C94F4D16-EC1C-6040-A7DF-E84D843A88E2}" destId="{72B20869-5EFB-284F-99EB-B80633BDABB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9EB4B7-EEA6-3F42-85A7-61A9FD82DA48}" type="doc">
      <dgm:prSet loTypeId="urn:microsoft.com/office/officeart/2005/8/layout/process2" loCatId="" qsTypeId="urn:microsoft.com/office/officeart/2005/8/quickstyle/simple4" qsCatId="simple" csTypeId="urn:microsoft.com/office/officeart/2005/8/colors/colorful4" csCatId="colorful" phldr="1"/>
      <dgm:spPr/>
    </dgm:pt>
    <dgm:pt modelId="{23D9A85B-E13D-0D4F-B1AC-A434398A5ADF}">
      <dgm:prSet phldrT="[Text]" custT="1"/>
      <dgm:spPr/>
      <dgm:t>
        <a:bodyPr/>
        <a:lstStyle/>
        <a:p>
          <a:r>
            <a:rPr lang="en-US" sz="3300" dirty="0" smtClean="0"/>
            <a:t>Piety</a:t>
          </a:r>
          <a:endParaRPr lang="en-US" sz="3300" dirty="0"/>
        </a:p>
      </dgm:t>
    </dgm:pt>
    <dgm:pt modelId="{490D2876-DF57-1944-A753-929ED258AEF8}" type="parTrans" cxnId="{EF08FE17-3F81-254F-A65C-029C0289F3DD}">
      <dgm:prSet/>
      <dgm:spPr/>
      <dgm:t>
        <a:bodyPr/>
        <a:lstStyle/>
        <a:p>
          <a:endParaRPr lang="en-US"/>
        </a:p>
      </dgm:t>
    </dgm:pt>
    <dgm:pt modelId="{00E9B307-E252-AF45-A721-CDFBF0B7E31A}" type="sibTrans" cxnId="{EF08FE17-3F81-254F-A65C-029C0289F3DD}">
      <dgm:prSet/>
      <dgm:spPr/>
      <dgm:t>
        <a:bodyPr/>
        <a:lstStyle/>
        <a:p>
          <a:endParaRPr lang="en-US"/>
        </a:p>
      </dgm:t>
    </dgm:pt>
    <dgm:pt modelId="{E60AF266-E2C8-484F-8179-E749194A7201}">
      <dgm:prSet phldrT="[Text]"/>
      <dgm:spPr/>
      <dgm:t>
        <a:bodyPr/>
        <a:lstStyle/>
        <a:p>
          <a:r>
            <a:rPr lang="en-US" dirty="0" smtClean="0"/>
            <a:t>Acts are pious</a:t>
          </a:r>
          <a:endParaRPr lang="en-US" dirty="0"/>
        </a:p>
      </dgm:t>
    </dgm:pt>
    <dgm:pt modelId="{E567461D-435F-A848-A7DA-E78578EC0510}" type="parTrans" cxnId="{C24E65B4-BF0D-374C-B6B8-1C15A09A2958}">
      <dgm:prSet/>
      <dgm:spPr/>
      <dgm:t>
        <a:bodyPr/>
        <a:lstStyle/>
        <a:p>
          <a:endParaRPr lang="en-US"/>
        </a:p>
      </dgm:t>
    </dgm:pt>
    <dgm:pt modelId="{BA747658-C03F-3A40-BAB1-942098147EB1}" type="sibTrans" cxnId="{C24E65B4-BF0D-374C-B6B8-1C15A09A2958}">
      <dgm:prSet/>
      <dgm:spPr/>
      <dgm:t>
        <a:bodyPr/>
        <a:lstStyle/>
        <a:p>
          <a:endParaRPr lang="en-US"/>
        </a:p>
      </dgm:t>
    </dgm:pt>
    <dgm:pt modelId="{0EE518E8-A61B-344D-BA47-D8378177A278}">
      <dgm:prSet phldrT="[Text]"/>
      <dgm:spPr/>
      <dgm:t>
        <a:bodyPr/>
        <a:lstStyle/>
        <a:p>
          <a:r>
            <a:rPr lang="en-US" dirty="0" smtClean="0"/>
            <a:t>Gods love those acts</a:t>
          </a:r>
          <a:endParaRPr lang="en-US" dirty="0"/>
        </a:p>
      </dgm:t>
    </dgm:pt>
    <dgm:pt modelId="{6AB6537C-860B-D147-A785-7422C7628F2F}" type="parTrans" cxnId="{176BCFBC-2AD1-6743-89A9-B79201BDA37D}">
      <dgm:prSet/>
      <dgm:spPr/>
      <dgm:t>
        <a:bodyPr/>
        <a:lstStyle/>
        <a:p>
          <a:endParaRPr lang="en-US"/>
        </a:p>
      </dgm:t>
    </dgm:pt>
    <dgm:pt modelId="{FCD5A563-0CA2-5C41-9EE4-58EBA5DDC306}" type="sibTrans" cxnId="{176BCFBC-2AD1-6743-89A9-B79201BDA37D}">
      <dgm:prSet/>
      <dgm:spPr/>
      <dgm:t>
        <a:bodyPr/>
        <a:lstStyle/>
        <a:p>
          <a:endParaRPr lang="en-US"/>
        </a:p>
      </dgm:t>
    </dgm:pt>
    <dgm:pt modelId="{AE820A05-DA19-8D4E-A131-931BD41E32D2}" type="pres">
      <dgm:prSet presAssocID="{7C9EB4B7-EEA6-3F42-85A7-61A9FD82DA48}" presName="linearFlow" presStyleCnt="0">
        <dgm:presLayoutVars>
          <dgm:resizeHandles val="exact"/>
        </dgm:presLayoutVars>
      </dgm:prSet>
      <dgm:spPr/>
    </dgm:pt>
    <dgm:pt modelId="{11BAF30B-0EB8-1647-9674-66734B769276}" type="pres">
      <dgm:prSet presAssocID="{23D9A85B-E13D-0D4F-B1AC-A434398A5AD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831564-8703-314D-B331-CFB99B28E74F}" type="pres">
      <dgm:prSet presAssocID="{00E9B307-E252-AF45-A721-CDFBF0B7E31A}" presName="sibTrans" presStyleLbl="sibTrans2D1" presStyleIdx="0" presStyleCnt="2"/>
      <dgm:spPr/>
    </dgm:pt>
    <dgm:pt modelId="{D7B5764D-4047-EC40-A7E7-FD28AF89F842}" type="pres">
      <dgm:prSet presAssocID="{00E9B307-E252-AF45-A721-CDFBF0B7E31A}" presName="connectorText" presStyleLbl="sibTrans2D1" presStyleIdx="0" presStyleCnt="2"/>
      <dgm:spPr/>
    </dgm:pt>
    <dgm:pt modelId="{5985DB64-8316-814A-B069-466D89EEDD95}" type="pres">
      <dgm:prSet presAssocID="{E60AF266-E2C8-484F-8179-E749194A720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A24BB9-55DD-8E4B-8951-0CA41A9682A0}" type="pres">
      <dgm:prSet presAssocID="{BA747658-C03F-3A40-BAB1-942098147EB1}" presName="sibTrans" presStyleLbl="sibTrans2D1" presStyleIdx="1" presStyleCnt="2"/>
      <dgm:spPr/>
    </dgm:pt>
    <dgm:pt modelId="{F220B931-0686-CB45-97BB-806591DE3D07}" type="pres">
      <dgm:prSet presAssocID="{BA747658-C03F-3A40-BAB1-942098147EB1}" presName="connectorText" presStyleLbl="sibTrans2D1" presStyleIdx="1" presStyleCnt="2"/>
      <dgm:spPr/>
    </dgm:pt>
    <dgm:pt modelId="{E88BF201-958F-A24A-A524-7BC0BC013E01}" type="pres">
      <dgm:prSet presAssocID="{0EE518E8-A61B-344D-BA47-D8378177A278}" presName="node" presStyleLbl="node1" presStyleIdx="2" presStyleCnt="3">
        <dgm:presLayoutVars>
          <dgm:bulletEnabled val="1"/>
        </dgm:presLayoutVars>
      </dgm:prSet>
      <dgm:spPr/>
    </dgm:pt>
  </dgm:ptLst>
  <dgm:cxnLst>
    <dgm:cxn modelId="{45981712-1768-C741-B400-17811A619033}" type="presOf" srcId="{00E9B307-E252-AF45-A721-CDFBF0B7E31A}" destId="{D7B5764D-4047-EC40-A7E7-FD28AF89F842}" srcOrd="1" destOrd="0" presId="urn:microsoft.com/office/officeart/2005/8/layout/process2"/>
    <dgm:cxn modelId="{0685C360-EF5A-8345-9F78-A141DB02AB2E}" type="presOf" srcId="{7C9EB4B7-EEA6-3F42-85A7-61A9FD82DA48}" destId="{AE820A05-DA19-8D4E-A131-931BD41E32D2}" srcOrd="0" destOrd="0" presId="urn:microsoft.com/office/officeart/2005/8/layout/process2"/>
    <dgm:cxn modelId="{680F1CE2-27B8-6549-8504-B6B7286B47CB}" type="presOf" srcId="{23D9A85B-E13D-0D4F-B1AC-A434398A5ADF}" destId="{11BAF30B-0EB8-1647-9674-66734B769276}" srcOrd="0" destOrd="0" presId="urn:microsoft.com/office/officeart/2005/8/layout/process2"/>
    <dgm:cxn modelId="{25FD2068-7B92-464C-9B0C-F5D11786C033}" type="presOf" srcId="{E60AF266-E2C8-484F-8179-E749194A7201}" destId="{5985DB64-8316-814A-B069-466D89EEDD95}" srcOrd="0" destOrd="0" presId="urn:microsoft.com/office/officeart/2005/8/layout/process2"/>
    <dgm:cxn modelId="{65E4B7B0-1EA5-064E-8CCC-6F08F85FC5F2}" type="presOf" srcId="{00E9B307-E252-AF45-A721-CDFBF0B7E31A}" destId="{4A831564-8703-314D-B331-CFB99B28E74F}" srcOrd="0" destOrd="0" presId="urn:microsoft.com/office/officeart/2005/8/layout/process2"/>
    <dgm:cxn modelId="{EF08FE17-3F81-254F-A65C-029C0289F3DD}" srcId="{7C9EB4B7-EEA6-3F42-85A7-61A9FD82DA48}" destId="{23D9A85B-E13D-0D4F-B1AC-A434398A5ADF}" srcOrd="0" destOrd="0" parTransId="{490D2876-DF57-1944-A753-929ED258AEF8}" sibTransId="{00E9B307-E252-AF45-A721-CDFBF0B7E31A}"/>
    <dgm:cxn modelId="{C24E65B4-BF0D-374C-B6B8-1C15A09A2958}" srcId="{7C9EB4B7-EEA6-3F42-85A7-61A9FD82DA48}" destId="{E60AF266-E2C8-484F-8179-E749194A7201}" srcOrd="1" destOrd="0" parTransId="{E567461D-435F-A848-A7DA-E78578EC0510}" sibTransId="{BA747658-C03F-3A40-BAB1-942098147EB1}"/>
    <dgm:cxn modelId="{12A9B538-1DAE-A946-9769-745D39E47BF9}" type="presOf" srcId="{0EE518E8-A61B-344D-BA47-D8378177A278}" destId="{E88BF201-958F-A24A-A524-7BC0BC013E01}" srcOrd="0" destOrd="0" presId="urn:microsoft.com/office/officeart/2005/8/layout/process2"/>
    <dgm:cxn modelId="{176BCFBC-2AD1-6743-89A9-B79201BDA37D}" srcId="{7C9EB4B7-EEA6-3F42-85A7-61A9FD82DA48}" destId="{0EE518E8-A61B-344D-BA47-D8378177A278}" srcOrd="2" destOrd="0" parTransId="{6AB6537C-860B-D147-A785-7422C7628F2F}" sibTransId="{FCD5A563-0CA2-5C41-9EE4-58EBA5DDC306}"/>
    <dgm:cxn modelId="{3506EA49-5BB7-384E-A8C8-6C4837C5E5DA}" type="presOf" srcId="{BA747658-C03F-3A40-BAB1-942098147EB1}" destId="{8AA24BB9-55DD-8E4B-8951-0CA41A9682A0}" srcOrd="0" destOrd="0" presId="urn:microsoft.com/office/officeart/2005/8/layout/process2"/>
    <dgm:cxn modelId="{BC5987C7-A1EF-754C-97FA-AB1A4301938E}" type="presOf" srcId="{BA747658-C03F-3A40-BAB1-942098147EB1}" destId="{F220B931-0686-CB45-97BB-806591DE3D07}" srcOrd="1" destOrd="0" presId="urn:microsoft.com/office/officeart/2005/8/layout/process2"/>
    <dgm:cxn modelId="{D9D66BAA-D947-1A44-BBEF-3CD5250AF4FD}" type="presParOf" srcId="{AE820A05-DA19-8D4E-A131-931BD41E32D2}" destId="{11BAF30B-0EB8-1647-9674-66734B769276}" srcOrd="0" destOrd="0" presId="urn:microsoft.com/office/officeart/2005/8/layout/process2"/>
    <dgm:cxn modelId="{CE676C7F-BD50-7049-A9AE-FE4C16850799}" type="presParOf" srcId="{AE820A05-DA19-8D4E-A131-931BD41E32D2}" destId="{4A831564-8703-314D-B331-CFB99B28E74F}" srcOrd="1" destOrd="0" presId="urn:microsoft.com/office/officeart/2005/8/layout/process2"/>
    <dgm:cxn modelId="{DFF97C2F-B7FB-3E4B-8B79-00411F6012DB}" type="presParOf" srcId="{4A831564-8703-314D-B331-CFB99B28E74F}" destId="{D7B5764D-4047-EC40-A7E7-FD28AF89F842}" srcOrd="0" destOrd="0" presId="urn:microsoft.com/office/officeart/2005/8/layout/process2"/>
    <dgm:cxn modelId="{E77F6754-0185-AE42-B0F3-8228FB6F0C3D}" type="presParOf" srcId="{AE820A05-DA19-8D4E-A131-931BD41E32D2}" destId="{5985DB64-8316-814A-B069-466D89EEDD95}" srcOrd="2" destOrd="0" presId="urn:microsoft.com/office/officeart/2005/8/layout/process2"/>
    <dgm:cxn modelId="{572ACD6B-EAF9-7746-BC29-49F780A76FD7}" type="presParOf" srcId="{AE820A05-DA19-8D4E-A131-931BD41E32D2}" destId="{8AA24BB9-55DD-8E4B-8951-0CA41A9682A0}" srcOrd="3" destOrd="0" presId="urn:microsoft.com/office/officeart/2005/8/layout/process2"/>
    <dgm:cxn modelId="{7DD1001D-BF72-B24D-9C27-901B75B65B9B}" type="presParOf" srcId="{8AA24BB9-55DD-8E4B-8951-0CA41A9682A0}" destId="{F220B931-0686-CB45-97BB-806591DE3D07}" srcOrd="0" destOrd="0" presId="urn:microsoft.com/office/officeart/2005/8/layout/process2"/>
    <dgm:cxn modelId="{6136B73E-5049-844C-A7CB-72CD51050E2F}" type="presParOf" srcId="{AE820A05-DA19-8D4E-A131-931BD41E32D2}" destId="{E88BF201-958F-A24A-A524-7BC0BC013E01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48837-8F41-2B41-A1EC-0B2AD65B9EC9}">
      <dsp:nvSpPr>
        <dsp:cNvPr id="0" name=""/>
        <dsp:cNvSpPr/>
      </dsp:nvSpPr>
      <dsp:spPr>
        <a:xfrm>
          <a:off x="3048000" y="1844867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132"/>
              </a:lnTo>
              <a:lnTo>
                <a:pt x="2156482" y="187132"/>
              </a:lnTo>
              <a:lnTo>
                <a:pt x="2156482" y="374265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8ECAFD-D82F-3E49-8F4A-90B465E3A495}">
      <dsp:nvSpPr>
        <dsp:cNvPr id="0" name=""/>
        <dsp:cNvSpPr/>
      </dsp:nvSpPr>
      <dsp:spPr>
        <a:xfrm>
          <a:off x="3002280" y="1844867"/>
          <a:ext cx="91440" cy="3742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65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CEAA7D-C0CE-3B41-AAAF-69B738A4A4AD}">
      <dsp:nvSpPr>
        <dsp:cNvPr id="0" name=""/>
        <dsp:cNvSpPr/>
      </dsp:nvSpPr>
      <dsp:spPr>
        <a:xfrm>
          <a:off x="891517" y="1844867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87132"/>
              </a:lnTo>
              <a:lnTo>
                <a:pt x="0" y="187132"/>
              </a:lnTo>
              <a:lnTo>
                <a:pt x="0" y="374265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359D10-38B4-3C4D-BCD9-C3D73EF4C1DC}">
      <dsp:nvSpPr>
        <dsp:cNvPr id="0" name=""/>
        <dsp:cNvSpPr/>
      </dsp:nvSpPr>
      <dsp:spPr>
        <a:xfrm>
          <a:off x="2156891" y="953758"/>
          <a:ext cx="1782216" cy="89110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/>
            <a:t>Piety</a:t>
          </a:r>
          <a:endParaRPr lang="en-US" sz="5800" kern="1200" dirty="0"/>
        </a:p>
      </dsp:txBody>
      <dsp:txXfrm>
        <a:off x="2156891" y="953758"/>
        <a:ext cx="1782216" cy="891108"/>
      </dsp:txXfrm>
    </dsp:sp>
    <dsp:sp modelId="{1D5C27F1-D380-3041-A9A7-B696DB564BDF}">
      <dsp:nvSpPr>
        <dsp:cNvPr id="0" name=""/>
        <dsp:cNvSpPr/>
      </dsp:nvSpPr>
      <dsp:spPr>
        <a:xfrm>
          <a:off x="409" y="2219132"/>
          <a:ext cx="1782216" cy="89110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/>
            <a:t>Act 1</a:t>
          </a:r>
          <a:endParaRPr lang="en-US" sz="5800" kern="1200" dirty="0"/>
        </a:p>
      </dsp:txBody>
      <dsp:txXfrm>
        <a:off x="409" y="2219132"/>
        <a:ext cx="1782216" cy="891108"/>
      </dsp:txXfrm>
    </dsp:sp>
    <dsp:sp modelId="{950BA4F8-67FC-8845-9495-B87CDD68FE8A}">
      <dsp:nvSpPr>
        <dsp:cNvPr id="0" name=""/>
        <dsp:cNvSpPr/>
      </dsp:nvSpPr>
      <dsp:spPr>
        <a:xfrm>
          <a:off x="2156891" y="2219132"/>
          <a:ext cx="1782216" cy="89110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/>
            <a:t>Act 2</a:t>
          </a:r>
          <a:endParaRPr lang="en-US" sz="5800" kern="1200" dirty="0"/>
        </a:p>
      </dsp:txBody>
      <dsp:txXfrm>
        <a:off x="2156891" y="2219132"/>
        <a:ext cx="1782216" cy="891108"/>
      </dsp:txXfrm>
    </dsp:sp>
    <dsp:sp modelId="{1E3036AB-DCE1-FC42-9ADC-00B522314731}">
      <dsp:nvSpPr>
        <dsp:cNvPr id="0" name=""/>
        <dsp:cNvSpPr/>
      </dsp:nvSpPr>
      <dsp:spPr>
        <a:xfrm>
          <a:off x="4313373" y="2219132"/>
          <a:ext cx="1782216" cy="89110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/>
            <a:t>Act 3</a:t>
          </a:r>
          <a:endParaRPr lang="en-US" sz="5800" kern="1200" dirty="0"/>
        </a:p>
      </dsp:txBody>
      <dsp:txXfrm>
        <a:off x="4313373" y="2219132"/>
        <a:ext cx="1782216" cy="8911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AF30B-0EB8-1647-9674-66734B769276}">
      <dsp:nvSpPr>
        <dsp:cNvPr id="0" name=""/>
        <dsp:cNvSpPr/>
      </dsp:nvSpPr>
      <dsp:spPr>
        <a:xfrm>
          <a:off x="366395" y="0"/>
          <a:ext cx="2251709" cy="12509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Piety</a:t>
          </a:r>
          <a:endParaRPr lang="en-US" sz="3300" kern="1200" dirty="0"/>
        </a:p>
      </dsp:txBody>
      <dsp:txXfrm>
        <a:off x="403034" y="36639"/>
        <a:ext cx="2178431" cy="1177671"/>
      </dsp:txXfrm>
    </dsp:sp>
    <dsp:sp modelId="{4A831564-8703-314D-B331-CFB99B28E74F}">
      <dsp:nvSpPr>
        <dsp:cNvPr id="0" name=""/>
        <dsp:cNvSpPr/>
      </dsp:nvSpPr>
      <dsp:spPr>
        <a:xfrm rot="5400000">
          <a:off x="1257696" y="1282223"/>
          <a:ext cx="469106" cy="5629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-5400000">
        <a:off x="1323371" y="1329133"/>
        <a:ext cx="337757" cy="328374"/>
      </dsp:txXfrm>
    </dsp:sp>
    <dsp:sp modelId="{5985DB64-8316-814A-B069-466D89EEDD95}">
      <dsp:nvSpPr>
        <dsp:cNvPr id="0" name=""/>
        <dsp:cNvSpPr/>
      </dsp:nvSpPr>
      <dsp:spPr>
        <a:xfrm>
          <a:off x="366395" y="1876425"/>
          <a:ext cx="2251709" cy="12509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598875"/>
                <a:satOff val="2630"/>
                <a:lumOff val="9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5598875"/>
                <a:satOff val="2630"/>
                <a:lumOff val="9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5598875"/>
                <a:satOff val="2630"/>
                <a:lumOff val="9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Acts are pious</a:t>
          </a:r>
          <a:endParaRPr lang="en-US" sz="3300" kern="1200" dirty="0"/>
        </a:p>
      </dsp:txBody>
      <dsp:txXfrm>
        <a:off x="403034" y="1913064"/>
        <a:ext cx="2178431" cy="1177671"/>
      </dsp:txXfrm>
    </dsp:sp>
    <dsp:sp modelId="{8AA24BB9-55DD-8E4B-8951-0CA41A9682A0}">
      <dsp:nvSpPr>
        <dsp:cNvPr id="0" name=""/>
        <dsp:cNvSpPr/>
      </dsp:nvSpPr>
      <dsp:spPr>
        <a:xfrm rot="5400000">
          <a:off x="1257696" y="3158648"/>
          <a:ext cx="469106" cy="5629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1197749"/>
                <a:satOff val="5260"/>
                <a:lumOff val="19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1197749"/>
                <a:satOff val="5260"/>
                <a:lumOff val="19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1197749"/>
                <a:satOff val="5260"/>
                <a:lumOff val="19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-5400000">
        <a:off x="1323371" y="3205558"/>
        <a:ext cx="337757" cy="328374"/>
      </dsp:txXfrm>
    </dsp:sp>
    <dsp:sp modelId="{E88BF201-958F-A24A-A524-7BC0BC013E01}">
      <dsp:nvSpPr>
        <dsp:cNvPr id="0" name=""/>
        <dsp:cNvSpPr/>
      </dsp:nvSpPr>
      <dsp:spPr>
        <a:xfrm>
          <a:off x="366395" y="3752849"/>
          <a:ext cx="2251709" cy="12509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197749"/>
                <a:satOff val="5260"/>
                <a:lumOff val="19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1197749"/>
                <a:satOff val="5260"/>
                <a:lumOff val="19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1197749"/>
                <a:satOff val="5260"/>
                <a:lumOff val="19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Gods love those acts</a:t>
          </a:r>
          <a:endParaRPr lang="en-US" sz="3300" kern="1200" dirty="0"/>
        </a:p>
      </dsp:txBody>
      <dsp:txXfrm>
        <a:off x="403034" y="3789488"/>
        <a:ext cx="2178431" cy="11776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A06E4-1126-A340-B26E-EE42E40D95C8}" type="datetimeFigureOut">
              <a:rPr lang="en-US" smtClean="0"/>
              <a:t>1/6/18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5271E-4EAC-924D-8402-70AD82D49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10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5271E-4EAC-924D-8402-70AD82D49C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18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7D0F-BE56-3D4A-A6A3-560890A9584D}" type="datetimeFigureOut">
              <a:rPr lang="en-US" smtClean="0"/>
              <a:t>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4033-A3E7-5F49-B0C4-4A2705DEE1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7D0F-BE56-3D4A-A6A3-560890A9584D}" type="datetimeFigureOut">
              <a:rPr lang="en-US" smtClean="0"/>
              <a:t>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4033-A3E7-5F49-B0C4-4A2705DEE1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7D0F-BE56-3D4A-A6A3-560890A9584D}" type="datetimeFigureOut">
              <a:rPr lang="en-US" smtClean="0"/>
              <a:t>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4033-A3E7-5F49-B0C4-4A2705DEE1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  <a:latin typeface="Avenir Next" charset="0"/>
                <a:ea typeface="Avenir Next" charset="0"/>
                <a:cs typeface="Avenir Next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 sz="3200">
                <a:latin typeface="Avenir Next" charset="0"/>
                <a:ea typeface="Avenir Next" charset="0"/>
                <a:cs typeface="Avenir Next" charset="0"/>
              </a:defRPr>
            </a:lvl1pPr>
            <a:lvl2pPr>
              <a:buClr>
                <a:schemeClr val="accent1"/>
              </a:buClr>
              <a:defRPr sz="2800">
                <a:latin typeface="Avenir Next" charset="0"/>
                <a:ea typeface="Avenir Next" charset="0"/>
                <a:cs typeface="Avenir Next" charset="0"/>
              </a:defRPr>
            </a:lvl2pPr>
            <a:lvl3pPr>
              <a:defRPr>
                <a:latin typeface="Avenir Next" charset="0"/>
                <a:ea typeface="Avenir Next" charset="0"/>
                <a:cs typeface="Avenir Next" charset="0"/>
              </a:defRPr>
            </a:lvl3pPr>
            <a:lvl4pPr>
              <a:defRPr>
                <a:latin typeface="Avenir Next" charset="0"/>
                <a:ea typeface="Avenir Next" charset="0"/>
                <a:cs typeface="Avenir Next" charset="0"/>
              </a:defRPr>
            </a:lvl4pPr>
            <a:lvl5pPr>
              <a:defRPr>
                <a:latin typeface="Avenir Next" charset="0"/>
                <a:ea typeface="Avenir Next" charset="0"/>
                <a:cs typeface="Avenir Next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7D0F-BE56-3D4A-A6A3-560890A9584D}" type="datetimeFigureOut">
              <a:rPr lang="en-US" smtClean="0"/>
              <a:t>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4033-A3E7-5F49-B0C4-4A2705DEE1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7D0F-BE56-3D4A-A6A3-560890A9584D}" type="datetimeFigureOut">
              <a:rPr lang="en-US" smtClean="0"/>
              <a:t>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4033-A3E7-5F49-B0C4-4A2705DEE1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7D0F-BE56-3D4A-A6A3-560890A9584D}" type="datetimeFigureOut">
              <a:rPr lang="en-US" smtClean="0"/>
              <a:t>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4033-A3E7-5F49-B0C4-4A2705DEE1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7D0F-BE56-3D4A-A6A3-560890A9584D}" type="datetimeFigureOut">
              <a:rPr lang="en-US" smtClean="0"/>
              <a:t>1/6/18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4033-A3E7-5F49-B0C4-4A2705DEE1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  <a:latin typeface="Avenir Next" charset="0"/>
                <a:ea typeface="Avenir Next" charset="0"/>
                <a:cs typeface="Avenir Next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7D0F-BE56-3D4A-A6A3-560890A9584D}" type="datetimeFigureOut">
              <a:rPr lang="en-US" smtClean="0"/>
              <a:t>1/6/18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4033-A3E7-5F49-B0C4-4A2705DEE1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7D0F-BE56-3D4A-A6A3-560890A9584D}" type="datetimeFigureOut">
              <a:rPr lang="en-US" smtClean="0"/>
              <a:t>1/6/18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4033-A3E7-5F49-B0C4-4A2705DEE1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7D0F-BE56-3D4A-A6A3-560890A9584D}" type="datetimeFigureOut">
              <a:rPr lang="en-US" smtClean="0"/>
              <a:t>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4033-A3E7-5F49-B0C4-4A2705DEE1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7D0F-BE56-3D4A-A6A3-560890A9584D}" type="datetimeFigureOut">
              <a:rPr lang="en-US" smtClean="0"/>
              <a:t>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4033-A3E7-5F49-B0C4-4A2705DEE1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D7D0F-BE56-3D4A-A6A3-560890A9584D}" type="datetimeFigureOut">
              <a:rPr lang="en-US" smtClean="0"/>
              <a:t>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E4033-A3E7-5F49-B0C4-4A2705DEE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90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Avenir Next" charset="0"/>
          <a:ea typeface="Avenir Next" charset="0"/>
          <a:cs typeface="Avenir Next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venir Next" charset="0"/>
          <a:ea typeface="Avenir Next" charset="0"/>
          <a:cs typeface="Avenir Nex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 Next" charset="0"/>
          <a:ea typeface="Avenir Next" charset="0"/>
          <a:cs typeface="Avenir Nex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 Next" charset="0"/>
          <a:ea typeface="Avenir Next" charset="0"/>
          <a:cs typeface="Avenir Nex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" charset="0"/>
          <a:ea typeface="Avenir Next" charset="0"/>
          <a:cs typeface="Avenir Nex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" charset="0"/>
          <a:ea typeface="Avenir Next" charset="0"/>
          <a:cs typeface="Avenir Nex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5" Type="http://schemas.openxmlformats.org/officeDocument/2006/relationships/hyperlink" Target="https://commons.wikimedia.org/wiki/File:Athena_looking_over_Plato.jpg" TargetMode="External"/><Relationship Id="rId6" Type="http://schemas.openxmlformats.org/officeDocument/2006/relationships/hyperlink" Target="https://creativecommons.org/licenses/by/2.0/deed.en" TargetMode="External"/><Relationship Id="rId7" Type="http://schemas.openxmlformats.org/officeDocument/2006/relationships/hyperlink" Target="https://creativecommons.org/licenses/by/4.0/" TargetMode="External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ancient-greek-temple-590682/" TargetMode="External"/><Relationship Id="rId4" Type="http://schemas.openxmlformats.org/officeDocument/2006/relationships/hyperlink" Target="https://creativecommons.org/publicdomain/zero/1.0/deed.en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s.gd/phil102_euthyphro_1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Dublin_Castle_Gates_of_Fortitude_and_Justice_05.JPG" TargetMode="External"/><Relationship Id="rId4" Type="http://schemas.openxmlformats.org/officeDocument/2006/relationships/hyperlink" Target="https://creativecommons.org/licenses/by-sa/3.0/deed.en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s.gd/phil102_euthyphro_18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8264" y="652699"/>
            <a:ext cx="3617844" cy="1544329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accent1"/>
                </a:solidFill>
                <a:latin typeface="Avenir Next" charset="0"/>
                <a:ea typeface="Avenir Next" charset="0"/>
                <a:cs typeface="Avenir Next" charset="0"/>
              </a:rPr>
              <a:t>Plato, </a:t>
            </a:r>
            <a:r>
              <a:rPr lang="en-US" sz="5400" b="1" i="1" dirty="0" smtClean="0">
                <a:solidFill>
                  <a:schemeClr val="accent1"/>
                </a:solidFill>
                <a:latin typeface="Avenir Next" charset="0"/>
                <a:ea typeface="Avenir Next" charset="0"/>
                <a:cs typeface="Avenir Next" charset="0"/>
              </a:rPr>
              <a:t>Euthyphro</a:t>
            </a:r>
            <a:endParaRPr lang="en-US" sz="5400" b="1" i="1" dirty="0">
              <a:solidFill>
                <a:schemeClr val="accent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6060" y="2491006"/>
            <a:ext cx="3442252" cy="224730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venir Next" charset="0"/>
                <a:ea typeface="Avenir Next" charset="0"/>
                <a:cs typeface="Avenir Next" charset="0"/>
              </a:rPr>
              <a:t>PHIL 102, UBC</a:t>
            </a:r>
          </a:p>
          <a:p>
            <a:r>
              <a:rPr lang="en-US" sz="3200" dirty="0" smtClean="0">
                <a:latin typeface="Avenir Next" charset="0"/>
                <a:ea typeface="Avenir Next" charset="0"/>
                <a:cs typeface="Avenir Next" charset="0"/>
              </a:rPr>
              <a:t>Christina Hendricks</a:t>
            </a:r>
          </a:p>
          <a:p>
            <a:r>
              <a:rPr lang="en-US" sz="3200" dirty="0" smtClean="0">
                <a:latin typeface="Avenir Next" charset="0"/>
                <a:ea typeface="Avenir Next" charset="0"/>
                <a:cs typeface="Avenir Next" charset="0"/>
              </a:rPr>
              <a:t>Spring 2018</a:t>
            </a:r>
          </a:p>
          <a:p>
            <a:endParaRPr lang="en-US" dirty="0">
              <a:latin typeface="Avenir Next" charset="0"/>
              <a:ea typeface="Avenir Next" charset="0"/>
              <a:cs typeface="Avenir Next" charset="0"/>
            </a:endParaRPr>
          </a:p>
        </p:txBody>
      </p:sp>
      <p:pic>
        <p:nvPicPr>
          <p:cNvPr id="1028" name="Picture 4" title="Statue of Plato, with statue of Athena in th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81"/>
          <a:stretch/>
        </p:blipFill>
        <p:spPr bwMode="auto">
          <a:xfrm>
            <a:off x="462112" y="414685"/>
            <a:ext cx="4801985" cy="390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54268" y="4476698"/>
            <a:ext cx="4359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venir Next" charset="0"/>
                <a:ea typeface="Avenir Next" charset="0"/>
                <a:cs typeface="Avenir Next" charset="0"/>
                <a:hlinkClick r:id="rId5"/>
              </a:rPr>
              <a:t>Athena Looking Over Plato</a:t>
            </a:r>
            <a:r>
              <a:rPr lang="en-US" sz="1400" dirty="0" smtClean="0">
                <a:latin typeface="Avenir Next" charset="0"/>
                <a:ea typeface="Avenir Next" charset="0"/>
                <a:cs typeface="Avenir Next" charset="0"/>
              </a:rPr>
              <a:t>, by </a:t>
            </a:r>
            <a:r>
              <a:rPr lang="en-US" sz="1400" dirty="0" err="1" smtClean="0">
                <a:latin typeface="Avenir Next" charset="0"/>
                <a:ea typeface="Avenir Next" charset="0"/>
                <a:cs typeface="Avenir Next" charset="0"/>
              </a:rPr>
              <a:t>Sébastian</a:t>
            </a:r>
            <a:r>
              <a:rPr lang="en-US" sz="1400" dirty="0" smtClean="0">
                <a:latin typeface="Avenir Next" charset="0"/>
                <a:ea typeface="Avenir Next" charset="0"/>
                <a:cs typeface="Avenir Next" charset="0"/>
              </a:rPr>
              <a:t> Bertrand, </a:t>
            </a:r>
          </a:p>
          <a:p>
            <a:pPr algn="ctr"/>
            <a:r>
              <a:rPr lang="en-US" sz="1400" dirty="0" smtClean="0">
                <a:latin typeface="Avenir Next" charset="0"/>
                <a:ea typeface="Avenir Next" charset="0"/>
                <a:cs typeface="Avenir Next" charset="0"/>
              </a:rPr>
              <a:t>Licensed </a:t>
            </a:r>
            <a:r>
              <a:rPr lang="en-US" sz="1400" dirty="0" smtClean="0">
                <a:latin typeface="Avenir Next" charset="0"/>
                <a:ea typeface="Avenir Next" charset="0"/>
                <a:cs typeface="Avenir Next" charset="0"/>
                <a:hlinkClick r:id="rId6"/>
              </a:rPr>
              <a:t>CC BY 2.0 </a:t>
            </a:r>
            <a:r>
              <a:rPr lang="en-US" sz="1400" dirty="0" smtClean="0">
                <a:latin typeface="Avenir Next" charset="0"/>
                <a:ea typeface="Avenir Next" charset="0"/>
                <a:cs typeface="Avenir Next" charset="0"/>
              </a:rPr>
              <a:t>on Wikimedia Commons </a:t>
            </a:r>
            <a:endParaRPr lang="en-US" sz="1400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97441" y="6031610"/>
            <a:ext cx="3737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effectLst/>
                <a:latin typeface="Avenir Next" charset="0"/>
                <a:ea typeface="Avenir Next" charset="0"/>
                <a:cs typeface="Avenir Next" charset="0"/>
              </a:rPr>
              <a:t>Except images licensed otherwise</a:t>
            </a:r>
            <a:r>
              <a:rPr lang="en-US" sz="1600" smtClean="0">
                <a:effectLst/>
                <a:latin typeface="Avenir Next" charset="0"/>
                <a:ea typeface="Avenir Next" charset="0"/>
                <a:cs typeface="Avenir Next" charset="0"/>
              </a:rPr>
              <a:t>, </a:t>
            </a:r>
          </a:p>
          <a:p>
            <a:r>
              <a:rPr lang="en-US" sz="1600" dirty="0" smtClean="0">
                <a:effectLst/>
                <a:latin typeface="Avenir Next" charset="0"/>
                <a:ea typeface="Avenir Next" charset="0"/>
                <a:cs typeface="Avenir Next" charset="0"/>
              </a:rPr>
              <a:t>this presentation is licensed </a:t>
            </a:r>
            <a:r>
              <a:rPr lang="en-US" sz="1600" dirty="0" smtClean="0">
                <a:effectLst/>
                <a:latin typeface="Avenir Next" charset="0"/>
                <a:ea typeface="Avenir Next" charset="0"/>
                <a:cs typeface="Avenir Next" charset="0"/>
                <a:hlinkClick r:id="rId7"/>
              </a:rPr>
              <a:t>CC BY 4.0</a:t>
            </a:r>
            <a:endParaRPr lang="en-US" sz="1600" dirty="0" smtClean="0">
              <a:effectLst/>
              <a:latin typeface="Avenir Next" charset="0"/>
              <a:ea typeface="Avenir Next" charset="0"/>
              <a:cs typeface="Avenir Next" charset="0"/>
            </a:endParaRPr>
          </a:p>
        </p:txBody>
      </p:sp>
      <p:pic>
        <p:nvPicPr>
          <p:cNvPr id="10" name="Picture 9" title="logo for Creative Commons Attribution licens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039" y="6109113"/>
            <a:ext cx="1228344" cy="4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09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Pious </a:t>
            </a:r>
            <a:r>
              <a:rPr lang="en-US" dirty="0" smtClean="0"/>
              <a:t>≠ what is dear to gods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58" y="1690688"/>
            <a:ext cx="4209591" cy="3157193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92106" y="1954117"/>
            <a:ext cx="4209592" cy="28748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“one is of a kind to be loved because it is loved [B</a:t>
            </a:r>
            <a:r>
              <a:rPr lang="en-US" dirty="0"/>
              <a:t>]</a:t>
            </a:r>
            <a:r>
              <a:rPr lang="en-US" dirty="0" smtClean="0"/>
              <a:t>, and the other is loved because it is of a kind to be loved [A</a:t>
            </a:r>
            <a:r>
              <a:rPr lang="en-US" dirty="0"/>
              <a:t>]</a:t>
            </a:r>
            <a:r>
              <a:rPr lang="en-US" dirty="0" smtClean="0"/>
              <a:t>” (10).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57875" y="6334780"/>
            <a:ext cx="5054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venir Next" charset="0"/>
                <a:ea typeface="Avenir Next" charset="0"/>
                <a:cs typeface="Avenir Next" charset="0"/>
                <a:hlinkClick r:id="rId3"/>
              </a:rPr>
              <a:t>Ancient Greek temple image </a:t>
            </a:r>
            <a:r>
              <a:rPr lang="en-US" sz="1400" dirty="0" smtClean="0">
                <a:latin typeface="Avenir Next" charset="0"/>
                <a:ea typeface="Avenir Next" charset="0"/>
                <a:cs typeface="Avenir Next" charset="0"/>
              </a:rPr>
              <a:t>licensed </a:t>
            </a:r>
            <a:r>
              <a:rPr lang="en-US" sz="1400" smtClean="0">
                <a:latin typeface="Avenir Next" charset="0"/>
                <a:ea typeface="Avenir Next" charset="0"/>
                <a:cs typeface="Avenir Next" charset="0"/>
                <a:hlinkClick r:id="rId4"/>
              </a:rPr>
              <a:t>CC0</a:t>
            </a:r>
            <a:r>
              <a:rPr lang="en-US" sz="1400" smtClean="0">
                <a:latin typeface="Avenir Next" charset="0"/>
                <a:ea typeface="Avenir Next" charset="0"/>
                <a:cs typeface="Avenir Next" charset="0"/>
              </a:rPr>
              <a:t>  on </a:t>
            </a:r>
            <a:r>
              <a:rPr lang="en-US" sz="1400" dirty="0" err="1" smtClean="0">
                <a:latin typeface="Avenir Next" charset="0"/>
                <a:ea typeface="Avenir Next" charset="0"/>
                <a:cs typeface="Avenir Next" charset="0"/>
              </a:rPr>
              <a:t>pixabay.com</a:t>
            </a:r>
            <a:endParaRPr lang="en-US" sz="1400" dirty="0" smtClean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257" y="5163777"/>
            <a:ext cx="85736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venir Next" charset="0"/>
                <a:ea typeface="Avenir Next" charset="0"/>
                <a:cs typeface="Avenir Next" charset="0"/>
              </a:rPr>
              <a:t>Euthyphro provided “an attribute only, not the essence” of piety” (10).</a:t>
            </a:r>
            <a:endParaRPr lang="en-US" sz="3200" dirty="0" smtClean="0">
              <a:latin typeface="Avenir Next" charset="0"/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49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32668"/>
          </a:xfrm>
        </p:spPr>
        <p:txBody>
          <a:bodyPr/>
          <a:lstStyle/>
          <a:p>
            <a:pPr algn="ctr"/>
            <a:r>
              <a:rPr lang="en-US" dirty="0" smtClean="0"/>
              <a:t>Larger implications</a:t>
            </a:r>
            <a:r>
              <a:rPr lang="mr-IN" dirty="0" smtClean="0"/>
              <a:t>…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00989818"/>
              </p:ext>
            </p:extLst>
          </p:nvPr>
        </p:nvGraphicFramePr>
        <p:xfrm>
          <a:off x="927100" y="1587500"/>
          <a:ext cx="2984500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267200" y="2794000"/>
            <a:ext cx="4248150" cy="3797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 can use our own reason to determine this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Criticism of “divine command theory” of ethics</a:t>
            </a:r>
            <a:endParaRPr lang="en-US" dirty="0"/>
          </a:p>
        </p:txBody>
      </p:sp>
      <p:sp>
        <p:nvSpPr>
          <p:cNvPr id="8" name="Bent Arrow 7"/>
          <p:cNvSpPr/>
          <p:nvPr/>
        </p:nvSpPr>
        <p:spPr>
          <a:xfrm flipH="1">
            <a:off x="4127500" y="1720850"/>
            <a:ext cx="2324100" cy="850900"/>
          </a:xfrm>
          <a:prstGeom prst="bentArrow">
            <a:avLst>
              <a:gd name="adj1" fmla="val 25000"/>
              <a:gd name="adj2" fmla="val 25746"/>
              <a:gd name="adj3" fmla="val 25000"/>
              <a:gd name="adj4" fmla="val 4375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63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Your questions &amp;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questions do you have about this text?</a:t>
            </a:r>
          </a:p>
          <a:p>
            <a:r>
              <a:rPr lang="en-US" dirty="0" smtClean="0"/>
              <a:t>How would you characterize Socrates’ method of discussion in it? How does he act?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http://</a:t>
            </a:r>
            <a:r>
              <a:rPr lang="en-US" dirty="0" err="1" smtClean="0">
                <a:hlinkClick r:id="rId2"/>
              </a:rPr>
              <a:t>is.gd</a:t>
            </a:r>
            <a:r>
              <a:rPr lang="en-US" dirty="0" smtClean="0">
                <a:hlinkClick r:id="rId2"/>
              </a:rPr>
              <a:t>/phil102_euthyphro_18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91478" y="5915353"/>
            <a:ext cx="6361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venir Next" charset="0"/>
                <a:ea typeface="Avenir Next" charset="0"/>
                <a:cs typeface="Avenir Next" charset="0"/>
              </a:rPr>
              <a:t>Case sensitive! Underscores!</a:t>
            </a:r>
            <a:endParaRPr lang="en-US" sz="2800" dirty="0" smtClean="0">
              <a:latin typeface="Avenir Next" charset="0"/>
              <a:ea typeface="Avenir Next" charset="0"/>
              <a:cs typeface="Avenir Next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168348" y="5416088"/>
            <a:ext cx="357810" cy="499266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227901" y="5416088"/>
            <a:ext cx="941525" cy="760875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77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365125"/>
            <a:ext cx="851535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(More) background </a:t>
            </a:r>
            <a:r>
              <a:rPr lang="en-US" sz="4000" dirty="0" smtClean="0"/>
              <a:t>to dialogue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90689"/>
            <a:ext cx="4221646" cy="4325798"/>
          </a:xfrm>
        </p:spPr>
        <p:txBody>
          <a:bodyPr/>
          <a:lstStyle/>
          <a:p>
            <a:r>
              <a:rPr lang="en-US" dirty="0" smtClean="0"/>
              <a:t>Who are these people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 smtClean="0"/>
              <a:t>is the significance of the setting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“Piety”</a:t>
            </a:r>
            <a:r>
              <a:rPr lang="mr-IN" dirty="0" smtClean="0"/>
              <a:t>…</a:t>
            </a:r>
            <a:r>
              <a:rPr lang="en-US" dirty="0" smtClean="0"/>
              <a:t>?</a:t>
            </a:r>
            <a:endParaRPr lang="en-US" dirty="0"/>
          </a:p>
          <a:p>
            <a:endParaRPr lang="en-US" dirty="0"/>
          </a:p>
        </p:txBody>
      </p:sp>
      <p:pic>
        <p:nvPicPr>
          <p:cNvPr id="1030" name="Picture 6" title="statue of a woman holding a sword and scales, representing just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023" y="1566070"/>
            <a:ext cx="3537502" cy="507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60234" y="6149009"/>
            <a:ext cx="3674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Next" charset="0"/>
                <a:ea typeface="Avenir Next" charset="0"/>
                <a:cs typeface="Avenir Next" charset="0"/>
                <a:hlinkClick r:id="rId3"/>
              </a:rPr>
              <a:t>Dublin Castle Gates of Fortitude &amp; Justice</a:t>
            </a:r>
            <a:r>
              <a:rPr lang="en-US" sz="1400" dirty="0" smtClean="0">
                <a:latin typeface="Avenir Next" charset="0"/>
                <a:ea typeface="Avenir Next" charset="0"/>
                <a:cs typeface="Avenir Next" charset="0"/>
              </a:rPr>
              <a:t>, </a:t>
            </a:r>
          </a:p>
          <a:p>
            <a:r>
              <a:rPr lang="en-US" sz="1400" dirty="0" smtClean="0">
                <a:latin typeface="Avenir Next" charset="0"/>
                <a:ea typeface="Avenir Next" charset="0"/>
                <a:cs typeface="Avenir Next" charset="0"/>
              </a:rPr>
              <a:t>By J.-H. </a:t>
            </a:r>
            <a:r>
              <a:rPr lang="en-US" sz="1400" dirty="0" err="1" smtClean="0">
                <a:latin typeface="Avenir Next" charset="0"/>
                <a:ea typeface="Avenir Next" charset="0"/>
                <a:cs typeface="Avenir Next" charset="0"/>
              </a:rPr>
              <a:t>Janßen</a:t>
            </a:r>
            <a:r>
              <a:rPr lang="en-US" sz="1400" dirty="0" smtClean="0">
                <a:latin typeface="Avenir Next" charset="0"/>
                <a:ea typeface="Avenir Next" charset="0"/>
                <a:cs typeface="Avenir Next" charset="0"/>
              </a:rPr>
              <a:t>, licensed </a:t>
            </a:r>
            <a:r>
              <a:rPr lang="en-US" sz="1400" dirty="0" smtClean="0">
                <a:latin typeface="Avenir Next" charset="0"/>
                <a:ea typeface="Avenir Next" charset="0"/>
                <a:cs typeface="Avenir Next" charset="0"/>
                <a:hlinkClick r:id="rId4"/>
              </a:rPr>
              <a:t>CC BY-SA 3.0</a:t>
            </a:r>
            <a:endParaRPr lang="en-US" sz="1400" dirty="0" smtClean="0">
              <a:latin typeface="Avenir Next" charset="0"/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65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kind of definition is Socrates looking for?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441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“Is not piety in every action always the same? And impiety, again—is it not always the opposite of piety </a:t>
            </a:r>
            <a:r>
              <a:rPr lang="mr-IN" sz="3000" dirty="0" smtClean="0"/>
              <a:t>…</a:t>
            </a:r>
            <a:r>
              <a:rPr lang="en-US" sz="3000" dirty="0" smtClean="0"/>
              <a:t> having </a:t>
            </a:r>
            <a:r>
              <a:rPr lang="mr-IN" sz="3000" dirty="0" smtClean="0"/>
              <a:t>…</a:t>
            </a:r>
            <a:r>
              <a:rPr lang="en-US" sz="3000" dirty="0" smtClean="0"/>
              <a:t> one notion which includes whatever is impious?” (p. 4)</a:t>
            </a:r>
            <a:endParaRPr lang="en-US" sz="3000" dirty="0"/>
          </a:p>
        </p:txBody>
      </p:sp>
      <p:graphicFrame>
        <p:nvGraphicFramePr>
          <p:cNvPr id="6" name="Diagram 5" title="chart showing three acts all belonging to the category of &quot;piety&quot;"/>
          <p:cNvGraphicFramePr/>
          <p:nvPr>
            <p:extLst>
              <p:ext uri="{D42A27DB-BD31-4B8C-83A1-F6EECF244321}">
                <p14:modId xmlns:p14="http://schemas.microsoft.com/office/powerpoint/2010/main" val="1434427454"/>
              </p:ext>
            </p:extLst>
          </p:nvPr>
        </p:nvGraphicFramePr>
        <p:xfrm>
          <a:off x="1524000" y="284542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219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Group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10748"/>
            <a:ext cx="7886700" cy="46662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 the pages assigned to your section of the room, find one definition of piety and Socrates’ criticism of it, and write down here: </a:t>
            </a:r>
            <a:r>
              <a:rPr lang="en-US" dirty="0">
                <a:hlinkClick r:id="rId2"/>
              </a:rPr>
              <a:t>http://is.gd/phil102_euthyphro_18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Right side of room (when facing forward): pp. 5-7</a:t>
            </a:r>
          </a:p>
          <a:p>
            <a:r>
              <a:rPr lang="en-US" dirty="0" smtClean="0"/>
              <a:t>Middle of room: pp. 8-10</a:t>
            </a:r>
          </a:p>
          <a:p>
            <a:r>
              <a:rPr lang="en-US" dirty="0" smtClean="0"/>
              <a:t>Left side of room: pp. 14-16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19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Arguments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1157" y="1724856"/>
            <a:ext cx="5083037" cy="49695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Conclusion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dirty="0" smtClean="0"/>
              <a:t>A statement that one is trying to show is true, by providing reasons</a:t>
            </a: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Premises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dirty="0" smtClean="0"/>
              <a:t>Reasons provided in order to support the conclusion, to show it is true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9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Sample arguments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Sample conclusions: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Cats are better pets than dogs</a:t>
            </a:r>
          </a:p>
          <a:p>
            <a:r>
              <a:rPr lang="en-US" dirty="0" smtClean="0"/>
              <a:t>Flying is safer than driving</a:t>
            </a:r>
          </a:p>
          <a:p>
            <a:r>
              <a:rPr lang="en-US" dirty="0" smtClean="0"/>
              <a:t>It makes sense for Canada to have a law against driving while under the influence of marijuana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8976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Outline an argument from </a:t>
            </a:r>
            <a:r>
              <a:rPr lang="en-US" i="1" dirty="0" smtClean="0"/>
              <a:t>Euthyphro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Euthyphro’s second definition of piety: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“Piety, then, is that which is dear to the gods, and impiety is that which is not dear to them” (5).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Outline on the board Socrates’ argument for what is wrong with this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3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E’s 3</a:t>
            </a:r>
            <a:r>
              <a:rPr lang="en-US" baseline="30000" dirty="0" smtClean="0"/>
              <a:t>rd</a:t>
            </a:r>
            <a:r>
              <a:rPr lang="en-US" dirty="0" smtClean="0"/>
              <a:t> definition of piety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37253"/>
            <a:ext cx="7886700" cy="1073426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“what all the gods love is pious” (8)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dirty="0" smtClean="0"/>
              <a:t>Could mean </a:t>
            </a:r>
            <a:r>
              <a:rPr lang="en-US" sz="2800" b="1" dirty="0" smtClean="0"/>
              <a:t>two things: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5956" y="2875722"/>
            <a:ext cx="380104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/>
                </a:solidFill>
                <a:latin typeface="Avenir Next" charset="0"/>
                <a:ea typeface="Avenir Next" charset="0"/>
                <a:cs typeface="Avenir Next" charset="0"/>
              </a:rPr>
              <a:t>(A)</a:t>
            </a:r>
          </a:p>
          <a:p>
            <a:r>
              <a:rPr lang="en-US" sz="2800" dirty="0" smtClean="0">
                <a:latin typeface="Avenir Next" charset="0"/>
                <a:ea typeface="Avenir Next" charset="0"/>
                <a:cs typeface="Avenir Next" charset="0"/>
              </a:rPr>
              <a:t>Certain acts are pious</a:t>
            </a:r>
          </a:p>
          <a:p>
            <a:endParaRPr lang="en-US" sz="2800" dirty="0">
              <a:latin typeface="Avenir Next" charset="0"/>
              <a:ea typeface="Avenir Next" charset="0"/>
              <a:cs typeface="Avenir Next" charset="0"/>
            </a:endParaRPr>
          </a:p>
          <a:p>
            <a:endParaRPr lang="en-US" sz="2800" dirty="0" smtClean="0">
              <a:latin typeface="Avenir Next" charset="0"/>
              <a:ea typeface="Avenir Next" charset="0"/>
              <a:cs typeface="Avenir Next" charset="0"/>
            </a:endParaRPr>
          </a:p>
          <a:p>
            <a:r>
              <a:rPr lang="en-US" sz="2800" dirty="0" smtClean="0">
                <a:latin typeface="Avenir Next" charset="0"/>
                <a:ea typeface="Avenir Next" charset="0"/>
                <a:cs typeface="Avenir Next" charset="0"/>
              </a:rPr>
              <a:t>Loved by gods b/c </a:t>
            </a:r>
          </a:p>
          <a:p>
            <a:r>
              <a:rPr lang="en-US" sz="2800" dirty="0">
                <a:latin typeface="Avenir Next" charset="0"/>
                <a:ea typeface="Avenir Next" charset="0"/>
                <a:cs typeface="Avenir Next" charset="0"/>
              </a:rPr>
              <a:t>t</a:t>
            </a:r>
            <a:r>
              <a:rPr lang="en-US" sz="2800" dirty="0" smtClean="0">
                <a:latin typeface="Avenir Next" charset="0"/>
                <a:ea typeface="Avenir Next" charset="0"/>
                <a:cs typeface="Avenir Next" charset="0"/>
              </a:rPr>
              <a:t>hey are pious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 smtClean="0">
                <a:latin typeface="Avenir Next" charset="0"/>
                <a:ea typeface="Avenir Next" charset="0"/>
                <a:cs typeface="Avenir Next" charset="0"/>
              </a:rPr>
              <a:t>Acts are pious first,</a:t>
            </a:r>
            <a:r>
              <a:rPr lang="en-US" sz="2400" dirty="0">
                <a:latin typeface="Avenir Next" charset="0"/>
                <a:ea typeface="Avenir Next" charset="0"/>
                <a:cs typeface="Avenir Next" charset="0"/>
              </a:rPr>
              <a:t/>
            </a:r>
            <a:br>
              <a:rPr lang="en-US" sz="2400" dirty="0">
                <a:latin typeface="Avenir Next" charset="0"/>
                <a:ea typeface="Avenir Next" charset="0"/>
                <a:cs typeface="Avenir Next" charset="0"/>
              </a:rPr>
            </a:br>
            <a:r>
              <a:rPr lang="en-US" sz="2400" i="1" dirty="0" smtClean="0">
                <a:latin typeface="Avenir Next" charset="0"/>
                <a:ea typeface="Avenir Next" charset="0"/>
                <a:cs typeface="Avenir Next" charset="0"/>
              </a:rPr>
              <a:t>then</a:t>
            </a:r>
            <a:r>
              <a:rPr lang="en-US" sz="2400" dirty="0" smtClean="0">
                <a:latin typeface="Avenir Next" charset="0"/>
                <a:ea typeface="Avenir Next" charset="0"/>
                <a:cs typeface="Avenir Next" charset="0"/>
              </a:rPr>
              <a:t> loved by gods</a:t>
            </a:r>
            <a:endParaRPr lang="en-US" sz="2400" dirty="0" smtClean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64765" y="2903597"/>
            <a:ext cx="41744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4"/>
                </a:solidFill>
                <a:latin typeface="Avenir Next" charset="0"/>
                <a:ea typeface="Avenir Next" charset="0"/>
                <a:cs typeface="Avenir Next" charset="0"/>
              </a:rPr>
              <a:t>(B)</a:t>
            </a:r>
          </a:p>
          <a:p>
            <a:r>
              <a:rPr lang="en-US" sz="2800" dirty="0" smtClean="0">
                <a:latin typeface="Avenir Next" charset="0"/>
                <a:ea typeface="Avenir Next" charset="0"/>
                <a:cs typeface="Avenir Next" charset="0"/>
              </a:rPr>
              <a:t>Gods love certain acts</a:t>
            </a:r>
          </a:p>
          <a:p>
            <a:endParaRPr lang="en-US" sz="2800" dirty="0">
              <a:latin typeface="Avenir Next" charset="0"/>
              <a:ea typeface="Avenir Next" charset="0"/>
              <a:cs typeface="Avenir Next" charset="0"/>
            </a:endParaRPr>
          </a:p>
          <a:p>
            <a:endParaRPr lang="en-US" sz="2800" dirty="0" smtClean="0">
              <a:latin typeface="Avenir Next" charset="0"/>
              <a:ea typeface="Avenir Next" charset="0"/>
              <a:cs typeface="Avenir Next" charset="0"/>
            </a:endParaRPr>
          </a:p>
          <a:p>
            <a:r>
              <a:rPr lang="en-US" sz="2800" dirty="0" smtClean="0">
                <a:latin typeface="Avenir Next" charset="0"/>
                <a:ea typeface="Avenir Next" charset="0"/>
                <a:cs typeface="Avenir Next" charset="0"/>
              </a:rPr>
              <a:t>These are pious b/c</a:t>
            </a:r>
          </a:p>
          <a:p>
            <a:r>
              <a:rPr lang="en-US" sz="2800" dirty="0">
                <a:latin typeface="Avenir Next" charset="0"/>
                <a:ea typeface="Avenir Next" charset="0"/>
                <a:cs typeface="Avenir Next" charset="0"/>
              </a:rPr>
              <a:t>l</a:t>
            </a:r>
            <a:r>
              <a:rPr lang="en-US" sz="2800" dirty="0" smtClean="0">
                <a:latin typeface="Avenir Next" charset="0"/>
                <a:ea typeface="Avenir Next" charset="0"/>
                <a:cs typeface="Avenir Next" charset="0"/>
              </a:rPr>
              <a:t>oved by the gods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 smtClean="0">
                <a:latin typeface="Avenir Next" charset="0"/>
                <a:ea typeface="Avenir Next" charset="0"/>
                <a:cs typeface="Avenir Next" charset="0"/>
              </a:rPr>
              <a:t>Gods love acts first</a:t>
            </a:r>
            <a:r>
              <a:rPr lang="en-US" sz="2400" dirty="0" smtClean="0">
                <a:latin typeface="Avenir Next" charset="0"/>
                <a:ea typeface="Avenir Next" charset="0"/>
                <a:cs typeface="Avenir Next" charset="0"/>
              </a:rPr>
              <a:t>,</a:t>
            </a:r>
            <a:r>
              <a:rPr lang="en-US" sz="2400" dirty="0"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2400" i="1" dirty="0" smtClean="0">
                <a:latin typeface="Avenir Next" charset="0"/>
                <a:ea typeface="Avenir Next" charset="0"/>
                <a:cs typeface="Avenir Next" charset="0"/>
              </a:rPr>
              <a:t>then</a:t>
            </a:r>
            <a:r>
              <a:rPr lang="en-US" sz="2400" dirty="0" smtClean="0">
                <a:latin typeface="Avenir Next" charset="0"/>
                <a:ea typeface="Avenir Next" charset="0"/>
                <a:cs typeface="Avenir Next" charset="0"/>
              </a:rPr>
              <a:t> they become pious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296476" y="3816626"/>
            <a:ext cx="0" cy="79513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620985" y="3816626"/>
            <a:ext cx="0" cy="79513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onut 19"/>
          <p:cNvSpPr/>
          <p:nvPr/>
        </p:nvSpPr>
        <p:spPr>
          <a:xfrm>
            <a:off x="0" y="2464904"/>
            <a:ext cx="4664765" cy="4393096"/>
          </a:xfrm>
          <a:prstGeom prst="donut">
            <a:avLst>
              <a:gd name="adj" fmla="val 2490"/>
            </a:avLst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99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err="1" smtClean="0">
            <a:latin typeface="Avenir Next" charset="0"/>
            <a:ea typeface="Avenir Next" charset="0"/>
            <a:cs typeface="Avenir Next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</TotalTime>
  <Words>516</Words>
  <Application>Microsoft Macintosh PowerPoint</Application>
  <PresentationFormat>On-screen Show (4:3)</PresentationFormat>
  <Paragraphs>82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Avenir Next</vt:lpstr>
      <vt:lpstr>Calibri</vt:lpstr>
      <vt:lpstr>Arial</vt:lpstr>
      <vt:lpstr>Office Theme</vt:lpstr>
      <vt:lpstr>Plato, Euthyphro</vt:lpstr>
      <vt:lpstr>Your questions &amp; thoughts</vt:lpstr>
      <vt:lpstr>(More) background to dialogue</vt:lpstr>
      <vt:lpstr>What kind of definition is Socrates looking for?</vt:lpstr>
      <vt:lpstr>Group activity</vt:lpstr>
      <vt:lpstr>Arguments</vt:lpstr>
      <vt:lpstr>Sample arguments</vt:lpstr>
      <vt:lpstr>Outline an argument from Euthyphro</vt:lpstr>
      <vt:lpstr>E’s 3rd definition of piety</vt:lpstr>
      <vt:lpstr>Pious ≠ what is dear to gods</vt:lpstr>
      <vt:lpstr>Larger implications…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Plato, Euthyphro</dc:title>
  <dc:creator>Christina Hendricks</dc:creator>
  <cp:lastModifiedBy>Christina Hendricks</cp:lastModifiedBy>
  <cp:revision>20</cp:revision>
  <dcterms:created xsi:type="dcterms:W3CDTF">2018-01-06T00:32:07Z</dcterms:created>
  <dcterms:modified xsi:type="dcterms:W3CDTF">2018-01-06T23:56:40Z</dcterms:modified>
</cp:coreProperties>
</file>