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Economica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conomica-regular.fntdata"/><Relationship Id="rId10" Type="http://schemas.openxmlformats.org/officeDocument/2006/relationships/slide" Target="slides/slide6.xml"/><Relationship Id="rId13" Type="http://schemas.openxmlformats.org/officeDocument/2006/relationships/font" Target="fonts/Economica-italic.fntdata"/><Relationship Id="rId12" Type="http://schemas.openxmlformats.org/officeDocument/2006/relationships/font" Target="fonts/Economic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Economica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kantphilosophy.files.wordpress.com/2011/07/kantcats.jp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History of Existential Philosophy</a:t>
            </a:r>
            <a:endParaRPr sz="3000"/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43905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Etienne Lombard</a:t>
            </a:r>
            <a:endParaRPr sz="1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Phil 489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Kant</a:t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Empiricism &amp; Idealism, Enlightenment Philosophy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“All future generations will never have any lack of new information” (pg. 127)</a:t>
            </a:r>
            <a:endParaRPr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i="1" lang="en" sz="1400"/>
              <a:t>a priori &amp; posteriori….</a:t>
            </a:r>
            <a:r>
              <a:rPr lang="en" sz="1400"/>
              <a:t> Sensibility &amp; the Understanding (pg. 135)</a:t>
            </a:r>
            <a:br>
              <a:rPr lang="en" sz="1400"/>
            </a:b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Descartes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“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Certainly, the idea of God, or a supremely perfect being, is one that I find within me just as surely as the idea of any shape or number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</a:rPr>
              <a:t>(square circle)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. And my understanding that it belongs to his nature that he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</a:rPr>
              <a:t>always exists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 is no less clear and distinct than is the case when I prove of any shape or number that some property belongs to its nature. (5th mediation) 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</a:t>
            </a:r>
            <a:r>
              <a:rPr lang="en" sz="1200"/>
              <a:t>I call all cognition </a:t>
            </a:r>
            <a:r>
              <a:rPr b="1" lang="en" sz="1200"/>
              <a:t>transcendental</a:t>
            </a:r>
            <a:r>
              <a:rPr lang="en" sz="1200"/>
              <a:t> that is occupied not so much with objects but rather with our </a:t>
            </a:r>
            <a:r>
              <a:rPr i="1" lang="en" sz="1200"/>
              <a:t>a priori</a:t>
            </a:r>
            <a:r>
              <a:rPr lang="en" sz="1200"/>
              <a:t> concepts of objects in general</a:t>
            </a:r>
            <a:r>
              <a:rPr lang="en"/>
              <a:t>” </a:t>
            </a:r>
            <a:r>
              <a:rPr lang="en" sz="1200"/>
              <a:t>(pg. 133)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567" y="64400"/>
            <a:ext cx="1958783" cy="30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Categories</a:t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https://kantphilosophy.files.wordpress.com/2011/07/kantcats.jpg</a:t>
            </a:r>
            <a:r>
              <a:rPr lang="en" sz="1200"/>
              <a:t> / </a:t>
            </a:r>
            <a:r>
              <a:rPr lang="en" sz="1000"/>
              <a:t>https://coromandal.files.wordpress.com/2011/01/kants-thinking-cap.jpg</a:t>
            </a:r>
            <a:br>
              <a:rPr lang="en" sz="1000"/>
            </a:br>
            <a:br>
              <a:rPr lang="en" sz="1200"/>
            </a:b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97" y="1661600"/>
            <a:ext cx="5270800" cy="29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775" y="1618874"/>
            <a:ext cx="3269798" cy="31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Foreword to Being &amp; Time</a:t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What is phenomenology?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Kant uses a fundamental or “pure” phenomenology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How does Heidegger’s differ?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How is being not a property of something? 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 Hermeneutic ontology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 Thrown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- Pre-reflective</a:t>
            </a:r>
            <a:endParaRPr sz="140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846" y="355171"/>
            <a:ext cx="2120525" cy="31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Being &amp; Nothingness</a:t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 breakdown of inner and out, of essence and appearance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Essence is the “principle of the series” (pg5)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difference to Kant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Essence as inner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Appearance as given outer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Existential dialectic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Existence precedes essence…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Existence is an experience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To do philosophy, you would have to live it</a:t>
            </a:r>
            <a:br>
              <a:rPr lang="en" sz="1400"/>
            </a:br>
            <a:r>
              <a:rPr lang="en" sz="1400"/>
              <a:t>(Contingent)</a:t>
            </a:r>
            <a:endParaRPr sz="140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28350" y="1475275"/>
            <a:ext cx="2695575" cy="35123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176950" y="1544250"/>
            <a:ext cx="23400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 </a:t>
            </a:r>
            <a:r>
              <a:rPr lang="en"/>
              <a:t>Solomon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Notes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Sometimes philosophers complain that Sartre and Heidegger….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To do political philosophy, you should experience political stress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To do Ethic, you have to be conflicted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To understand consciousness you need to be in it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Philosophy isn’t immune from being “thrown”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