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4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2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3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4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5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7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9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11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12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3728" autoAdjust="0"/>
  </p:normalViewPr>
  <p:slideViewPr>
    <p:cSldViewPr showGuides="1">
      <p:cViewPr>
        <p:scale>
          <a:sx n="110" d="100"/>
          <a:sy n="110" d="100"/>
        </p:scale>
        <p:origin x="78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B85C4-80C6-4C32-86EE-25510991E6AE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9C030-E41A-4C98-935B-58B4EF692E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2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3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4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5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7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9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11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12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C030-E41A-4C98-935B-58B4EF692EDE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2" indent="0">
              <a:buNone/>
              <a:defRPr sz="2000" b="1"/>
            </a:lvl2pPr>
            <a:lvl3pPr marL="914203" indent="0">
              <a:buNone/>
              <a:defRPr sz="1800" b="1"/>
            </a:lvl3pPr>
            <a:lvl4pPr marL="1371304" indent="0">
              <a:buNone/>
              <a:defRPr sz="1600" b="1"/>
            </a:lvl4pPr>
            <a:lvl5pPr marL="1828405" indent="0">
              <a:buNone/>
              <a:defRPr sz="1600" b="1"/>
            </a:lvl5pPr>
            <a:lvl6pPr marL="2285507" indent="0">
              <a:buNone/>
              <a:defRPr sz="1600" b="1"/>
            </a:lvl6pPr>
            <a:lvl7pPr marL="2742609" indent="0">
              <a:buNone/>
              <a:defRPr sz="1600" b="1"/>
            </a:lvl7pPr>
            <a:lvl8pPr marL="3199711" indent="0">
              <a:buNone/>
              <a:defRPr sz="1600" b="1"/>
            </a:lvl8pPr>
            <a:lvl9pPr marL="365681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2" indent="0">
              <a:buNone/>
              <a:defRPr sz="2000" b="1"/>
            </a:lvl2pPr>
            <a:lvl3pPr marL="914203" indent="0">
              <a:buNone/>
              <a:defRPr sz="1800" b="1"/>
            </a:lvl3pPr>
            <a:lvl4pPr marL="1371304" indent="0">
              <a:buNone/>
              <a:defRPr sz="1600" b="1"/>
            </a:lvl4pPr>
            <a:lvl5pPr marL="1828405" indent="0">
              <a:buNone/>
              <a:defRPr sz="1600" b="1"/>
            </a:lvl5pPr>
            <a:lvl6pPr marL="2285507" indent="0">
              <a:buNone/>
              <a:defRPr sz="1600" b="1"/>
            </a:lvl6pPr>
            <a:lvl7pPr marL="2742609" indent="0">
              <a:buNone/>
              <a:defRPr sz="1600" b="1"/>
            </a:lvl7pPr>
            <a:lvl8pPr marL="3199711" indent="0">
              <a:buNone/>
              <a:defRPr sz="1600" b="1"/>
            </a:lvl8pPr>
            <a:lvl9pPr marL="365681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2" indent="0">
              <a:buNone/>
              <a:defRPr sz="1200"/>
            </a:lvl2pPr>
            <a:lvl3pPr marL="914203" indent="0">
              <a:buNone/>
              <a:defRPr sz="1000"/>
            </a:lvl3pPr>
            <a:lvl4pPr marL="1371304" indent="0">
              <a:buNone/>
              <a:defRPr sz="900"/>
            </a:lvl4pPr>
            <a:lvl5pPr marL="1828405" indent="0">
              <a:buNone/>
              <a:defRPr sz="900"/>
            </a:lvl5pPr>
            <a:lvl6pPr marL="2285507" indent="0">
              <a:buNone/>
              <a:defRPr sz="900"/>
            </a:lvl6pPr>
            <a:lvl7pPr marL="2742609" indent="0">
              <a:buNone/>
              <a:defRPr sz="900"/>
            </a:lvl7pPr>
            <a:lvl8pPr marL="3199711" indent="0">
              <a:buNone/>
              <a:defRPr sz="900"/>
            </a:lvl8pPr>
            <a:lvl9pPr marL="36568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2" indent="0">
              <a:buNone/>
              <a:defRPr sz="2800"/>
            </a:lvl2pPr>
            <a:lvl3pPr marL="914203" indent="0">
              <a:buNone/>
              <a:defRPr sz="2400"/>
            </a:lvl3pPr>
            <a:lvl4pPr marL="1371304" indent="0">
              <a:buNone/>
              <a:defRPr sz="2000"/>
            </a:lvl4pPr>
            <a:lvl5pPr marL="1828405" indent="0">
              <a:buNone/>
              <a:defRPr sz="2000"/>
            </a:lvl5pPr>
            <a:lvl6pPr marL="2285507" indent="0">
              <a:buNone/>
              <a:defRPr sz="2000"/>
            </a:lvl6pPr>
            <a:lvl7pPr marL="2742609" indent="0">
              <a:buNone/>
              <a:defRPr sz="2000"/>
            </a:lvl7pPr>
            <a:lvl8pPr marL="3199711" indent="0">
              <a:buNone/>
              <a:defRPr sz="2000"/>
            </a:lvl8pPr>
            <a:lvl9pPr marL="3656812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2" indent="0">
              <a:buNone/>
              <a:defRPr sz="1200"/>
            </a:lvl2pPr>
            <a:lvl3pPr marL="914203" indent="0">
              <a:buNone/>
              <a:defRPr sz="1000"/>
            </a:lvl3pPr>
            <a:lvl4pPr marL="1371304" indent="0">
              <a:buNone/>
              <a:defRPr sz="900"/>
            </a:lvl4pPr>
            <a:lvl5pPr marL="1828405" indent="0">
              <a:buNone/>
              <a:defRPr sz="900"/>
            </a:lvl5pPr>
            <a:lvl6pPr marL="2285507" indent="0">
              <a:buNone/>
              <a:defRPr sz="900"/>
            </a:lvl6pPr>
            <a:lvl7pPr marL="2742609" indent="0">
              <a:buNone/>
              <a:defRPr sz="900"/>
            </a:lvl7pPr>
            <a:lvl8pPr marL="3199711" indent="0">
              <a:buNone/>
              <a:defRPr sz="900"/>
            </a:lvl8pPr>
            <a:lvl9pPr marL="365681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1" rIns="91420" bIns="457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0" tIns="45711" rIns="91420" bIns="45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217B-D835-4076-A8DE-B333F324D98A}" type="datetimeFigureOut">
              <a:rPr lang="en-US" smtClean="0"/>
              <a:pPr/>
              <a:t>9/7/2011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A822-1D20-40BA-8482-23BBB64B0B5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0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9" indent="-285688" algn="l" defTabSz="91420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3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56" indent="-228551" algn="l" defTabSz="91420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57" indent="-228551" algn="l" defTabSz="91420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58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0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61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63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3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4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5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7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9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11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12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1257300" y="114300"/>
            <a:ext cx="6629400" cy="6629400"/>
            <a:chOff x="1028700" y="-114300"/>
            <a:chExt cx="7086600" cy="7086600"/>
          </a:xfrm>
        </p:grpSpPr>
        <p:sp>
          <p:nvSpPr>
            <p:cNvPr id="2" name="Oval 1"/>
            <p:cNvSpPr/>
            <p:nvPr/>
          </p:nvSpPr>
          <p:spPr>
            <a:xfrm>
              <a:off x="1028700" y="-114300"/>
              <a:ext cx="7086600" cy="7086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28"/>
            <p:cNvGrpSpPr/>
            <p:nvPr/>
          </p:nvGrpSpPr>
          <p:grpSpPr>
            <a:xfrm rot="96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31"/>
            <p:cNvGrpSpPr/>
            <p:nvPr/>
          </p:nvGrpSpPr>
          <p:grpSpPr>
            <a:xfrm rot="90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4"/>
            <p:cNvGrpSpPr/>
            <p:nvPr/>
          </p:nvGrpSpPr>
          <p:grpSpPr>
            <a:xfrm rot="84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7"/>
            <p:cNvGrpSpPr/>
            <p:nvPr/>
          </p:nvGrpSpPr>
          <p:grpSpPr>
            <a:xfrm rot="78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0"/>
            <p:cNvGrpSpPr/>
            <p:nvPr/>
          </p:nvGrpSpPr>
          <p:grpSpPr>
            <a:xfrm rot="72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3"/>
            <p:cNvGrpSpPr/>
            <p:nvPr/>
          </p:nvGrpSpPr>
          <p:grpSpPr>
            <a:xfrm rot="66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 rot="60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49"/>
            <p:cNvGrpSpPr/>
            <p:nvPr/>
          </p:nvGrpSpPr>
          <p:grpSpPr>
            <a:xfrm rot="54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2"/>
            <p:cNvGrpSpPr/>
            <p:nvPr/>
          </p:nvGrpSpPr>
          <p:grpSpPr>
            <a:xfrm rot="48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55"/>
            <p:cNvGrpSpPr/>
            <p:nvPr/>
          </p:nvGrpSpPr>
          <p:grpSpPr>
            <a:xfrm rot="42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58"/>
            <p:cNvGrpSpPr/>
            <p:nvPr/>
          </p:nvGrpSpPr>
          <p:grpSpPr>
            <a:xfrm rot="36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61"/>
            <p:cNvGrpSpPr/>
            <p:nvPr/>
          </p:nvGrpSpPr>
          <p:grpSpPr>
            <a:xfrm rot="30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64"/>
            <p:cNvGrpSpPr/>
            <p:nvPr/>
          </p:nvGrpSpPr>
          <p:grpSpPr>
            <a:xfrm rot="24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67"/>
            <p:cNvGrpSpPr/>
            <p:nvPr/>
          </p:nvGrpSpPr>
          <p:grpSpPr>
            <a:xfrm rot="18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70"/>
            <p:cNvGrpSpPr/>
            <p:nvPr/>
          </p:nvGrpSpPr>
          <p:grpSpPr>
            <a:xfrm rot="12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73"/>
            <p:cNvGrpSpPr/>
            <p:nvPr/>
          </p:nvGrpSpPr>
          <p:grpSpPr>
            <a:xfrm rot="6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76"/>
            <p:cNvGrpSpPr/>
            <p:nvPr/>
          </p:nvGrpSpPr>
          <p:grpSpPr>
            <a:xfrm rot="10200000">
              <a:off x="1028700" y="3428788"/>
              <a:ext cx="7086600" cy="424"/>
              <a:chOff x="1028700" y="3429000"/>
              <a:chExt cx="7086600" cy="424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V="1">
                <a:off x="1028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7886700" y="3429000"/>
                <a:ext cx="228600" cy="42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yGraph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0" y="2514601"/>
            <a:ext cx="9142858" cy="1828798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1257300" y="114300"/>
            <a:ext cx="6629400" cy="6629400"/>
          </a:xfrm>
          <a:prstGeom prst="arc">
            <a:avLst>
              <a:gd name="adj1" fmla="val 1080522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1257300" y="3428788"/>
            <a:ext cx="6629400" cy="424"/>
            <a:chOff x="1028700" y="3429000"/>
            <a:chExt cx="7086600" cy="42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028700" y="3429000"/>
              <a:ext cx="228600" cy="4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886700" y="3429000"/>
              <a:ext cx="228600" cy="4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0200000" flipV="1">
            <a:off x="7624115" y="2871764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9600000" flipV="1">
            <a:off x="7479396" y="2331665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9000000" flipV="1">
            <a:off x="7243088" y="1824901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8400000" flipV="1">
            <a:off x="6922372" y="1366870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7800000" flipV="1">
            <a:off x="6526992" y="971490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7200000" flipV="1">
            <a:off x="6068961" y="650774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600000" flipV="1">
            <a:off x="5562198" y="414466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6000000" flipV="1">
            <a:off x="5022098" y="269747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4465074" y="221014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4800000" flipV="1">
            <a:off x="3908050" y="269747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4200000" flipV="1">
            <a:off x="3367951" y="414466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3600000" flipV="1">
            <a:off x="2861187" y="650774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3000000" flipV="1">
            <a:off x="2403157" y="971490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400000" flipV="1">
            <a:off x="2007777" y="1366870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800000" flipV="1">
            <a:off x="1687060" y="1824901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200000" flipV="1">
            <a:off x="1450752" y="2331665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600000" flipV="1">
            <a:off x="1306033" y="2871764"/>
            <a:ext cx="213852" cy="4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yGraph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-4334" y="3200401"/>
            <a:ext cx="9142858" cy="1828798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1257300" y="800100"/>
            <a:ext cx="6629400" cy="6629400"/>
          </a:xfrm>
          <a:prstGeom prst="arc">
            <a:avLst>
              <a:gd name="adj1" fmla="val 1080522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" name="Group 4"/>
          <p:cNvGrpSpPr/>
          <p:nvPr/>
        </p:nvGrpSpPr>
        <p:grpSpPr>
          <a:xfrm>
            <a:off x="1257300" y="4108862"/>
            <a:ext cx="6629400" cy="424"/>
            <a:chOff x="1028700" y="3429000"/>
            <a:chExt cx="7086600" cy="42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028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886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0200000" flipV="1">
            <a:off x="7624115" y="355756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9600000" flipV="1">
            <a:off x="7479396" y="30174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9000000" flipV="1">
            <a:off x="7243088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8400000" flipV="1">
            <a:off x="6922372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7800000" flipV="1">
            <a:off x="6526992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7200000" flipV="1">
            <a:off x="6068961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600000" flipV="1">
            <a:off x="5562198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6000000" flipV="1">
            <a:off x="5022098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4465074" y="90681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4800000" flipV="1">
            <a:off x="3908050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4200000" flipV="1">
            <a:off x="3367951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3600000" flipV="1">
            <a:off x="2861187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3000000" flipV="1">
            <a:off x="2403157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400000" flipV="1">
            <a:off x="2007777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800000" flipV="1">
            <a:off x="1687060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200000" flipV="1">
            <a:off x="1433500" y="31317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600000" flipV="1">
            <a:off x="1306033" y="368911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201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323326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2208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9130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25848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1546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661082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63574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7034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121104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52" name="TextBox 51"/>
          <p:cNvSpPr txBox="1"/>
          <p:nvPr/>
        </p:nvSpPr>
        <p:spPr>
          <a:xfrm flipH="1">
            <a:off x="4480559" y="301080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E</a:t>
            </a:r>
            <a:endParaRPr lang="en-CA" b="1" dirty="0"/>
          </a:p>
        </p:txBody>
      </p:sp>
      <p:sp>
        <p:nvSpPr>
          <p:cNvPr id="53" name="TextBox 52"/>
          <p:cNvSpPr txBox="1"/>
          <p:nvPr/>
        </p:nvSpPr>
        <p:spPr>
          <a:xfrm flipH="1">
            <a:off x="4480559" y="499469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W</a:t>
            </a:r>
            <a:endParaRPr lang="en-CA" b="1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1074419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N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7895326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S</a:t>
            </a:r>
            <a:endParaRPr lang="en-CA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115460" y="497744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661082" y="494077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163574" y="486960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7034" y="4774722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121104" y="46776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82010" y="498607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3323326" y="49580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2208" y="48803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329130" y="47919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25848" y="46863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281447" y="4110466"/>
            <a:ext cx="6605253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736949" y="4119645"/>
            <a:ext cx="1666001" cy="4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888439" y="34480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7737532" y="288158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7477125" y="2352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7134225" y="1847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6697814" y="14097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6210300" y="1085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60°</a:t>
            </a:r>
            <a:endParaRPr lang="en-CA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667375" y="828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70°</a:t>
            </a:r>
            <a:endParaRPr lang="en-CA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5095875" y="6762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80°</a:t>
            </a:r>
            <a:endParaRPr lang="en-CA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438650" y="61912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90°</a:t>
            </a:r>
            <a:endParaRPr lang="en-CA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yGraph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-4334" y="3200401"/>
            <a:ext cx="9142858" cy="1828798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1257300" y="800100"/>
            <a:ext cx="6629400" cy="6629400"/>
          </a:xfrm>
          <a:prstGeom prst="arc">
            <a:avLst>
              <a:gd name="adj1" fmla="val 1080522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" name="Group 4"/>
          <p:cNvGrpSpPr/>
          <p:nvPr/>
        </p:nvGrpSpPr>
        <p:grpSpPr>
          <a:xfrm>
            <a:off x="1257300" y="4108862"/>
            <a:ext cx="6629400" cy="424"/>
            <a:chOff x="1028700" y="3429000"/>
            <a:chExt cx="7086600" cy="42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028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886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0200000" flipV="1">
            <a:off x="7624115" y="355756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9600000" flipV="1">
            <a:off x="7479396" y="30174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9000000" flipV="1">
            <a:off x="7243088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8400000" flipV="1">
            <a:off x="6922372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7800000" flipV="1">
            <a:off x="6526992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7200000" flipV="1">
            <a:off x="6068961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600000" flipV="1">
            <a:off x="5562198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6000000" flipV="1">
            <a:off x="5022098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4465074" y="90681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4800000" flipV="1">
            <a:off x="3908050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4200000" flipV="1">
            <a:off x="3367951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3600000" flipV="1">
            <a:off x="2861187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3000000" flipV="1">
            <a:off x="2403157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400000" flipV="1">
            <a:off x="2007777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800000" flipV="1">
            <a:off x="1687060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200000" flipV="1">
            <a:off x="1433500" y="31317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600000" flipV="1">
            <a:off x="1306033" y="368911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201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323326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2208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9130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25848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1546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661082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63574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7034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121104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52" name="TextBox 51"/>
          <p:cNvSpPr txBox="1"/>
          <p:nvPr/>
        </p:nvSpPr>
        <p:spPr>
          <a:xfrm flipH="1">
            <a:off x="4480559" y="301080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E</a:t>
            </a:r>
            <a:endParaRPr lang="en-CA" b="1" dirty="0"/>
          </a:p>
        </p:txBody>
      </p:sp>
      <p:sp>
        <p:nvSpPr>
          <p:cNvPr id="53" name="TextBox 52"/>
          <p:cNvSpPr txBox="1"/>
          <p:nvPr/>
        </p:nvSpPr>
        <p:spPr>
          <a:xfrm flipH="1">
            <a:off x="4480559" y="499469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W</a:t>
            </a:r>
            <a:endParaRPr lang="en-CA" b="1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1074419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N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7895326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S</a:t>
            </a:r>
            <a:endParaRPr lang="en-CA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115460" y="497744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661082" y="494077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163574" y="486960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7034" y="4774722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121104" y="46776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82010" y="498607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3323326" y="49580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2208" y="48803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329130" y="47919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25848" y="46863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281447" y="4110466"/>
            <a:ext cx="6605253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736949" y="4119645"/>
            <a:ext cx="1666001" cy="4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888439" y="34480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7737532" y="288158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7477125" y="2352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7134225" y="1847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6697814" y="14097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6210300" y="1085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60°</a:t>
            </a:r>
            <a:endParaRPr lang="en-CA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667375" y="828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70°</a:t>
            </a:r>
            <a:endParaRPr lang="en-CA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5095875" y="6762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80°</a:t>
            </a:r>
            <a:endParaRPr lang="en-CA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438650" y="61912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90°</a:t>
            </a:r>
            <a:endParaRPr lang="en-CA" sz="1000" dirty="0"/>
          </a:p>
        </p:txBody>
      </p:sp>
      <p:sp>
        <p:nvSpPr>
          <p:cNvPr id="69" name="Oval 68"/>
          <p:cNvSpPr/>
          <p:nvPr/>
        </p:nvSpPr>
        <p:spPr>
          <a:xfrm>
            <a:off x="7053759" y="192313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Oval 71"/>
          <p:cNvSpPr/>
          <p:nvPr/>
        </p:nvSpPr>
        <p:spPr>
          <a:xfrm>
            <a:off x="4546600" y="320675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4546600" y="49707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Arc 75"/>
          <p:cNvSpPr/>
          <p:nvPr/>
        </p:nvSpPr>
        <p:spPr>
          <a:xfrm rot="19163828">
            <a:off x="1296560" y="3426408"/>
            <a:ext cx="6572156" cy="1349612"/>
          </a:xfrm>
          <a:prstGeom prst="arc">
            <a:avLst>
              <a:gd name="adj1" fmla="val 6225707"/>
              <a:gd name="adj2" fmla="val 4921550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graphics for solstices, </a:t>
            </a:r>
            <a:r>
              <a:rPr lang="en-CA" dirty="0" smtClean="0"/>
              <a:t>equinoxes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yGraph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-4334" y="3200401"/>
            <a:ext cx="9142858" cy="1828798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1257300" y="800100"/>
            <a:ext cx="6629400" cy="6629400"/>
          </a:xfrm>
          <a:prstGeom prst="arc">
            <a:avLst>
              <a:gd name="adj1" fmla="val 10799801"/>
              <a:gd name="adj2" fmla="val 3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" name="Group 4"/>
          <p:cNvGrpSpPr/>
          <p:nvPr/>
        </p:nvGrpSpPr>
        <p:grpSpPr>
          <a:xfrm>
            <a:off x="1257300" y="4108862"/>
            <a:ext cx="6629400" cy="424"/>
            <a:chOff x="1028700" y="3429000"/>
            <a:chExt cx="7086600" cy="42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028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886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0200000" flipV="1">
            <a:off x="7624115" y="355756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9600000" flipV="1">
            <a:off x="7479396" y="30174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9000000" flipV="1">
            <a:off x="7243088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8400000" flipV="1">
            <a:off x="6922372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7800000" flipV="1">
            <a:off x="6526992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7200000" flipV="1">
            <a:off x="6068961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600000" flipV="1">
            <a:off x="5562198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6000000" flipV="1">
            <a:off x="5022098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4465074" y="90681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4800000" flipV="1">
            <a:off x="3908050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4200000" flipV="1">
            <a:off x="3367951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3600000" flipV="1">
            <a:off x="2861187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3000000" flipV="1">
            <a:off x="2403157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400000" flipV="1">
            <a:off x="2007777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800000" flipV="1">
            <a:off x="1687060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200000" flipV="1">
            <a:off x="1433500" y="31317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600000" flipV="1">
            <a:off x="1306033" y="368911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201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323326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2208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9130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25848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1546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661082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63574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7034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121104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52" name="TextBox 51"/>
          <p:cNvSpPr txBox="1"/>
          <p:nvPr/>
        </p:nvSpPr>
        <p:spPr>
          <a:xfrm flipH="1">
            <a:off x="4480559" y="301080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E</a:t>
            </a:r>
            <a:endParaRPr lang="en-CA" b="1" dirty="0"/>
          </a:p>
        </p:txBody>
      </p:sp>
      <p:sp>
        <p:nvSpPr>
          <p:cNvPr id="53" name="TextBox 52"/>
          <p:cNvSpPr txBox="1"/>
          <p:nvPr/>
        </p:nvSpPr>
        <p:spPr>
          <a:xfrm flipH="1">
            <a:off x="4480559" y="499469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W</a:t>
            </a:r>
            <a:endParaRPr lang="en-CA" b="1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1074419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N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7895326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S</a:t>
            </a:r>
            <a:endParaRPr lang="en-CA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115460" y="497744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661082" y="494077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163574" y="486960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7034" y="4774722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121104" y="46776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82010" y="498607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3323326" y="49580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2208" y="48803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329130" y="47919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25848" y="46863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281447" y="4110466"/>
            <a:ext cx="6605253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736949" y="4119645"/>
            <a:ext cx="1666001" cy="4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888439" y="34480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7737532" y="288158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7477125" y="2352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7134225" y="1847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6697814" y="14097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6210300" y="1085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60°</a:t>
            </a:r>
            <a:endParaRPr lang="en-CA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667375" y="828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70°</a:t>
            </a:r>
            <a:endParaRPr lang="en-CA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5095875" y="6762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80°</a:t>
            </a:r>
            <a:endParaRPr lang="en-CA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438650" y="61912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90°</a:t>
            </a:r>
            <a:endParaRPr lang="en-CA" sz="1000" dirty="0"/>
          </a:p>
        </p:txBody>
      </p:sp>
      <p:cxnSp>
        <p:nvCxnSpPr>
          <p:cNvPr id="77" name="Straight Arrow Connector 76"/>
          <p:cNvCxnSpPr/>
          <p:nvPr/>
        </p:nvCxnSpPr>
        <p:spPr>
          <a:xfrm rot="16200000" flipV="1">
            <a:off x="1727515" y="1278798"/>
            <a:ext cx="3055263" cy="263370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5-Point Star 81"/>
          <p:cNvSpPr/>
          <p:nvPr/>
        </p:nvSpPr>
        <p:spPr>
          <a:xfrm rot="-2460000">
            <a:off x="1790694" y="905554"/>
            <a:ext cx="114300" cy="1143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TextBox 83"/>
          <p:cNvSpPr txBox="1"/>
          <p:nvPr/>
        </p:nvSpPr>
        <p:spPr>
          <a:xfrm rot="-2460000">
            <a:off x="1442416" y="740096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Polaris</a:t>
            </a:r>
            <a:endParaRPr lang="en-CA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yGraph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-4334" y="3200401"/>
            <a:ext cx="9142858" cy="1828798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1257300" y="800100"/>
            <a:ext cx="6629400" cy="6629400"/>
          </a:xfrm>
          <a:prstGeom prst="arc">
            <a:avLst>
              <a:gd name="adj1" fmla="val 1080522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" name="Group 4"/>
          <p:cNvGrpSpPr/>
          <p:nvPr/>
        </p:nvGrpSpPr>
        <p:grpSpPr>
          <a:xfrm>
            <a:off x="1257300" y="4108862"/>
            <a:ext cx="6629400" cy="424"/>
            <a:chOff x="1028700" y="3429000"/>
            <a:chExt cx="7086600" cy="42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028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886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0200000" flipV="1">
            <a:off x="7624115" y="355756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9600000" flipV="1">
            <a:off x="7479396" y="30174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9000000" flipV="1">
            <a:off x="7243088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8400000" flipV="1">
            <a:off x="6922372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7800000" flipV="1">
            <a:off x="6526992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7200000" flipV="1">
            <a:off x="6068961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600000" flipV="1">
            <a:off x="5562198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6000000" flipV="1">
            <a:off x="5022098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4465074" y="90681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4800000" flipV="1">
            <a:off x="3908050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4200000" flipV="1">
            <a:off x="3367951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3600000" flipV="1">
            <a:off x="2861187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3000000" flipV="1">
            <a:off x="2403157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400000" flipV="1">
            <a:off x="2007777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800000" flipV="1">
            <a:off x="1687060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200000" flipV="1">
            <a:off x="1433500" y="31317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600000" flipV="1">
            <a:off x="1306033" y="368911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201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323326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2208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9130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25848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1546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661082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63574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7034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121104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52" name="TextBox 51"/>
          <p:cNvSpPr txBox="1"/>
          <p:nvPr/>
        </p:nvSpPr>
        <p:spPr>
          <a:xfrm flipH="1">
            <a:off x="4480559" y="301080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E</a:t>
            </a:r>
            <a:endParaRPr lang="en-CA" b="1" dirty="0"/>
          </a:p>
        </p:txBody>
      </p:sp>
      <p:sp>
        <p:nvSpPr>
          <p:cNvPr id="53" name="TextBox 52"/>
          <p:cNvSpPr txBox="1"/>
          <p:nvPr/>
        </p:nvSpPr>
        <p:spPr>
          <a:xfrm flipH="1">
            <a:off x="4480559" y="499469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W</a:t>
            </a:r>
            <a:endParaRPr lang="en-CA" b="1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1074419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N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7895326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S</a:t>
            </a:r>
            <a:endParaRPr lang="en-CA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115460" y="497744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661082" y="494077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163574" y="486960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7034" y="4774722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121104" y="46776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82010" y="498607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3323326" y="49580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2208" y="48803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329130" y="47919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25848" y="46863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281447" y="4110466"/>
            <a:ext cx="6605253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736949" y="4119645"/>
            <a:ext cx="1666001" cy="4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888439" y="34480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7737532" y="288158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7477125" y="2352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7134225" y="1847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6697814" y="14097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6210300" y="1085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60°</a:t>
            </a:r>
            <a:endParaRPr lang="en-CA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667375" y="828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70°</a:t>
            </a:r>
            <a:endParaRPr lang="en-CA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5095875" y="6762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80°</a:t>
            </a:r>
            <a:endParaRPr lang="en-CA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438650" y="61912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90°</a:t>
            </a:r>
            <a:endParaRPr lang="en-CA" sz="1000" dirty="0"/>
          </a:p>
        </p:txBody>
      </p:sp>
      <p:sp>
        <p:nvSpPr>
          <p:cNvPr id="83" name="TextBox 82"/>
          <p:cNvSpPr txBox="1"/>
          <p:nvPr/>
        </p:nvSpPr>
        <p:spPr>
          <a:xfrm rot="19349222">
            <a:off x="4823710" y="2830491"/>
            <a:ext cx="6634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6 :08 a.m.</a:t>
            </a:r>
            <a:br>
              <a:rPr lang="en-CA" sz="1000" dirty="0" smtClean="0"/>
            </a:br>
            <a:r>
              <a:rPr lang="en-CA" sz="1000" dirty="0" smtClean="0"/>
              <a:t>Mar 20</a:t>
            </a:r>
            <a:endParaRPr lang="en-CA" sz="1000" dirty="0"/>
          </a:p>
        </p:txBody>
      </p:sp>
      <p:sp>
        <p:nvSpPr>
          <p:cNvPr id="106" name="5-Point Star 105"/>
          <p:cNvSpPr/>
          <p:nvPr/>
        </p:nvSpPr>
        <p:spPr>
          <a:xfrm rot="-2460000">
            <a:off x="1790694" y="905554"/>
            <a:ext cx="114300" cy="1143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TextBox 106"/>
          <p:cNvSpPr txBox="1"/>
          <p:nvPr/>
        </p:nvSpPr>
        <p:spPr>
          <a:xfrm rot="-2460000">
            <a:off x="1442416" y="740096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Polaris</a:t>
            </a:r>
            <a:endParaRPr lang="en-CA" sz="1000" dirty="0"/>
          </a:p>
        </p:txBody>
      </p:sp>
      <p:sp>
        <p:nvSpPr>
          <p:cNvPr id="111" name="TextBox 110"/>
          <p:cNvSpPr txBox="1"/>
          <p:nvPr/>
        </p:nvSpPr>
        <p:spPr>
          <a:xfrm rot="19208216">
            <a:off x="6957839" y="1408673"/>
            <a:ext cx="1182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noon</a:t>
            </a:r>
            <a:endParaRPr lang="en-CA" sz="1000" dirty="0"/>
          </a:p>
        </p:txBody>
      </p:sp>
      <p:sp>
        <p:nvSpPr>
          <p:cNvPr id="114" name="Oval 113"/>
          <p:cNvSpPr/>
          <p:nvPr/>
        </p:nvSpPr>
        <p:spPr>
          <a:xfrm>
            <a:off x="4550920" y="320035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4550920" y="496697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7047282" y="191841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2566272" y="337881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Oval 109"/>
          <p:cNvSpPr/>
          <p:nvPr/>
        </p:nvSpPr>
        <p:spPr>
          <a:xfrm>
            <a:off x="2556747" y="479876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6023554" y="111814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TextBox 117"/>
          <p:cNvSpPr txBox="1"/>
          <p:nvPr/>
        </p:nvSpPr>
        <p:spPr>
          <a:xfrm rot="19909300">
            <a:off x="4812593" y="1248985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Jun 20</a:t>
            </a:r>
            <a:endParaRPr lang="en-CA" sz="1000" dirty="0"/>
          </a:p>
        </p:txBody>
      </p:sp>
      <p:sp>
        <p:nvSpPr>
          <p:cNvPr id="119" name="TextBox 118"/>
          <p:cNvSpPr txBox="1"/>
          <p:nvPr/>
        </p:nvSpPr>
        <p:spPr>
          <a:xfrm rot="19025153">
            <a:off x="2459797" y="3070510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4 a.m.</a:t>
            </a:r>
            <a:endParaRPr lang="en-CA" sz="1000" dirty="0"/>
          </a:p>
        </p:txBody>
      </p:sp>
      <p:sp>
        <p:nvSpPr>
          <p:cNvPr id="120" name="TextBox 119"/>
          <p:cNvSpPr txBox="1"/>
          <p:nvPr/>
        </p:nvSpPr>
        <p:spPr>
          <a:xfrm rot="19653675">
            <a:off x="2523131" y="4506097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8 p.m.</a:t>
            </a:r>
            <a:endParaRPr lang="en-CA" sz="1000" dirty="0"/>
          </a:p>
        </p:txBody>
      </p:sp>
      <p:sp>
        <p:nvSpPr>
          <p:cNvPr id="121" name="TextBox 120"/>
          <p:cNvSpPr txBox="1"/>
          <p:nvPr/>
        </p:nvSpPr>
        <p:spPr>
          <a:xfrm rot="19208216">
            <a:off x="5912707" y="627622"/>
            <a:ext cx="1182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noon</a:t>
            </a:r>
            <a:endParaRPr lang="en-CA" sz="1000" dirty="0"/>
          </a:p>
        </p:txBody>
      </p:sp>
      <p:sp>
        <p:nvSpPr>
          <p:cNvPr id="102" name="Arc 101"/>
          <p:cNvSpPr/>
          <p:nvPr/>
        </p:nvSpPr>
        <p:spPr>
          <a:xfrm rot="19163828">
            <a:off x="1693096" y="3859107"/>
            <a:ext cx="6489339" cy="1332605"/>
          </a:xfrm>
          <a:prstGeom prst="arc">
            <a:avLst>
              <a:gd name="adj1" fmla="val 402298"/>
              <a:gd name="adj2" fmla="val 569497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Arc 102"/>
          <p:cNvSpPr/>
          <p:nvPr/>
        </p:nvSpPr>
        <p:spPr>
          <a:xfrm rot="19163828">
            <a:off x="1296560" y="3426408"/>
            <a:ext cx="6572156" cy="1349612"/>
          </a:xfrm>
          <a:prstGeom prst="arc">
            <a:avLst>
              <a:gd name="adj1" fmla="val 242670"/>
              <a:gd name="adj2" fmla="val 422640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Arc 80"/>
          <p:cNvSpPr/>
          <p:nvPr/>
        </p:nvSpPr>
        <p:spPr>
          <a:xfrm rot="19163828">
            <a:off x="1296560" y="3426408"/>
            <a:ext cx="6572156" cy="1349612"/>
          </a:xfrm>
          <a:prstGeom prst="arc">
            <a:avLst>
              <a:gd name="adj1" fmla="val 18611145"/>
              <a:gd name="adj2" fmla="val 7913888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Arc 103"/>
          <p:cNvSpPr/>
          <p:nvPr/>
        </p:nvSpPr>
        <p:spPr>
          <a:xfrm rot="19163828">
            <a:off x="714585" y="2557936"/>
            <a:ext cx="6100360" cy="1252728"/>
          </a:xfrm>
          <a:prstGeom prst="arc">
            <a:avLst>
              <a:gd name="adj1" fmla="val 1246736"/>
              <a:gd name="adj2" fmla="val 2431373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Arc 100"/>
          <p:cNvSpPr/>
          <p:nvPr/>
        </p:nvSpPr>
        <p:spPr>
          <a:xfrm rot="19163828">
            <a:off x="709823" y="2550793"/>
            <a:ext cx="6100360" cy="1252728"/>
          </a:xfrm>
          <a:prstGeom prst="arc">
            <a:avLst>
              <a:gd name="adj1" fmla="val 12569086"/>
              <a:gd name="adj2" fmla="val 9975722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Arrow Connector 111"/>
          <p:cNvCxnSpPr/>
          <p:nvPr/>
        </p:nvCxnSpPr>
        <p:spPr>
          <a:xfrm rot="16200000" flipV="1">
            <a:off x="3309287" y="2670151"/>
            <a:ext cx="78462" cy="67636"/>
          </a:xfrm>
          <a:prstGeom prst="straightConnector1">
            <a:avLst/>
          </a:prstGeom>
          <a:ln w="57150">
            <a:solidFill>
              <a:schemeClr val="bg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V="1">
            <a:off x="1728097" y="1278210"/>
            <a:ext cx="3046781" cy="262639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 rot="19095643">
            <a:off x="4825866" y="4568714"/>
            <a:ext cx="6634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6 :08 p.m.</a:t>
            </a:r>
            <a:br>
              <a:rPr lang="en-CA" sz="1000" dirty="0" smtClean="0"/>
            </a:br>
            <a:r>
              <a:rPr lang="en-CA" sz="1000" dirty="0" smtClean="0"/>
              <a:t>Mar 20</a:t>
            </a:r>
            <a:endParaRPr lang="en-CA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yGraph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-4334" y="3200401"/>
            <a:ext cx="9142858" cy="1828798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1257300" y="800100"/>
            <a:ext cx="6629400" cy="6629400"/>
          </a:xfrm>
          <a:prstGeom prst="arc">
            <a:avLst>
              <a:gd name="adj1" fmla="val 1080522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" name="Group 4"/>
          <p:cNvGrpSpPr/>
          <p:nvPr/>
        </p:nvGrpSpPr>
        <p:grpSpPr>
          <a:xfrm>
            <a:off x="1257300" y="4108862"/>
            <a:ext cx="6629400" cy="424"/>
            <a:chOff x="1028700" y="3429000"/>
            <a:chExt cx="7086600" cy="42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028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886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0200000" flipV="1">
            <a:off x="7624115" y="355756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9600000" flipV="1">
            <a:off x="7479396" y="30174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9000000" flipV="1">
            <a:off x="7243088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8400000" flipV="1">
            <a:off x="6922372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7800000" flipV="1">
            <a:off x="6526992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7200000" flipV="1">
            <a:off x="6068961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600000" flipV="1">
            <a:off x="5562198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6000000" flipV="1">
            <a:off x="5022098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4465074" y="90681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4800000" flipV="1">
            <a:off x="3908050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4200000" flipV="1">
            <a:off x="3367951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3600000" flipV="1">
            <a:off x="2861187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3000000" flipV="1">
            <a:off x="2403157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400000" flipV="1">
            <a:off x="2007777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800000" flipV="1">
            <a:off x="1687060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200000" flipV="1">
            <a:off x="1433500" y="31317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600000" flipV="1">
            <a:off x="1306033" y="368911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201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323326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2208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9130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25848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1546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661082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63574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7034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121104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52" name="TextBox 51"/>
          <p:cNvSpPr txBox="1"/>
          <p:nvPr/>
        </p:nvSpPr>
        <p:spPr>
          <a:xfrm flipH="1">
            <a:off x="4480559" y="301080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E</a:t>
            </a:r>
            <a:endParaRPr lang="en-CA" b="1" dirty="0"/>
          </a:p>
        </p:txBody>
      </p:sp>
      <p:sp>
        <p:nvSpPr>
          <p:cNvPr id="53" name="TextBox 52"/>
          <p:cNvSpPr txBox="1"/>
          <p:nvPr/>
        </p:nvSpPr>
        <p:spPr>
          <a:xfrm flipH="1">
            <a:off x="4480559" y="499469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W</a:t>
            </a:r>
            <a:endParaRPr lang="en-CA" b="1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1074419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N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7895326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S</a:t>
            </a:r>
            <a:endParaRPr lang="en-CA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115460" y="497744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661082" y="494077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163574" y="486960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7034" y="4774722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121104" y="46776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82010" y="498607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3323326" y="49580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2208" y="48803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329130" y="47919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25848" y="46863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281447" y="4110466"/>
            <a:ext cx="6605253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736949" y="4119645"/>
            <a:ext cx="1666001" cy="4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888439" y="34480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7737532" y="288158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7477125" y="2352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7134225" y="1847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6697814" y="14097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6210300" y="1085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60°</a:t>
            </a:r>
            <a:endParaRPr lang="en-CA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667375" y="828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70°</a:t>
            </a:r>
            <a:endParaRPr lang="en-CA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5095875" y="6762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80°</a:t>
            </a:r>
            <a:endParaRPr lang="en-CA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438650" y="61912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90°</a:t>
            </a:r>
            <a:endParaRPr lang="en-CA" sz="1000" dirty="0"/>
          </a:p>
        </p:txBody>
      </p:sp>
      <p:sp>
        <p:nvSpPr>
          <p:cNvPr id="85" name="Arc 84"/>
          <p:cNvSpPr/>
          <p:nvPr/>
        </p:nvSpPr>
        <p:spPr>
          <a:xfrm rot="19163828">
            <a:off x="1922041" y="4548698"/>
            <a:ext cx="6572156" cy="1307238"/>
          </a:xfrm>
          <a:prstGeom prst="arc">
            <a:avLst>
              <a:gd name="adj1" fmla="val 20860087"/>
              <a:gd name="adj2" fmla="val 1487325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7700010" y="305987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6548944" y="33832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6572696" y="478917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TextBox 92"/>
          <p:cNvSpPr txBox="1"/>
          <p:nvPr/>
        </p:nvSpPr>
        <p:spPr>
          <a:xfrm rot="20207303">
            <a:off x="6729535" y="2991484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Dec 22</a:t>
            </a:r>
            <a:endParaRPr lang="en-CA" sz="1000" dirty="0"/>
          </a:p>
        </p:txBody>
      </p:sp>
      <p:sp>
        <p:nvSpPr>
          <p:cNvPr id="99" name="TextBox 98"/>
          <p:cNvSpPr txBox="1"/>
          <p:nvPr/>
        </p:nvSpPr>
        <p:spPr>
          <a:xfrm rot="19859218">
            <a:off x="6411650" y="3169798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8 a.m.</a:t>
            </a:r>
            <a:endParaRPr lang="en-CA" sz="1000" dirty="0"/>
          </a:p>
        </p:txBody>
      </p:sp>
      <p:sp>
        <p:nvSpPr>
          <p:cNvPr id="100" name="TextBox 99"/>
          <p:cNvSpPr txBox="1"/>
          <p:nvPr/>
        </p:nvSpPr>
        <p:spPr>
          <a:xfrm rot="18816275">
            <a:off x="6395323" y="4528362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4 p.m.</a:t>
            </a:r>
            <a:endParaRPr lang="en-CA" sz="1000" dirty="0"/>
          </a:p>
        </p:txBody>
      </p:sp>
      <p:sp>
        <p:nvSpPr>
          <p:cNvPr id="106" name="5-Point Star 105"/>
          <p:cNvSpPr/>
          <p:nvPr/>
        </p:nvSpPr>
        <p:spPr>
          <a:xfrm rot="-2460000">
            <a:off x="1790694" y="905554"/>
            <a:ext cx="114300" cy="1143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TextBox 106"/>
          <p:cNvSpPr txBox="1"/>
          <p:nvPr/>
        </p:nvSpPr>
        <p:spPr>
          <a:xfrm rot="-2460000">
            <a:off x="1442416" y="740096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Polaris</a:t>
            </a:r>
            <a:endParaRPr lang="en-CA" sz="1000" dirty="0"/>
          </a:p>
        </p:txBody>
      </p:sp>
      <p:sp>
        <p:nvSpPr>
          <p:cNvPr id="111" name="TextBox 110"/>
          <p:cNvSpPr txBox="1"/>
          <p:nvPr/>
        </p:nvSpPr>
        <p:spPr>
          <a:xfrm rot="19208216">
            <a:off x="6957839" y="1408673"/>
            <a:ext cx="1182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noon</a:t>
            </a:r>
            <a:endParaRPr lang="en-CA" sz="1000" dirty="0"/>
          </a:p>
        </p:txBody>
      </p:sp>
      <p:sp>
        <p:nvSpPr>
          <p:cNvPr id="113" name="TextBox 112"/>
          <p:cNvSpPr txBox="1"/>
          <p:nvPr/>
        </p:nvSpPr>
        <p:spPr>
          <a:xfrm rot="19208216">
            <a:off x="7646257" y="2659622"/>
            <a:ext cx="1182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noon</a:t>
            </a:r>
            <a:endParaRPr lang="en-CA" sz="1000" dirty="0"/>
          </a:p>
        </p:txBody>
      </p:sp>
      <p:sp>
        <p:nvSpPr>
          <p:cNvPr id="114" name="Oval 113"/>
          <p:cNvSpPr/>
          <p:nvPr/>
        </p:nvSpPr>
        <p:spPr>
          <a:xfrm>
            <a:off x="4550920" y="320035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4550920" y="496697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7047282" y="191841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Arc 102"/>
          <p:cNvSpPr/>
          <p:nvPr/>
        </p:nvSpPr>
        <p:spPr>
          <a:xfrm rot="19163828">
            <a:off x="1296560" y="3426408"/>
            <a:ext cx="6572156" cy="1349612"/>
          </a:xfrm>
          <a:prstGeom prst="arc">
            <a:avLst>
              <a:gd name="adj1" fmla="val 242670"/>
              <a:gd name="adj2" fmla="val 422640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Arc 80"/>
          <p:cNvSpPr/>
          <p:nvPr/>
        </p:nvSpPr>
        <p:spPr>
          <a:xfrm rot="19163828">
            <a:off x="1296560" y="3426408"/>
            <a:ext cx="6572156" cy="1349612"/>
          </a:xfrm>
          <a:prstGeom prst="arc">
            <a:avLst>
              <a:gd name="adj1" fmla="val 18611145"/>
              <a:gd name="adj2" fmla="val 7913888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Arrow Connector 111"/>
          <p:cNvCxnSpPr/>
          <p:nvPr/>
        </p:nvCxnSpPr>
        <p:spPr>
          <a:xfrm rot="16200000" flipV="1">
            <a:off x="3309287" y="2670151"/>
            <a:ext cx="78462" cy="67636"/>
          </a:xfrm>
          <a:prstGeom prst="straightConnector1">
            <a:avLst/>
          </a:prstGeom>
          <a:ln w="57150">
            <a:solidFill>
              <a:schemeClr val="bg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V="1">
            <a:off x="1728097" y="1278210"/>
            <a:ext cx="3046781" cy="262639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19349222">
            <a:off x="4545029" y="2690443"/>
            <a:ext cx="4852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Sep 22</a:t>
            </a:r>
          </a:p>
          <a:p>
            <a:pPr algn="ctr"/>
            <a:r>
              <a:rPr lang="en-CA" sz="1000" dirty="0" smtClean="0"/>
              <a:t>5:52 a.m.</a:t>
            </a:r>
            <a:endParaRPr lang="en-CA" sz="1000" dirty="0"/>
          </a:p>
        </p:txBody>
      </p:sp>
      <p:sp>
        <p:nvSpPr>
          <p:cNvPr id="136" name="TextBox 135"/>
          <p:cNvSpPr txBox="1"/>
          <p:nvPr/>
        </p:nvSpPr>
        <p:spPr>
          <a:xfrm rot="19197862">
            <a:off x="4246403" y="4510615"/>
            <a:ext cx="8323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Sep 22</a:t>
            </a:r>
          </a:p>
          <a:p>
            <a:pPr algn="ctr"/>
            <a:r>
              <a:rPr lang="en-CA" sz="1000" dirty="0" smtClean="0"/>
              <a:t>5:52 p.m.</a:t>
            </a:r>
            <a:endParaRPr lang="en-CA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yGraph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-4334" y="3200401"/>
            <a:ext cx="9142858" cy="1828798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1257300" y="800100"/>
            <a:ext cx="6629400" cy="6629400"/>
          </a:xfrm>
          <a:prstGeom prst="arc">
            <a:avLst>
              <a:gd name="adj1" fmla="val 1080522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" name="Group 4"/>
          <p:cNvGrpSpPr/>
          <p:nvPr/>
        </p:nvGrpSpPr>
        <p:grpSpPr>
          <a:xfrm>
            <a:off x="1257300" y="4108862"/>
            <a:ext cx="6629400" cy="424"/>
            <a:chOff x="1028700" y="3429000"/>
            <a:chExt cx="7086600" cy="42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028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886700" y="3429000"/>
              <a:ext cx="228600" cy="4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0200000" flipV="1">
            <a:off x="7624115" y="355756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9600000" flipV="1">
            <a:off x="7479396" y="30174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9000000" flipV="1">
            <a:off x="7243088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8400000" flipV="1">
            <a:off x="6922372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7800000" flipV="1">
            <a:off x="6526992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7200000" flipV="1">
            <a:off x="6068961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600000" flipV="1">
            <a:off x="5562198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6000000" flipV="1">
            <a:off x="5022098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V="1">
            <a:off x="4465074" y="90681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4800000" flipV="1">
            <a:off x="3908050" y="955547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4200000" flipV="1">
            <a:off x="3367951" y="110026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3600000" flipV="1">
            <a:off x="2861187" y="1336574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3000000" flipV="1">
            <a:off x="2403157" y="165729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400000" flipV="1">
            <a:off x="2007777" y="2052670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800000" flipV="1">
            <a:off x="1687060" y="2510701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200000" flipV="1">
            <a:off x="1433500" y="3131765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600000" flipV="1">
            <a:off x="1306033" y="3689116"/>
            <a:ext cx="213852" cy="4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201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323326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2208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329130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25848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15460" y="30861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661082" y="31292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163574" y="319729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6707034" y="3283553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121104" y="33944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52" name="TextBox 51"/>
          <p:cNvSpPr txBox="1"/>
          <p:nvPr/>
        </p:nvSpPr>
        <p:spPr>
          <a:xfrm flipH="1">
            <a:off x="4480559" y="301080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E</a:t>
            </a:r>
            <a:endParaRPr lang="en-CA" b="1" dirty="0"/>
          </a:p>
        </p:txBody>
      </p:sp>
      <p:sp>
        <p:nvSpPr>
          <p:cNvPr id="53" name="TextBox 52"/>
          <p:cNvSpPr txBox="1"/>
          <p:nvPr/>
        </p:nvSpPr>
        <p:spPr>
          <a:xfrm flipH="1">
            <a:off x="4480559" y="4994696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W</a:t>
            </a:r>
            <a:endParaRPr lang="en-CA" b="1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1074419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N</a:t>
            </a:r>
            <a:endParaRPr lang="en-CA" b="1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7895326" y="4000500"/>
            <a:ext cx="18288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400" b="1" dirty="0" smtClean="0"/>
              <a:t>S</a:t>
            </a:r>
            <a:endParaRPr lang="en-CA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115460" y="497744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5661082" y="494077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6163574" y="4869608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7034" y="4774722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121104" y="46776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82010" y="498607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3323326" y="495803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2208" y="4880396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2329130" y="479197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25848" y="46863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281447" y="4110466"/>
            <a:ext cx="6605253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736949" y="4119645"/>
            <a:ext cx="1666001" cy="4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888439" y="34480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10°</a:t>
            </a:r>
            <a:endParaRPr lang="en-CA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7737532" y="288158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/>
              <a:t>2</a:t>
            </a:r>
            <a:r>
              <a:rPr lang="en-CA" sz="1000" dirty="0" smtClean="0"/>
              <a:t>0°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7477125" y="2352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30°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7134225" y="1847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40°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6697814" y="140970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50°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6210300" y="1085850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60°</a:t>
            </a:r>
            <a:endParaRPr lang="en-CA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667375" y="8286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70°</a:t>
            </a:r>
            <a:endParaRPr lang="en-CA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5095875" y="676275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80°</a:t>
            </a:r>
            <a:endParaRPr lang="en-CA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438650" y="619124"/>
            <a:ext cx="31258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90°</a:t>
            </a:r>
            <a:endParaRPr lang="en-CA" sz="1000" dirty="0"/>
          </a:p>
        </p:txBody>
      </p:sp>
      <p:sp>
        <p:nvSpPr>
          <p:cNvPr id="83" name="TextBox 82"/>
          <p:cNvSpPr txBox="1"/>
          <p:nvPr/>
        </p:nvSpPr>
        <p:spPr>
          <a:xfrm rot="19349222">
            <a:off x="4823710" y="2830491"/>
            <a:ext cx="6634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6 :08 a.m.</a:t>
            </a:r>
            <a:br>
              <a:rPr lang="en-CA" sz="1000" dirty="0" smtClean="0"/>
            </a:br>
            <a:r>
              <a:rPr lang="en-CA" sz="1000" dirty="0" smtClean="0"/>
              <a:t>Mar 20</a:t>
            </a:r>
            <a:endParaRPr lang="en-CA" sz="1000" dirty="0"/>
          </a:p>
        </p:txBody>
      </p:sp>
      <p:sp>
        <p:nvSpPr>
          <p:cNvPr id="85" name="Arc 84"/>
          <p:cNvSpPr/>
          <p:nvPr/>
        </p:nvSpPr>
        <p:spPr>
          <a:xfrm rot="19163828">
            <a:off x="1922041" y="4548698"/>
            <a:ext cx="6572156" cy="1307238"/>
          </a:xfrm>
          <a:prstGeom prst="arc">
            <a:avLst>
              <a:gd name="adj1" fmla="val 20860087"/>
              <a:gd name="adj2" fmla="val 1487325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7700010" y="305987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6548944" y="33832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6572696" y="478917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TextBox 92"/>
          <p:cNvSpPr txBox="1"/>
          <p:nvPr/>
        </p:nvSpPr>
        <p:spPr>
          <a:xfrm rot="20207303">
            <a:off x="6729535" y="2991484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Dec 22</a:t>
            </a:r>
            <a:endParaRPr lang="en-CA" sz="1000" dirty="0"/>
          </a:p>
        </p:txBody>
      </p:sp>
      <p:sp>
        <p:nvSpPr>
          <p:cNvPr id="99" name="TextBox 98"/>
          <p:cNvSpPr txBox="1"/>
          <p:nvPr/>
        </p:nvSpPr>
        <p:spPr>
          <a:xfrm rot="19859218">
            <a:off x="6411650" y="3169798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8 a.m.</a:t>
            </a:r>
            <a:endParaRPr lang="en-CA" sz="1000" dirty="0"/>
          </a:p>
        </p:txBody>
      </p:sp>
      <p:sp>
        <p:nvSpPr>
          <p:cNvPr id="100" name="TextBox 99"/>
          <p:cNvSpPr txBox="1"/>
          <p:nvPr/>
        </p:nvSpPr>
        <p:spPr>
          <a:xfrm rot="18816275">
            <a:off x="6395323" y="4528362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4 p.m.</a:t>
            </a:r>
            <a:endParaRPr lang="en-CA" sz="1000" dirty="0"/>
          </a:p>
        </p:txBody>
      </p:sp>
      <p:sp>
        <p:nvSpPr>
          <p:cNvPr id="106" name="5-Point Star 105"/>
          <p:cNvSpPr/>
          <p:nvPr/>
        </p:nvSpPr>
        <p:spPr>
          <a:xfrm rot="-2460000">
            <a:off x="1790694" y="905554"/>
            <a:ext cx="114300" cy="1143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TextBox 106"/>
          <p:cNvSpPr txBox="1"/>
          <p:nvPr/>
        </p:nvSpPr>
        <p:spPr>
          <a:xfrm rot="-2460000">
            <a:off x="1442416" y="740096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Polaris</a:t>
            </a:r>
            <a:endParaRPr lang="en-CA" sz="1000" dirty="0"/>
          </a:p>
        </p:txBody>
      </p:sp>
      <p:sp>
        <p:nvSpPr>
          <p:cNvPr id="111" name="TextBox 110"/>
          <p:cNvSpPr txBox="1"/>
          <p:nvPr/>
        </p:nvSpPr>
        <p:spPr>
          <a:xfrm rot="19208216">
            <a:off x="6957839" y="1408673"/>
            <a:ext cx="1182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noon</a:t>
            </a:r>
            <a:endParaRPr lang="en-CA" sz="1000" dirty="0"/>
          </a:p>
        </p:txBody>
      </p:sp>
      <p:sp>
        <p:nvSpPr>
          <p:cNvPr id="113" name="TextBox 112"/>
          <p:cNvSpPr txBox="1"/>
          <p:nvPr/>
        </p:nvSpPr>
        <p:spPr>
          <a:xfrm rot="19208216">
            <a:off x="7646257" y="2659622"/>
            <a:ext cx="1182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noon</a:t>
            </a:r>
            <a:endParaRPr lang="en-CA" sz="1000" dirty="0"/>
          </a:p>
        </p:txBody>
      </p:sp>
      <p:sp>
        <p:nvSpPr>
          <p:cNvPr id="114" name="Oval 113"/>
          <p:cNvSpPr/>
          <p:nvPr/>
        </p:nvSpPr>
        <p:spPr>
          <a:xfrm>
            <a:off x="4550920" y="320035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4550920" y="496697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7047282" y="191841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2566272" y="3378811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Oval 109"/>
          <p:cNvSpPr/>
          <p:nvPr/>
        </p:nvSpPr>
        <p:spPr>
          <a:xfrm>
            <a:off x="2556747" y="479876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6023554" y="111814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TextBox 117"/>
          <p:cNvSpPr txBox="1"/>
          <p:nvPr/>
        </p:nvSpPr>
        <p:spPr>
          <a:xfrm rot="19909300">
            <a:off x="4812593" y="1248985"/>
            <a:ext cx="5715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Jun 20</a:t>
            </a:r>
            <a:endParaRPr lang="en-CA" sz="1000" dirty="0"/>
          </a:p>
        </p:txBody>
      </p:sp>
      <p:sp>
        <p:nvSpPr>
          <p:cNvPr id="119" name="TextBox 118"/>
          <p:cNvSpPr txBox="1"/>
          <p:nvPr/>
        </p:nvSpPr>
        <p:spPr>
          <a:xfrm rot="19025153">
            <a:off x="2459797" y="3070510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4 a.m.</a:t>
            </a:r>
            <a:endParaRPr lang="en-CA" sz="1000" dirty="0"/>
          </a:p>
        </p:txBody>
      </p:sp>
      <p:sp>
        <p:nvSpPr>
          <p:cNvPr id="120" name="TextBox 119"/>
          <p:cNvSpPr txBox="1"/>
          <p:nvPr/>
        </p:nvSpPr>
        <p:spPr>
          <a:xfrm rot="19653675">
            <a:off x="2523131" y="4506097"/>
            <a:ext cx="4852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8 p.m.</a:t>
            </a:r>
            <a:endParaRPr lang="en-CA" sz="1000" dirty="0"/>
          </a:p>
        </p:txBody>
      </p:sp>
      <p:sp>
        <p:nvSpPr>
          <p:cNvPr id="121" name="TextBox 120"/>
          <p:cNvSpPr txBox="1"/>
          <p:nvPr/>
        </p:nvSpPr>
        <p:spPr>
          <a:xfrm rot="19208216">
            <a:off x="5912707" y="627622"/>
            <a:ext cx="1182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000" dirty="0" smtClean="0"/>
              <a:t>noon</a:t>
            </a:r>
            <a:endParaRPr lang="en-CA" sz="1000" dirty="0"/>
          </a:p>
        </p:txBody>
      </p:sp>
      <p:sp>
        <p:nvSpPr>
          <p:cNvPr id="103" name="Arc 102"/>
          <p:cNvSpPr/>
          <p:nvPr/>
        </p:nvSpPr>
        <p:spPr>
          <a:xfrm rot="19163828">
            <a:off x="1296560" y="3426408"/>
            <a:ext cx="6572156" cy="1349612"/>
          </a:xfrm>
          <a:prstGeom prst="arc">
            <a:avLst>
              <a:gd name="adj1" fmla="val 242670"/>
              <a:gd name="adj2" fmla="val 422640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Arc 80"/>
          <p:cNvSpPr/>
          <p:nvPr/>
        </p:nvSpPr>
        <p:spPr>
          <a:xfrm rot="19163828">
            <a:off x="1296560" y="3426408"/>
            <a:ext cx="6572156" cy="1349612"/>
          </a:xfrm>
          <a:prstGeom prst="arc">
            <a:avLst>
              <a:gd name="adj1" fmla="val 18611145"/>
              <a:gd name="adj2" fmla="val 7913888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Arc 103"/>
          <p:cNvSpPr/>
          <p:nvPr/>
        </p:nvSpPr>
        <p:spPr>
          <a:xfrm rot="19163828">
            <a:off x="714585" y="2557936"/>
            <a:ext cx="6100360" cy="1252728"/>
          </a:xfrm>
          <a:prstGeom prst="arc">
            <a:avLst>
              <a:gd name="adj1" fmla="val 1246736"/>
              <a:gd name="adj2" fmla="val 2431373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Arc 100"/>
          <p:cNvSpPr/>
          <p:nvPr/>
        </p:nvSpPr>
        <p:spPr>
          <a:xfrm rot="19163828">
            <a:off x="709823" y="2550793"/>
            <a:ext cx="6100360" cy="1252728"/>
          </a:xfrm>
          <a:prstGeom prst="arc">
            <a:avLst>
              <a:gd name="adj1" fmla="val 12569086"/>
              <a:gd name="adj2" fmla="val 9975722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Arrow Connector 111"/>
          <p:cNvCxnSpPr/>
          <p:nvPr/>
        </p:nvCxnSpPr>
        <p:spPr>
          <a:xfrm rot="16200000" flipV="1">
            <a:off x="3309287" y="2670151"/>
            <a:ext cx="78462" cy="67636"/>
          </a:xfrm>
          <a:prstGeom prst="straightConnector1">
            <a:avLst/>
          </a:prstGeom>
          <a:ln w="57150">
            <a:solidFill>
              <a:schemeClr val="bg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V="1">
            <a:off x="1728097" y="1278210"/>
            <a:ext cx="3046781" cy="262639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19349222">
            <a:off x="4545029" y="2690443"/>
            <a:ext cx="4852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Sep 22</a:t>
            </a:r>
          </a:p>
          <a:p>
            <a:pPr algn="ctr"/>
            <a:r>
              <a:rPr lang="en-CA" sz="1000" dirty="0" smtClean="0"/>
              <a:t>5:52 a.m.</a:t>
            </a:r>
            <a:endParaRPr lang="en-CA" sz="1000" dirty="0"/>
          </a:p>
        </p:txBody>
      </p:sp>
      <p:sp>
        <p:nvSpPr>
          <p:cNvPr id="136" name="TextBox 135"/>
          <p:cNvSpPr txBox="1"/>
          <p:nvPr/>
        </p:nvSpPr>
        <p:spPr>
          <a:xfrm rot="19197862">
            <a:off x="4246403" y="4510615"/>
            <a:ext cx="8323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Sep 22</a:t>
            </a:r>
          </a:p>
          <a:p>
            <a:pPr algn="ctr"/>
            <a:r>
              <a:rPr lang="en-CA" sz="1000" dirty="0" smtClean="0"/>
              <a:t>5:52 p.m.</a:t>
            </a:r>
            <a:endParaRPr lang="en-CA" sz="1000" dirty="0"/>
          </a:p>
        </p:txBody>
      </p:sp>
      <p:sp>
        <p:nvSpPr>
          <p:cNvPr id="137" name="TextBox 136"/>
          <p:cNvSpPr txBox="1"/>
          <p:nvPr/>
        </p:nvSpPr>
        <p:spPr>
          <a:xfrm rot="19095643">
            <a:off x="4825866" y="4568714"/>
            <a:ext cx="6634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A" sz="1000" dirty="0" smtClean="0"/>
              <a:t>6 :08 p.m.</a:t>
            </a:r>
            <a:br>
              <a:rPr lang="en-CA" sz="1000" dirty="0" smtClean="0"/>
            </a:br>
            <a:r>
              <a:rPr lang="en-CA" sz="1000" dirty="0" smtClean="0"/>
              <a:t>Mar 20</a:t>
            </a:r>
            <a:endParaRPr lang="en-CA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469</Words>
  <Application>Microsoft Office PowerPoint</Application>
  <PresentationFormat>On-screen Show (4:3)</PresentationFormat>
  <Paragraphs>243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graphics for solstices, equinoxes</vt:lpstr>
      <vt:lpstr>Slide 6</vt:lpstr>
      <vt:lpstr>Slide 7</vt:lpstr>
      <vt:lpstr>Slide 8</vt:lpstr>
      <vt:lpstr>Slide 9</vt:lpstr>
    </vt:vector>
  </TitlesOfParts>
  <Company>Physics and Astronomy, 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 Graphics</dc:title>
  <dc:creator>Peter Newbury</dc:creator>
  <dc:description>Graphics for "Path of the Sun" activity. See blogs.ubc.ca/polarisdotca/astrolabs. Licensed under Creative Commons BY-NC-SA</dc:description>
  <cp:lastModifiedBy>Peter Newbury</cp:lastModifiedBy>
  <cp:revision>73</cp:revision>
  <dcterms:created xsi:type="dcterms:W3CDTF">2009-10-06T17:47:05Z</dcterms:created>
  <dcterms:modified xsi:type="dcterms:W3CDTF">2011-09-07T17:35:16Z</dcterms:modified>
</cp:coreProperties>
</file>