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C2AA0-4C2A-42BC-995B-A8F3F33DA67E}" type="datetimeFigureOut">
              <a:rPr lang="en-CA" smtClean="0"/>
              <a:t>2017-03-01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48CF9-10D8-478F-A355-96792656FB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16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Note on how to screen shot things!!!!!!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8CF9-10D8-478F-A355-96792656FBA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111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10C18D7-7B7B-47D7-8691-8DFC4F000036}" type="datetimeFigureOut">
              <a:rPr lang="en-CA" smtClean="0"/>
              <a:t>2017-03-01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345085D-4EA5-4B37-9090-21EAF567FE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477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18D7-7B7B-47D7-8691-8DFC4F000036}" type="datetimeFigureOut">
              <a:rPr lang="en-CA" smtClean="0"/>
              <a:t>2017-03-01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85D-4EA5-4B37-9090-21EAF567FE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004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18D7-7B7B-47D7-8691-8DFC4F000036}" type="datetimeFigureOut">
              <a:rPr lang="en-CA" smtClean="0"/>
              <a:t>2017-03-01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85D-4EA5-4B37-9090-21EAF567FE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2508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18D7-7B7B-47D7-8691-8DFC4F000036}" type="datetimeFigureOut">
              <a:rPr lang="en-CA" smtClean="0"/>
              <a:t>2017-03-01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85D-4EA5-4B37-9090-21EAF567FE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411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18D7-7B7B-47D7-8691-8DFC4F000036}" type="datetimeFigureOut">
              <a:rPr lang="en-CA" smtClean="0"/>
              <a:t>2017-03-01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85D-4EA5-4B37-9090-21EAF567FE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811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18D7-7B7B-47D7-8691-8DFC4F000036}" type="datetimeFigureOut">
              <a:rPr lang="en-CA" smtClean="0"/>
              <a:t>2017-03-01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85D-4EA5-4B37-9090-21EAF567FE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7986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18D7-7B7B-47D7-8691-8DFC4F000036}" type="datetimeFigureOut">
              <a:rPr lang="en-CA" smtClean="0"/>
              <a:t>2017-03-01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85D-4EA5-4B37-9090-21EAF567FE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695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10C18D7-7B7B-47D7-8691-8DFC4F000036}" type="datetimeFigureOut">
              <a:rPr lang="en-CA" smtClean="0"/>
              <a:t>2017-03-01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85D-4EA5-4B37-9090-21EAF567FE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7574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10C18D7-7B7B-47D7-8691-8DFC4F000036}" type="datetimeFigureOut">
              <a:rPr lang="en-CA" smtClean="0"/>
              <a:t>2017-03-01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85D-4EA5-4B37-9090-21EAF567FE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97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18D7-7B7B-47D7-8691-8DFC4F000036}" type="datetimeFigureOut">
              <a:rPr lang="en-CA" smtClean="0"/>
              <a:t>2017-03-01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85D-4EA5-4B37-9090-21EAF567FE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62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18D7-7B7B-47D7-8691-8DFC4F000036}" type="datetimeFigureOut">
              <a:rPr lang="en-CA" smtClean="0"/>
              <a:t>2017-03-01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85D-4EA5-4B37-9090-21EAF567FE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297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18D7-7B7B-47D7-8691-8DFC4F000036}" type="datetimeFigureOut">
              <a:rPr lang="en-CA" smtClean="0"/>
              <a:t>2017-03-01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85D-4EA5-4B37-9090-21EAF567FE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420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18D7-7B7B-47D7-8691-8DFC4F000036}" type="datetimeFigureOut">
              <a:rPr lang="en-CA" smtClean="0"/>
              <a:t>2017-03-01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85D-4EA5-4B37-9090-21EAF567FE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460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18D7-7B7B-47D7-8691-8DFC4F000036}" type="datetimeFigureOut">
              <a:rPr lang="en-CA" smtClean="0"/>
              <a:t>2017-03-01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85D-4EA5-4B37-9090-21EAF567FE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221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18D7-7B7B-47D7-8691-8DFC4F000036}" type="datetimeFigureOut">
              <a:rPr lang="en-CA" smtClean="0"/>
              <a:t>2017-03-01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85D-4EA5-4B37-9090-21EAF567FE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81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18D7-7B7B-47D7-8691-8DFC4F000036}" type="datetimeFigureOut">
              <a:rPr lang="en-CA" smtClean="0"/>
              <a:t>2017-03-01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85D-4EA5-4B37-9090-21EAF567FE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128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18D7-7B7B-47D7-8691-8DFC4F000036}" type="datetimeFigureOut">
              <a:rPr lang="en-CA" smtClean="0"/>
              <a:t>2017-03-01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85D-4EA5-4B37-9090-21EAF567FE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993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10C18D7-7B7B-47D7-8691-8DFC4F000036}" type="datetimeFigureOut">
              <a:rPr lang="en-CA" smtClean="0"/>
              <a:t>2017-03-01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345085D-4EA5-4B37-9090-21EAF567FE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43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Explore BC: Part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Miss </a:t>
            </a:r>
            <a:r>
              <a:rPr lang="en-CA" dirty="0" err="1"/>
              <a:t>Chatrath</a:t>
            </a:r>
            <a:endParaRPr lang="en-CA" dirty="0"/>
          </a:p>
          <a:p>
            <a:r>
              <a:rPr lang="en-CA" dirty="0"/>
              <a:t>Science 10, Block ___</a:t>
            </a:r>
          </a:p>
        </p:txBody>
      </p:sp>
    </p:spTree>
    <p:extLst>
      <p:ext uri="{BB962C8B-B14F-4D97-AF65-F5344CB8AC3E}">
        <p14:creationId xmlns:p14="http://schemas.microsoft.com/office/powerpoint/2010/main" val="14376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Difference Between Displacement and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Definitions</a:t>
            </a:r>
          </a:p>
          <a:p>
            <a:r>
              <a:rPr lang="en-CA" sz="2800" dirty="0"/>
              <a:t>Equations</a:t>
            </a:r>
          </a:p>
          <a:p>
            <a:r>
              <a:rPr lang="en-CA" sz="2800" dirty="0"/>
              <a:t>Example</a:t>
            </a:r>
          </a:p>
          <a:p>
            <a:r>
              <a:rPr lang="en-CA" sz="2800" dirty="0"/>
              <a:t>Can be in point form – want the key points</a:t>
            </a:r>
          </a:p>
        </p:txBody>
      </p:sp>
    </p:spTree>
    <p:extLst>
      <p:ext uri="{BB962C8B-B14F-4D97-AF65-F5344CB8AC3E}">
        <p14:creationId xmlns:p14="http://schemas.microsoft.com/office/powerpoint/2010/main" val="10550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Table 1: Places Chosen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778172"/>
              </p:ext>
            </p:extLst>
          </p:nvPr>
        </p:nvGraphicFramePr>
        <p:xfrm>
          <a:off x="1155700" y="2603500"/>
          <a:ext cx="882491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457">
                  <a:extLst>
                    <a:ext uri="{9D8B030D-6E8A-4147-A177-3AD203B41FA5}">
                      <a16:colId xmlns:a16="http://schemas.microsoft.com/office/drawing/2014/main" val="3177574602"/>
                    </a:ext>
                  </a:extLst>
                </a:gridCol>
                <a:gridCol w="4412457">
                  <a:extLst>
                    <a:ext uri="{9D8B030D-6E8A-4147-A177-3AD203B41FA5}">
                      <a16:colId xmlns:a16="http://schemas.microsoft.com/office/drawing/2014/main" val="3916376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60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Starting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Templeton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2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Miss </a:t>
                      </a:r>
                      <a:r>
                        <a:rPr lang="en-CA" dirty="0" err="1"/>
                        <a:t>Chatrath’s</a:t>
                      </a:r>
                      <a:r>
                        <a:rPr lang="en-CA" dirty="0"/>
                        <a:t>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The 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070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SFU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744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Tourist attraction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Science World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20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Restaurant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Stepho’s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659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Ms. Nanda’s choice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Whistler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908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Provincial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Garibaldi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569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56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Table 2: Distance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451843"/>
              </p:ext>
            </p:extLst>
          </p:nvPr>
        </p:nvGraphicFramePr>
        <p:xfrm>
          <a:off x="1155700" y="2603500"/>
          <a:ext cx="88249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638">
                  <a:extLst>
                    <a:ext uri="{9D8B030D-6E8A-4147-A177-3AD203B41FA5}">
                      <a16:colId xmlns:a16="http://schemas.microsoft.com/office/drawing/2014/main" val="2555428487"/>
                    </a:ext>
                  </a:extLst>
                </a:gridCol>
                <a:gridCol w="2941638">
                  <a:extLst>
                    <a:ext uri="{9D8B030D-6E8A-4147-A177-3AD203B41FA5}">
                      <a16:colId xmlns:a16="http://schemas.microsoft.com/office/drawing/2014/main" val="422876514"/>
                    </a:ext>
                  </a:extLst>
                </a:gridCol>
                <a:gridCol w="2941638">
                  <a:extLst>
                    <a:ext uri="{9D8B030D-6E8A-4147-A177-3AD203B41FA5}">
                      <a16:colId xmlns:a16="http://schemas.microsoft.com/office/drawing/2014/main" val="1211980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Points A-B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Distance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Distance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99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Templeton-The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431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The One - SFU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09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40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Table 2: Displacement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235557"/>
              </p:ext>
            </p:extLst>
          </p:nvPr>
        </p:nvGraphicFramePr>
        <p:xfrm>
          <a:off x="1155700" y="2603500"/>
          <a:ext cx="88249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638">
                  <a:extLst>
                    <a:ext uri="{9D8B030D-6E8A-4147-A177-3AD203B41FA5}">
                      <a16:colId xmlns:a16="http://schemas.microsoft.com/office/drawing/2014/main" val="2555428487"/>
                    </a:ext>
                  </a:extLst>
                </a:gridCol>
                <a:gridCol w="2941638">
                  <a:extLst>
                    <a:ext uri="{9D8B030D-6E8A-4147-A177-3AD203B41FA5}">
                      <a16:colId xmlns:a16="http://schemas.microsoft.com/office/drawing/2014/main" val="422876514"/>
                    </a:ext>
                  </a:extLst>
                </a:gridCol>
                <a:gridCol w="2941638">
                  <a:extLst>
                    <a:ext uri="{9D8B030D-6E8A-4147-A177-3AD203B41FA5}">
                      <a16:colId xmlns:a16="http://schemas.microsoft.com/office/drawing/2014/main" val="1211980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Points A-B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Displacement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Displacement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99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Templeton-The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431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The One - SFU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127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9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Table 2: Time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825214"/>
              </p:ext>
            </p:extLst>
          </p:nvPr>
        </p:nvGraphicFramePr>
        <p:xfrm>
          <a:off x="1155700" y="2603500"/>
          <a:ext cx="88249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638">
                  <a:extLst>
                    <a:ext uri="{9D8B030D-6E8A-4147-A177-3AD203B41FA5}">
                      <a16:colId xmlns:a16="http://schemas.microsoft.com/office/drawing/2014/main" val="2555428487"/>
                    </a:ext>
                  </a:extLst>
                </a:gridCol>
                <a:gridCol w="3109797">
                  <a:extLst>
                    <a:ext uri="{9D8B030D-6E8A-4147-A177-3AD203B41FA5}">
                      <a16:colId xmlns:a16="http://schemas.microsoft.com/office/drawing/2014/main" val="422876514"/>
                    </a:ext>
                  </a:extLst>
                </a:gridCol>
                <a:gridCol w="2773479">
                  <a:extLst>
                    <a:ext uri="{9D8B030D-6E8A-4147-A177-3AD203B41FA5}">
                      <a16:colId xmlns:a16="http://schemas.microsoft.com/office/drawing/2014/main" val="1211980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Points A-B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Time (hours and 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Time 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99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Templeton-The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431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The One - SFU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976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87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Overall map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ttps://www.google.ca/maps/dir/Templeton+Secondary+School,+727+Templeton+Drive,+Vancouver,+BC+V5L+4N8,+Canada/The+One+Restaurant,+Kingsway,+Burnaby,+BC/Simon+Fraser+University,+8888+University+Dr,+Burnaby,+BC+V5A+1S6/@49.2506378,-123.049667,12z/data=!3m1!4b1!4m20!4m19!1m5!1m1!1s0x5486713d383ee161:0x9da2ff4354499bd2!2m2!1d-123.0603771!2d49.2787221!1m5!1m1!1s0x5486764934601849:0xe73ad3a9bf211467!2m2!1d-122.9772623!2d49.2206193!1m5!1m1!1s0x548679c0857a2227:0x506c3f6e30b55b!2m2!1d-122.9198833!2d49.2780937!3e0</a:t>
            </a:r>
          </a:p>
        </p:txBody>
      </p:sp>
    </p:spTree>
    <p:extLst>
      <p:ext uri="{BB962C8B-B14F-4D97-AF65-F5344CB8AC3E}">
        <p14:creationId xmlns:p14="http://schemas.microsoft.com/office/powerpoint/2010/main" val="294404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How to take a screen 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For PC’s </a:t>
            </a:r>
          </a:p>
          <a:p>
            <a:pPr lvl="1"/>
            <a:r>
              <a:rPr lang="en-CA" sz="2800" dirty="0"/>
              <a:t>Press alt and </a:t>
            </a:r>
            <a:r>
              <a:rPr lang="en-CA" sz="2800" dirty="0" err="1"/>
              <a:t>prt</a:t>
            </a:r>
            <a:r>
              <a:rPr lang="en-CA" sz="2800" dirty="0"/>
              <a:t> </a:t>
            </a:r>
            <a:r>
              <a:rPr lang="en-CA" sz="2800" dirty="0" err="1"/>
              <a:t>sc</a:t>
            </a:r>
            <a:r>
              <a:rPr lang="en-CA" sz="2800" dirty="0"/>
              <a:t> (print screen) to capture</a:t>
            </a:r>
          </a:p>
          <a:p>
            <a:pPr lvl="1"/>
            <a:r>
              <a:rPr lang="en-CA" sz="2800" dirty="0"/>
              <a:t>Ctrl v to paste</a:t>
            </a:r>
          </a:p>
          <a:p>
            <a:pPr lvl="1"/>
            <a:r>
              <a:rPr lang="en-CA" sz="2800" dirty="0"/>
              <a:t>Crop the screenshot to fit your slides</a:t>
            </a:r>
          </a:p>
        </p:txBody>
      </p:sp>
    </p:spTree>
    <p:extLst>
      <p:ext uri="{BB962C8B-B14F-4D97-AF65-F5344CB8AC3E}">
        <p14:creationId xmlns:p14="http://schemas.microsoft.com/office/powerpoint/2010/main" val="96534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Overall map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7652"/>
          <a:stretch/>
        </p:blipFill>
        <p:spPr>
          <a:xfrm>
            <a:off x="1154954" y="2318069"/>
            <a:ext cx="10133971" cy="4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9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 Displacement: Templeton-The 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789" t="17523"/>
          <a:stretch/>
        </p:blipFill>
        <p:spPr>
          <a:xfrm>
            <a:off x="2709644" y="2320659"/>
            <a:ext cx="6923714" cy="444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56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1028</TotalTime>
  <Words>246</Words>
  <Application>Microsoft Office PowerPoint</Application>
  <PresentationFormat>Widescreen</PresentationFormat>
  <Paragraphs>54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 Boardroom</vt:lpstr>
      <vt:lpstr>Explore BC: Part 2</vt:lpstr>
      <vt:lpstr>Table 1: Places Chosen</vt:lpstr>
      <vt:lpstr>Table 2: Distance </vt:lpstr>
      <vt:lpstr>Table 2: Displacement</vt:lpstr>
      <vt:lpstr>Table 2: Time </vt:lpstr>
      <vt:lpstr>Overall map  </vt:lpstr>
      <vt:lpstr>How to take a screen shot</vt:lpstr>
      <vt:lpstr>Overall map  </vt:lpstr>
      <vt:lpstr>  Displacement: Templeton-The one</vt:lpstr>
      <vt:lpstr>Difference Between Displacement and Distance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 BC: Part 2</dc:title>
  <dc:creator>Rowena C</dc:creator>
  <cp:lastModifiedBy>Rowena C</cp:lastModifiedBy>
  <cp:revision>8</cp:revision>
  <dcterms:created xsi:type="dcterms:W3CDTF">2017-02-27T15:16:49Z</dcterms:created>
  <dcterms:modified xsi:type="dcterms:W3CDTF">2017-03-02T02:18:48Z</dcterms:modified>
</cp:coreProperties>
</file>