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97" r:id="rId3"/>
  </p:sldMasterIdLst>
  <p:handoutMasterIdLst>
    <p:handoutMasterId r:id="rId9"/>
  </p:handoutMasterIdLst>
  <p:sldIdLst>
    <p:sldId id="293" r:id="rId4"/>
    <p:sldId id="287" r:id="rId5"/>
    <p:sldId id="290" r:id="rId6"/>
    <p:sldId id="292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E1"/>
    <a:srgbClr val="65B333"/>
    <a:srgbClr val="B8C0C0"/>
    <a:srgbClr val="354047"/>
    <a:srgbClr val="778285"/>
    <a:srgbClr val="A3AD2A"/>
    <a:srgbClr val="29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0" autoAdjust="0"/>
    <p:restoredTop sz="94153" autoAdjust="0"/>
  </p:normalViewPr>
  <p:slideViewPr>
    <p:cSldViewPr snapToObjects="1">
      <p:cViewPr varScale="1">
        <p:scale>
          <a:sx n="174" d="100"/>
          <a:sy n="174" d="100"/>
        </p:scale>
        <p:origin x="-1600" y="-112"/>
      </p:cViewPr>
      <p:guideLst>
        <p:guide orient="horz" pos="196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2568552"/>
        <c:axId val="-2132564904"/>
      </c:barChart>
      <c:catAx>
        <c:axId val="-213256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564904"/>
        <c:crosses val="autoZero"/>
        <c:auto val="1"/>
        <c:lblAlgn val="ctr"/>
        <c:lblOffset val="100"/>
        <c:noMultiLvlLbl val="0"/>
      </c:catAx>
      <c:valAx>
        <c:axId val="-213256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256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17-04-11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90600"/>
            <a:ext cx="4724400" cy="1676400"/>
          </a:xfrm>
          <a:prstGeom prst="rect">
            <a:avLst/>
          </a:prstGeom>
        </p:spPr>
        <p:txBody>
          <a:bodyPr vert="horz" tIns="0" rIns="0" bIns="0"/>
          <a:lstStyle>
            <a:lvl1pPr marL="0" indent="0" algn="l">
              <a:buNone/>
              <a:defRPr sz="3700" baseline="0">
                <a:solidFill>
                  <a:srgbClr val="65B33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TYPE TITLE OF PRESENTATION HERE 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06620" y="3188339"/>
            <a:ext cx="4598779" cy="346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[Course name]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6620" y="4376891"/>
            <a:ext cx="4598779" cy="27709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354047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[Student Name 1]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3260" y="4069856"/>
            <a:ext cx="4598779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54047"/>
                </a:solidFill>
              </a:rPr>
              <a:t>Presented by</a:t>
            </a:r>
            <a:endParaRPr lang="en-US" sz="1400" dirty="0">
              <a:solidFill>
                <a:srgbClr val="354047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6561" y="3569846"/>
            <a:ext cx="4598987" cy="3564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[Faculty name]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23260" y="2819400"/>
            <a:ext cx="292238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B8C0C0"/>
                </a:solidFill>
                <a:latin typeface="+mj-lt"/>
              </a:rPr>
              <a:t>Prepared for</a:t>
            </a:r>
          </a:p>
          <a:p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06561" y="46759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2]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06561" y="49807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3]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6561" y="52855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4]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97699" y="55903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[Student Name 5]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72890" y="6096000"/>
            <a:ext cx="2598420" cy="277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 smtClean="0"/>
              <a:t>[date]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357831"/>
            <a:ext cx="4343400" cy="152836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spc="-70" baseline="0">
                <a:solidFill>
                  <a:srgbClr val="65B333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7" y="4194536"/>
            <a:ext cx="5105400" cy="15204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et dolorios sa asperum nonsequa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04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65B333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6" y="2362200"/>
            <a:ext cx="6217803" cy="3352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85750" indent="-285750" algn="l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baseline="0" dirty="0" smtClean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 smtClean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 smtClean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778285"/>
                </a:solidFill>
              </a:rPr>
              <a:t>Main Bullet – </a:t>
            </a:r>
            <a:r>
              <a:rPr lang="en-US" dirty="0" err="1" smtClean="0">
                <a:solidFill>
                  <a:srgbClr val="778285"/>
                </a:solidFill>
              </a:rPr>
              <a:t>Lorem</a:t>
            </a:r>
            <a:r>
              <a:rPr lang="en-US" dirty="0" smtClean="0">
                <a:solidFill>
                  <a:srgbClr val="778285"/>
                </a:solidFill>
              </a:rPr>
              <a:t> </a:t>
            </a:r>
            <a:r>
              <a:rPr lang="en-US" dirty="0" err="1" smtClean="0">
                <a:solidFill>
                  <a:srgbClr val="778285"/>
                </a:solidFill>
              </a:rPr>
              <a:t>ipsum</a:t>
            </a:r>
            <a:r>
              <a:rPr lang="en-US" dirty="0" smtClean="0">
                <a:solidFill>
                  <a:srgbClr val="778285"/>
                </a:solidFill>
              </a:rPr>
              <a:t> dolor</a:t>
            </a:r>
            <a:r>
              <a:rPr lang="en-US" baseline="0" dirty="0" smtClean="0">
                <a:solidFill>
                  <a:srgbClr val="778285"/>
                </a:solidFill>
              </a:rPr>
              <a:t>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baseline="0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 smtClean="0">
                <a:solidFill>
                  <a:srgbClr val="778285"/>
                </a:solidFill>
              </a:rPr>
              <a:t>Sub Bullet </a:t>
            </a:r>
            <a:r>
              <a:rPr lang="en-US" baseline="0" dirty="0" smtClean="0">
                <a:solidFill>
                  <a:srgbClr val="778285"/>
                </a:solidFill>
              </a:rPr>
              <a:t>– </a:t>
            </a:r>
            <a:r>
              <a:rPr lang="en-US" baseline="0" dirty="0" err="1" smtClean="0">
                <a:solidFill>
                  <a:srgbClr val="778285"/>
                </a:solidFill>
              </a:rPr>
              <a:t>Lorm</a:t>
            </a:r>
            <a:r>
              <a:rPr lang="en-US" baseline="0" dirty="0" smtClean="0">
                <a:solidFill>
                  <a:srgbClr val="778285"/>
                </a:solidFill>
              </a:rPr>
              <a:t> </a:t>
            </a:r>
            <a:r>
              <a:rPr lang="en-US" baseline="0" dirty="0" err="1" smtClean="0">
                <a:solidFill>
                  <a:srgbClr val="778285"/>
                </a:solidFill>
              </a:rPr>
              <a:t>ipsum</a:t>
            </a:r>
            <a:r>
              <a:rPr lang="en-US" baseline="0" dirty="0" smtClean="0">
                <a:solidFill>
                  <a:srgbClr val="778285"/>
                </a:solidFill>
              </a:rPr>
              <a:t> dolor sit </a:t>
            </a:r>
            <a:r>
              <a:rPr lang="en-US" baseline="0" dirty="0" err="1" smtClean="0">
                <a:solidFill>
                  <a:srgbClr val="778285"/>
                </a:solidFill>
              </a:rPr>
              <a:t>amet</a:t>
            </a:r>
            <a:endParaRPr lang="en-US" dirty="0" smtClean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65B333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2514600"/>
            <a:ext cx="2590800" cy="3200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 et dolorios sa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r>
              <a:rPr lang="en-US" dirty="0" smtClean="0"/>
              <a:t> Text et </a:t>
            </a:r>
            <a:r>
              <a:rPr lang="en-US" dirty="0" err="1" smtClean="0"/>
              <a:t>dolorios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asperum</a:t>
            </a:r>
            <a:r>
              <a:rPr lang="en-US" dirty="0" smtClean="0"/>
              <a:t> </a:t>
            </a:r>
            <a:r>
              <a:rPr lang="en-US" dirty="0" err="1" smtClean="0"/>
              <a:t>nonsequa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65B333"/>
                </a:solidFill>
              </a:defRPr>
            </a:lvl1pPr>
          </a:lstStyle>
          <a:p>
            <a:r>
              <a:rPr lang="en-US" dirty="0" smtClean="0"/>
              <a:t>Title of Section Lorem Lipsom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 smtClean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14600"/>
            <a:ext cx="7239000" cy="3581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,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3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dentPresentation_0000_1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dentPresentation_0004_1.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dentPresentation_0002_1.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9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8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0476253"/>
              </p:ext>
            </p:extLst>
          </p:nvPr>
        </p:nvGraphicFramePr>
        <p:xfrm>
          <a:off x="609600" y="2377541"/>
          <a:ext cx="4636695" cy="33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56574"/>
      </p:ext>
    </p:extLst>
  </p:cSld>
  <p:clrMapOvr>
    <a:masterClrMapping/>
  </p:clrMapOvr>
</p:sld>
</file>

<file path=ppt/theme/theme1.xml><?xml version="1.0" encoding="utf-8"?>
<a:theme xmlns:a="http://schemas.openxmlformats.org/drawingml/2006/main" name="SauderSchoolofBusiness_Presentation_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SauderSchoolofBusiness_Presentation_1 2016.potx</Template>
  <TotalTime>1251</TotalTime>
  <Words>2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SauderSchoolofBusiness_Presentation_1 2016</vt:lpstr>
      <vt:lpstr>Section Intro Slide 2</vt:lpstr>
      <vt:lpstr>2_Section Intro Slide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Sharkbite Art &amp;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 Yandle</dc:creator>
  <cp:lastModifiedBy>Kristina</cp:lastModifiedBy>
  <cp:revision>217</cp:revision>
  <cp:lastPrinted>2013-09-11T20:30:32Z</cp:lastPrinted>
  <dcterms:created xsi:type="dcterms:W3CDTF">2012-11-07T16:17:09Z</dcterms:created>
  <dcterms:modified xsi:type="dcterms:W3CDTF">2017-04-11T21:12:20Z</dcterms:modified>
</cp:coreProperties>
</file>