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718" r:id="rId4"/>
    <p:sldMasterId id="2147483799" r:id="rId5"/>
    <p:sldMasterId id="2147483751" r:id="rId6"/>
    <p:sldMasterId id="2147483816" r:id="rId7"/>
    <p:sldMasterId id="2147483820" r:id="rId8"/>
    <p:sldMasterId id="2147483823" r:id="rId9"/>
    <p:sldMasterId id="2147483827" r:id="rId10"/>
  </p:sldMasterIdLst>
  <p:notesMasterIdLst>
    <p:notesMasterId r:id="rId41"/>
  </p:notesMasterIdLst>
  <p:handoutMasterIdLst>
    <p:handoutMasterId r:id="rId42"/>
  </p:handoutMasterIdLst>
  <p:sldIdLst>
    <p:sldId id="444" r:id="rId11"/>
    <p:sldId id="274" r:id="rId12"/>
    <p:sldId id="451" r:id="rId13"/>
    <p:sldId id="262" r:id="rId14"/>
    <p:sldId id="452" r:id="rId15"/>
    <p:sldId id="280" r:id="rId16"/>
    <p:sldId id="453" r:id="rId17"/>
    <p:sldId id="456" r:id="rId18"/>
    <p:sldId id="457" r:id="rId19"/>
    <p:sldId id="468" r:id="rId20"/>
    <p:sldId id="458" r:id="rId21"/>
    <p:sldId id="459" r:id="rId22"/>
    <p:sldId id="460" r:id="rId23"/>
    <p:sldId id="461" r:id="rId24"/>
    <p:sldId id="462" r:id="rId25"/>
    <p:sldId id="463" r:id="rId26"/>
    <p:sldId id="464" r:id="rId27"/>
    <p:sldId id="465" r:id="rId28"/>
    <p:sldId id="466" r:id="rId29"/>
    <p:sldId id="467" r:id="rId30"/>
    <p:sldId id="454" r:id="rId31"/>
    <p:sldId id="295" r:id="rId32"/>
    <p:sldId id="413" r:id="rId33"/>
    <p:sldId id="446" r:id="rId34"/>
    <p:sldId id="445" r:id="rId35"/>
    <p:sldId id="447" r:id="rId36"/>
    <p:sldId id="434" r:id="rId37"/>
    <p:sldId id="450" r:id="rId38"/>
    <p:sldId id="469" r:id="rId39"/>
    <p:sldId id="312" r:id="rId40"/>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tions outside of IMBA" id="{F67D54FB-82A9-4401-97DC-F7448ED07A5D}">
          <p14:sldIdLst>
            <p14:sldId id="444"/>
            <p14:sldId id="274"/>
            <p14:sldId id="451"/>
            <p14:sldId id="262"/>
            <p14:sldId id="452"/>
            <p14:sldId id="280"/>
            <p14:sldId id="453"/>
            <p14:sldId id="456"/>
            <p14:sldId id="457"/>
            <p14:sldId id="468"/>
            <p14:sldId id="458"/>
            <p14:sldId id="459"/>
            <p14:sldId id="460"/>
            <p14:sldId id="461"/>
            <p14:sldId id="462"/>
            <p14:sldId id="463"/>
            <p14:sldId id="464"/>
            <p14:sldId id="465"/>
            <p14:sldId id="466"/>
            <p14:sldId id="467"/>
            <p14:sldId id="454"/>
            <p14:sldId id="295"/>
            <p14:sldId id="413"/>
            <p14:sldId id="446"/>
            <p14:sldId id="445"/>
            <p14:sldId id="447"/>
            <p14:sldId id="434"/>
            <p14:sldId id="450"/>
            <p14:sldId id="469"/>
            <p14:sldId id="312"/>
          </p14:sldIdLst>
        </p14:section>
      </p14:sectionLst>
    </p:ext>
    <p:ext uri="{EFAFB233-063F-42B5-8137-9DF3F51BA10A}">
      <p15:sldGuideLst xmlns:p15="http://schemas.microsoft.com/office/powerpoint/2012/main">
        <p15:guide id="1" orient="horz" pos="1968" userDrawn="1">
          <p15:clr>
            <a:srgbClr val="A4A3A4"/>
          </p15:clr>
        </p15:guide>
        <p15:guide id="2" pos="57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rk, Jay" initials="PJ" lastIdx="6" clrIdx="0">
    <p:extLst>
      <p:ext uri="{19B8F6BF-5375-455C-9EA6-DF929625EA0E}">
        <p15:presenceInfo xmlns:p15="http://schemas.microsoft.com/office/powerpoint/2012/main" userId="S-1-5-21-3458574638-2780845101-4193349012-4146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BE20"/>
    <a:srgbClr val="65B333"/>
    <a:srgbClr val="041E42"/>
    <a:srgbClr val="E5E6E7"/>
    <a:srgbClr val="C1C6C8"/>
    <a:srgbClr val="5B6770"/>
    <a:srgbClr val="354047"/>
    <a:srgbClr val="778285"/>
    <a:srgbClr val="296365"/>
    <a:srgbClr val="B8C0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36" autoAdjust="0"/>
    <p:restoredTop sz="83644" autoAdjust="0"/>
  </p:normalViewPr>
  <p:slideViewPr>
    <p:cSldViewPr snapToObjects="1">
      <p:cViewPr varScale="1">
        <p:scale>
          <a:sx n="94" d="100"/>
          <a:sy n="94" d="100"/>
        </p:scale>
        <p:origin x="570" y="90"/>
      </p:cViewPr>
      <p:guideLst>
        <p:guide orient="horz" pos="1968"/>
        <p:guide pos="576"/>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commentAuthors" Target="commen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607211C1-C227-554F-84E7-A17E86D4DE33}" type="datetimeFigureOut">
              <a:rPr lang="en-US" smtClean="0"/>
              <a:t>1/30/2024</a:t>
            </a:fld>
            <a:endParaRPr lang="en-US"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6A44B2CE-998A-DB4D-B582-EBC041C528D5}" type="slidenum">
              <a:rPr lang="en-US" smtClean="0"/>
              <a:t>‹#›</a:t>
            </a:fld>
            <a:endParaRPr lang="en-US" dirty="0"/>
          </a:p>
        </p:txBody>
      </p:sp>
    </p:spTree>
    <p:extLst>
      <p:ext uri="{BB962C8B-B14F-4D97-AF65-F5344CB8AC3E}">
        <p14:creationId xmlns:p14="http://schemas.microsoft.com/office/powerpoint/2010/main" val="9911237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609B8AE5-20F4-4703-AF3D-CCE98FA8ACE4}" type="datetimeFigureOut">
              <a:rPr lang="en-US" smtClean="0"/>
              <a:t>1/30/2024</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D64C97D3-C95E-428F-90B8-EF58E785C62A}" type="slidenum">
              <a:rPr lang="en-US" smtClean="0"/>
              <a:t>‹#›</a:t>
            </a:fld>
            <a:endParaRPr lang="en-US" dirty="0"/>
          </a:p>
        </p:txBody>
      </p:sp>
    </p:spTree>
    <p:extLst>
      <p:ext uri="{BB962C8B-B14F-4D97-AF65-F5344CB8AC3E}">
        <p14:creationId xmlns:p14="http://schemas.microsoft.com/office/powerpoint/2010/main" val="3117935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my name is Alina Yukhymets and I am Manager of Global Learning at the RHL. I am happy to be here today to tell you a little bit about the global opportunities open to the students in our MBA program.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063725E-36AF-4E9E-9DDD-6D43E5C9AB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886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eaLnBrk="1" hangingPunct="1"/>
            <a:endParaRPr lang="en-US" altLang="en-US" sz="1100" dirty="0">
              <a:ea typeface="ＭＳ Ｐゴシック" panose="020B0600070205080204" pitchFamily="34" charset="-128"/>
            </a:endParaRPr>
          </a:p>
          <a:p>
            <a:r>
              <a:rPr lang="en-US" sz="1200" kern="1200" dirty="0">
                <a:solidFill>
                  <a:schemeClr val="tx1"/>
                </a:solidFill>
                <a:effectLst/>
                <a:latin typeface="+mn-lt"/>
                <a:ea typeface="+mn-ea"/>
                <a:cs typeface="+mn-cs"/>
              </a:rPr>
              <a:t>In the FT MBA, we have semester exchange with our partner institutions around the world. Semester exchange is something our students really look forward to and it is a great way to expand your horizons, add another top business school to the resume, get some immersive experience in another country and for some, get a network of friends and contacts and possibly create some career opportunities in that region or country.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4C97D3-C95E-428F-90B8-EF58E785C6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3139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3725E-36AF-4E9E-9DDD-6D43E5C9AB46}" type="slidenum">
              <a:rPr lang="en-US" smtClean="0"/>
              <a:t>11</a:t>
            </a:fld>
            <a:endParaRPr lang="en-US"/>
          </a:p>
        </p:txBody>
      </p:sp>
    </p:spTree>
    <p:extLst>
      <p:ext uri="{BB962C8B-B14F-4D97-AF65-F5344CB8AC3E}">
        <p14:creationId xmlns:p14="http://schemas.microsoft.com/office/powerpoint/2010/main" val="138427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3725E-36AF-4E9E-9DDD-6D43E5C9AB46}" type="slidenum">
              <a:rPr lang="en-US" smtClean="0"/>
              <a:t>12</a:t>
            </a:fld>
            <a:endParaRPr lang="en-US"/>
          </a:p>
        </p:txBody>
      </p:sp>
    </p:spTree>
    <p:extLst>
      <p:ext uri="{BB962C8B-B14F-4D97-AF65-F5344CB8AC3E}">
        <p14:creationId xmlns:p14="http://schemas.microsoft.com/office/powerpoint/2010/main" val="42829600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3725E-36AF-4E9E-9DDD-6D43E5C9AB46}" type="slidenum">
              <a:rPr lang="en-US" smtClean="0"/>
              <a:t>13</a:t>
            </a:fld>
            <a:endParaRPr lang="en-US"/>
          </a:p>
        </p:txBody>
      </p:sp>
    </p:spTree>
    <p:extLst>
      <p:ext uri="{BB962C8B-B14F-4D97-AF65-F5344CB8AC3E}">
        <p14:creationId xmlns:p14="http://schemas.microsoft.com/office/powerpoint/2010/main" val="53451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3725E-36AF-4E9E-9DDD-6D43E5C9AB46}" type="slidenum">
              <a:rPr lang="en-US" smtClean="0"/>
              <a:t>14</a:t>
            </a:fld>
            <a:endParaRPr lang="en-US"/>
          </a:p>
        </p:txBody>
      </p:sp>
    </p:spTree>
    <p:extLst>
      <p:ext uri="{BB962C8B-B14F-4D97-AF65-F5344CB8AC3E}">
        <p14:creationId xmlns:p14="http://schemas.microsoft.com/office/powerpoint/2010/main" val="436869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3725E-36AF-4E9E-9DDD-6D43E5C9AB46}" type="slidenum">
              <a:rPr lang="en-US" smtClean="0"/>
              <a:t>15</a:t>
            </a:fld>
            <a:endParaRPr lang="en-US"/>
          </a:p>
        </p:txBody>
      </p:sp>
    </p:spTree>
    <p:extLst>
      <p:ext uri="{BB962C8B-B14F-4D97-AF65-F5344CB8AC3E}">
        <p14:creationId xmlns:p14="http://schemas.microsoft.com/office/powerpoint/2010/main" val="4172737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3725E-36AF-4E9E-9DDD-6D43E5C9AB46}" type="slidenum">
              <a:rPr lang="en-US" smtClean="0"/>
              <a:t>16</a:t>
            </a:fld>
            <a:endParaRPr lang="en-US"/>
          </a:p>
        </p:txBody>
      </p:sp>
    </p:spTree>
    <p:extLst>
      <p:ext uri="{BB962C8B-B14F-4D97-AF65-F5344CB8AC3E}">
        <p14:creationId xmlns:p14="http://schemas.microsoft.com/office/powerpoint/2010/main" val="104604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3725E-36AF-4E9E-9DDD-6D43E5C9AB46}" type="slidenum">
              <a:rPr lang="en-US" smtClean="0"/>
              <a:t>17</a:t>
            </a:fld>
            <a:endParaRPr lang="en-US"/>
          </a:p>
        </p:txBody>
      </p:sp>
    </p:spTree>
    <p:extLst>
      <p:ext uri="{BB962C8B-B14F-4D97-AF65-F5344CB8AC3E}">
        <p14:creationId xmlns:p14="http://schemas.microsoft.com/office/powerpoint/2010/main" val="1927697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3725E-36AF-4E9E-9DDD-6D43E5C9AB46}" type="slidenum">
              <a:rPr lang="en-US" smtClean="0"/>
              <a:t>18</a:t>
            </a:fld>
            <a:endParaRPr lang="en-US"/>
          </a:p>
        </p:txBody>
      </p:sp>
    </p:spTree>
    <p:extLst>
      <p:ext uri="{BB962C8B-B14F-4D97-AF65-F5344CB8AC3E}">
        <p14:creationId xmlns:p14="http://schemas.microsoft.com/office/powerpoint/2010/main" val="198726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3725E-36AF-4E9E-9DDD-6D43E5C9AB46}" type="slidenum">
              <a:rPr lang="en-US" smtClean="0"/>
              <a:t>19</a:t>
            </a:fld>
            <a:endParaRPr lang="en-US"/>
          </a:p>
        </p:txBody>
      </p:sp>
    </p:spTree>
    <p:extLst>
      <p:ext uri="{BB962C8B-B14F-4D97-AF65-F5344CB8AC3E}">
        <p14:creationId xmlns:p14="http://schemas.microsoft.com/office/powerpoint/2010/main" val="2815699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 will focus about the options open to our FT MBA program. These include Exchange, Global network for advanced management (or GNAM), Exchange, and Yale Master of Advanced Management. </a:t>
            </a:r>
          </a:p>
        </p:txBody>
      </p:sp>
      <p:sp>
        <p:nvSpPr>
          <p:cNvPr id="4" name="Slide Number Placeholder 3"/>
          <p:cNvSpPr>
            <a:spLocks noGrp="1"/>
          </p:cNvSpPr>
          <p:nvPr>
            <p:ph type="sldNum" sz="quarter" idx="5"/>
          </p:nvPr>
        </p:nvSpPr>
        <p:spPr/>
        <p:txBody>
          <a:bodyPr/>
          <a:lstStyle/>
          <a:p>
            <a:fld id="{D64C97D3-C95E-428F-90B8-EF58E785C62A}" type="slidenum">
              <a:rPr lang="en-US" smtClean="0"/>
              <a:t>2</a:t>
            </a:fld>
            <a:endParaRPr lang="en-US" dirty="0"/>
          </a:p>
        </p:txBody>
      </p:sp>
    </p:spTree>
    <p:extLst>
      <p:ext uri="{BB962C8B-B14F-4D97-AF65-F5344CB8AC3E}">
        <p14:creationId xmlns:p14="http://schemas.microsoft.com/office/powerpoint/2010/main" val="2259667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3725E-36AF-4E9E-9DDD-6D43E5C9AB46}" type="slidenum">
              <a:rPr lang="en-US" smtClean="0"/>
              <a:t>20</a:t>
            </a:fld>
            <a:endParaRPr lang="en-US"/>
          </a:p>
        </p:txBody>
      </p:sp>
    </p:spTree>
    <p:extLst>
      <p:ext uri="{BB962C8B-B14F-4D97-AF65-F5344CB8AC3E}">
        <p14:creationId xmlns:p14="http://schemas.microsoft.com/office/powerpoint/2010/main" val="1451709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3725E-36AF-4E9E-9DDD-6D43E5C9AB46}" type="slidenum">
              <a:rPr lang="en-US" smtClean="0"/>
              <a:t>21</a:t>
            </a:fld>
            <a:endParaRPr lang="en-US"/>
          </a:p>
        </p:txBody>
      </p:sp>
    </p:spTree>
    <p:extLst>
      <p:ext uri="{BB962C8B-B14F-4D97-AF65-F5344CB8AC3E}">
        <p14:creationId xmlns:p14="http://schemas.microsoft.com/office/powerpoint/2010/main" val="495361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 the Global Network for Advanced Management. Global Network was launched 10 years ago, it is an international partnership spearheaded by the Yale School of Management, connecting leading global business schools, dedicated to integrating international experience into graduate business education. UBC Sauder School of Business is the only Canadian member of the Global Network  </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Global Network</a:t>
            </a:r>
            <a:r>
              <a:rPr lang="en-US" sz="1200" kern="1200" baseline="0" dirty="0">
                <a:solidFill>
                  <a:schemeClr val="tx1"/>
                </a:solidFill>
                <a:effectLst/>
                <a:latin typeface="+mn-lt"/>
                <a:ea typeface="+mn-ea"/>
                <a:cs typeface="+mn-cs"/>
              </a:rPr>
              <a:t> provides MBA students</a:t>
            </a:r>
            <a:r>
              <a:rPr lang="en-US" sz="1200" kern="1200" dirty="0">
                <a:solidFill>
                  <a:schemeClr val="tx1"/>
                </a:solidFill>
                <a:effectLst/>
                <a:latin typeface="+mn-lt"/>
                <a:ea typeface="+mn-ea"/>
                <a:cs typeface="+mn-cs"/>
              </a:rPr>
              <a:t> access to learning opportunities globally, and consists of 32 partners around the world) in 30 countries. </a:t>
            </a:r>
          </a:p>
          <a:p>
            <a:pPr lvl="0"/>
            <a:r>
              <a:rPr lang="en-US" sz="1200" kern="1200" dirty="0">
                <a:solidFill>
                  <a:schemeClr val="tx1"/>
                </a:solidFill>
                <a:effectLst/>
                <a:latin typeface="+mn-lt"/>
                <a:ea typeface="+mn-ea"/>
                <a:cs typeface="+mn-cs"/>
              </a:rPr>
              <a:t>There are two types of Global Network Programs </a:t>
            </a:r>
            <a:r>
              <a:rPr lang="en-US" sz="1200" kern="1200" baseline="0" dirty="0">
                <a:solidFill>
                  <a:schemeClr val="tx1"/>
                </a:solidFill>
                <a:effectLst/>
                <a:latin typeface="+mn-lt"/>
                <a:ea typeface="+mn-ea"/>
                <a:cs typeface="+mn-cs"/>
              </a:rPr>
              <a:t> MBA students  can apply for:</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Global Network Weeks – intensive study at partner institutions in short courses that count for credit towards your MBA degree.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Global Network Courses – real-time virtual classes that count for elective credit</a:t>
            </a:r>
          </a:p>
          <a:p>
            <a:pPr marL="0" lvl="0" indent="0">
              <a:buFont typeface="Arial" panose="020B0604020202020204" pitchFamily="34" charset="0"/>
              <a:buNone/>
            </a:pPr>
            <a:r>
              <a:rPr lang="en-US" sz="1200" kern="1200" dirty="0">
                <a:solidFill>
                  <a:schemeClr val="tx1"/>
                </a:solidFill>
                <a:effectLst/>
                <a:latin typeface="+mn-lt"/>
                <a:ea typeface="+mn-ea"/>
                <a:cs typeface="+mn-cs"/>
              </a:rPr>
              <a:t>The opportunities are by application and some are quite competitive. </a:t>
            </a:r>
          </a:p>
          <a:p>
            <a:pPr lvl="0"/>
            <a:endParaRPr lang="en-CA" dirty="0"/>
          </a:p>
        </p:txBody>
      </p:sp>
      <p:sp>
        <p:nvSpPr>
          <p:cNvPr id="4" name="Slide Number Placeholder 3"/>
          <p:cNvSpPr>
            <a:spLocks noGrp="1"/>
          </p:cNvSpPr>
          <p:nvPr>
            <p:ph type="sldNum" sz="quarter" idx="10"/>
          </p:nvPr>
        </p:nvSpPr>
        <p:spPr/>
        <p:txBody>
          <a:bodyPr/>
          <a:lstStyle/>
          <a:p>
            <a:fld id="{1BA8E9C5-14F8-4839-B378-EA435D1742A7}"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719428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Global Network Weeks are intensive one week courses, usually hosted on campus of each participating time during the same week, either in October, March or June. Due to the way the program calendars align, FT MBA students can participate in October of their second year and IMBA and PMBA students can participate in march or June. </a:t>
            </a:r>
          </a:p>
          <a:p>
            <a:pPr lvl="0"/>
            <a:r>
              <a:rPr lang="en-US" sz="1200" kern="1200" dirty="0">
                <a:solidFill>
                  <a:schemeClr val="tx1"/>
                </a:solidFill>
                <a:effectLst/>
                <a:latin typeface="+mn-lt"/>
                <a:ea typeface="+mn-ea"/>
                <a:cs typeface="+mn-cs"/>
              </a:rPr>
              <a:t>Global Network Weeks include a variety of academic, cultural and networking activities. For instance if you were to attend the week at IE Madrid in Spain on Digital Transformation, you would have some academic lectures, some industry panels, visits to some companies in Madrid, some cultural activities such as a Madrid City tour and flamenco dancing lesson, and some networking events, such as welcome reception, and informal outings in the evenings. Usually you would work in teams through the week, and do a final presentation at the end. It’s a great experience, many of our students have take part over the years. For any given Global Network Week, we would usually have 30 to 50 students take part traveling to their chosen business schools. These can be quite competitive as usually more student apply than there are seats available. These are usually delivered in person and involve travel, but in the past 2 years have been offered exclusively online. We are looking forward </a:t>
            </a:r>
            <a:r>
              <a:rPr lang="en-US" sz="1200" kern="1200" dirty="0" err="1">
                <a:solidFill>
                  <a:schemeClr val="tx1"/>
                </a:solidFill>
                <a:effectLst/>
                <a:latin typeface="+mn-lt"/>
                <a:ea typeface="+mn-ea"/>
                <a:cs typeface="+mn-cs"/>
              </a:rPr>
              <a:t>tp</a:t>
            </a:r>
            <a:r>
              <a:rPr lang="en-US" sz="1200" kern="1200" dirty="0">
                <a:solidFill>
                  <a:schemeClr val="tx1"/>
                </a:solidFill>
                <a:effectLst/>
                <a:latin typeface="+mn-lt"/>
                <a:ea typeface="+mn-ea"/>
                <a:cs typeface="+mn-cs"/>
              </a:rPr>
              <a:t> returning to the in person delivery of the global network weeks. </a:t>
            </a:r>
            <a:endParaRPr lang="en-US" sz="1100" kern="1200" dirty="0">
              <a:solidFill>
                <a:schemeClr val="tx1"/>
              </a:solidFill>
              <a:effectLst/>
              <a:latin typeface="+mn-lt"/>
              <a:ea typeface="+mn-ea"/>
              <a:cs typeface="+mn-cs"/>
            </a:endParaRPr>
          </a:p>
          <a:p>
            <a:endParaRPr lang="en-CA" dirty="0"/>
          </a:p>
          <a:p>
            <a:pPr marL="0" lvl="0" indent="0">
              <a:buFont typeface="Arial" panose="020B0604020202020204" pitchFamily="34" charset="0"/>
              <a:buNone/>
            </a:pPr>
            <a:endParaRPr lang="en-CA" dirty="0"/>
          </a:p>
        </p:txBody>
      </p:sp>
      <p:sp>
        <p:nvSpPr>
          <p:cNvPr id="4" name="Slide Number Placeholder 3"/>
          <p:cNvSpPr>
            <a:spLocks noGrp="1"/>
          </p:cNvSpPr>
          <p:nvPr>
            <p:ph type="sldNum" sz="quarter" idx="10"/>
          </p:nvPr>
        </p:nvSpPr>
        <p:spPr/>
        <p:txBody>
          <a:bodyPr/>
          <a:lstStyle/>
          <a:p>
            <a:fld id="{1BA8E9C5-14F8-4839-B378-EA435D1742A7}"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502377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These are some of the sample topics to give you an idea for the Global Network weeks. Usually the schools try to infuse local flavor into these custom topics to give students a chance to learn about business in that country. </a:t>
            </a:r>
            <a:endParaRPr lang="en-US" sz="11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1BA8E9C5-14F8-4839-B378-EA435D1742A7}"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11282129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have Small Network Online courses, also known as SNOCs, which allow students to experience a course in another leading MBA program in a virtual delivery environment. It is a great way to learn a new topic, get a different perspective and expand your network. These courses run during regular terms, such as September to December and January to April and are always delivered online. </a:t>
            </a:r>
          </a:p>
          <a:p>
            <a:r>
              <a:rPr lang="en-US" dirty="0"/>
              <a:t>In the past few years, our students could apply to one of the 25-30 different topics offered each term. </a:t>
            </a:r>
          </a:p>
          <a:p>
            <a:endParaRPr lang="en-US" dirty="0"/>
          </a:p>
        </p:txBody>
      </p:sp>
      <p:sp>
        <p:nvSpPr>
          <p:cNvPr id="4" name="Slide Number Placeholder 3"/>
          <p:cNvSpPr>
            <a:spLocks noGrp="1"/>
          </p:cNvSpPr>
          <p:nvPr>
            <p:ph type="sldNum" sz="quarter" idx="5"/>
          </p:nvPr>
        </p:nvSpPr>
        <p:spPr/>
        <p:txBody>
          <a:bodyPr/>
          <a:lstStyle/>
          <a:p>
            <a:fld id="{D64C97D3-C95E-428F-90B8-EF58E785C62A}" type="slidenum">
              <a:rPr lang="en-US" smtClean="0"/>
              <a:t>25</a:t>
            </a:fld>
            <a:endParaRPr lang="en-US" dirty="0"/>
          </a:p>
        </p:txBody>
      </p:sp>
    </p:spTree>
    <p:extLst>
      <p:ext uri="{BB962C8B-B14F-4D97-AF65-F5344CB8AC3E}">
        <p14:creationId xmlns:p14="http://schemas.microsoft.com/office/powerpoint/2010/main" val="3530002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CA" dirty="0"/>
              <a:t>Here are some of the sample topics that have been offered in the past. </a:t>
            </a:r>
          </a:p>
        </p:txBody>
      </p:sp>
      <p:sp>
        <p:nvSpPr>
          <p:cNvPr id="4" name="Slide Number Placeholder 3"/>
          <p:cNvSpPr>
            <a:spLocks noGrp="1"/>
          </p:cNvSpPr>
          <p:nvPr>
            <p:ph type="sldNum" sz="quarter" idx="10"/>
          </p:nvPr>
        </p:nvSpPr>
        <p:spPr/>
        <p:txBody>
          <a:bodyPr/>
          <a:lstStyle/>
          <a:p>
            <a:fld id="{1BA8E9C5-14F8-4839-B378-EA435D1742A7}"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3664804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58255" indent="-291636">
              <a:spcBef>
                <a:spcPct val="30000"/>
              </a:spcBef>
              <a:defRPr sz="1200">
                <a:solidFill>
                  <a:schemeClr val="tx1"/>
                </a:solidFill>
                <a:latin typeface="Arial" panose="020B0604020202020204" pitchFamily="34" charset="0"/>
                <a:ea typeface="ＭＳ Ｐゴシック" panose="020B0600070205080204" pitchFamily="34" charset="-128"/>
              </a:defRPr>
            </a:lvl2pPr>
            <a:lvl3pPr marL="1166546" indent="-233309">
              <a:spcBef>
                <a:spcPct val="30000"/>
              </a:spcBef>
              <a:defRPr sz="1200">
                <a:solidFill>
                  <a:schemeClr val="tx1"/>
                </a:solidFill>
                <a:latin typeface="Arial" panose="020B0604020202020204" pitchFamily="34" charset="0"/>
                <a:ea typeface="ＭＳ Ｐゴシック" panose="020B0600070205080204" pitchFamily="34" charset="-128"/>
              </a:defRPr>
            </a:lvl3pPr>
            <a:lvl4pPr marL="1633164" indent="-233309">
              <a:spcBef>
                <a:spcPct val="30000"/>
              </a:spcBef>
              <a:defRPr sz="1200">
                <a:solidFill>
                  <a:schemeClr val="tx1"/>
                </a:solidFill>
                <a:latin typeface="Arial" panose="020B0604020202020204" pitchFamily="34" charset="0"/>
                <a:ea typeface="ＭＳ Ｐゴシック" panose="020B0600070205080204" pitchFamily="34" charset="-128"/>
              </a:defRPr>
            </a:lvl4pPr>
            <a:lvl5pPr marL="2099782" indent="-233309">
              <a:spcBef>
                <a:spcPct val="30000"/>
              </a:spcBef>
              <a:defRPr sz="1200">
                <a:solidFill>
                  <a:schemeClr val="tx1"/>
                </a:solidFill>
                <a:latin typeface="Arial" panose="020B0604020202020204" pitchFamily="34" charset="0"/>
                <a:ea typeface="ＭＳ Ｐゴシック" panose="020B0600070205080204" pitchFamily="34" charset="-128"/>
              </a:defRPr>
            </a:lvl5pPr>
            <a:lvl6pPr marL="2566401" indent="-233309"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33019" indent="-233309"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99637" indent="-233309"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66256" indent="-233309"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61F8E84-99E5-4AF7-A4EB-68CA6B06827C}" type="slidenum">
              <a:rPr lang="en-US" altLang="en-US"/>
              <a:pPr>
                <a:spcBef>
                  <a:spcPct val="0"/>
                </a:spcBef>
              </a:pPr>
              <a:t>27</a:t>
            </a:fld>
            <a:endParaRPr lang="en-US" altLang="en-US" dirty="0"/>
          </a:p>
        </p:txBody>
      </p:sp>
      <p:sp>
        <p:nvSpPr>
          <p:cNvPr id="75779" name="Rectangle 2"/>
          <p:cNvSpPr>
            <a:spLocks noGrp="1" noRot="1" noChangeAspect="1" noChangeArrowheads="1" noTextEdit="1"/>
          </p:cNvSpPr>
          <p:nvPr>
            <p:ph type="sldImg"/>
          </p:nvPr>
        </p:nvSpPr>
        <p:spPr>
          <a:xfrm>
            <a:off x="719138" y="1163638"/>
            <a:ext cx="5584825" cy="3141662"/>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8222" marR="0" lvl="0" indent="-178222" algn="l" defTabSz="914400" rtl="0" eaLnBrk="1" fontAlgn="auto" latinLnBrk="0" hangingPunct="1">
              <a:lnSpc>
                <a:spcPct val="100000"/>
              </a:lnSpc>
              <a:spcBef>
                <a:spcPts val="0"/>
              </a:spcBef>
              <a:spcAft>
                <a:spcPts val="0"/>
              </a:spcAft>
              <a:buClrTx/>
              <a:buSzTx/>
              <a:buFontTx/>
              <a:buChar char="•"/>
              <a:tabLst/>
              <a:defRPr/>
            </a:pPr>
            <a:r>
              <a:rPr lang="en-US" altLang="en-US" baseline="0" dirty="0">
                <a:latin typeface="Arial" panose="020B0604020202020204" pitchFamily="34" charset="0"/>
                <a:ea typeface="ＭＳ Ｐゴシック" panose="020B0600070205080204" pitchFamily="34" charset="-128"/>
              </a:rPr>
              <a:t>Finally, those who are interested, will have an opportunity to learn more and apply for the Yale MAM dual degree program. Students can apply while they are in the MBA or after they complete their MBA degree. The Yale MAM program is 9 months in length and runs from August to May, full time on Yale campus. </a:t>
            </a:r>
            <a:endParaRPr lang="en-US" altLang="en-US" dirty="0">
              <a:latin typeface="Arial" panose="020B0604020202020204" pitchFamily="34" charset="0"/>
              <a:ea typeface="ＭＳ Ｐゴシック" panose="020B0600070205080204" pitchFamily="34" charset="-128"/>
            </a:endParaRPr>
          </a:p>
          <a:p>
            <a:pPr marL="178222" indent="-178222">
              <a:buFontTx/>
              <a:buChar char="•"/>
            </a:pPr>
            <a:endParaRPr lang="en-US" altLang="en-US" baseline="0" dirty="0">
              <a:latin typeface="Arial" panose="020B0604020202020204" pitchFamily="34" charset="0"/>
              <a:ea typeface="ＭＳ Ｐゴシック" panose="020B0600070205080204" pitchFamily="34" charset="-128"/>
            </a:endParaRPr>
          </a:p>
          <a:p>
            <a:pPr marL="178222" indent="-178222">
              <a:buFontTx/>
              <a:buChar char="•"/>
            </a:pPr>
            <a:r>
              <a:rPr lang="en-US" altLang="en-US" baseline="0" dirty="0">
                <a:latin typeface="Arial" panose="020B0604020202020204" pitchFamily="34" charset="0"/>
                <a:ea typeface="ＭＳ Ｐゴシック" panose="020B0600070205080204" pitchFamily="34" charset="-128"/>
              </a:rPr>
              <a:t>Please visit the Yale MAM website for more information</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12734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58255" indent="-291636">
              <a:spcBef>
                <a:spcPct val="30000"/>
              </a:spcBef>
              <a:defRPr sz="1200">
                <a:solidFill>
                  <a:schemeClr val="tx1"/>
                </a:solidFill>
                <a:latin typeface="Arial" panose="020B0604020202020204" pitchFamily="34" charset="0"/>
                <a:ea typeface="ＭＳ Ｐゴシック" panose="020B0600070205080204" pitchFamily="34" charset="-128"/>
              </a:defRPr>
            </a:lvl2pPr>
            <a:lvl3pPr marL="1166546" indent="-233309">
              <a:spcBef>
                <a:spcPct val="30000"/>
              </a:spcBef>
              <a:defRPr sz="1200">
                <a:solidFill>
                  <a:schemeClr val="tx1"/>
                </a:solidFill>
                <a:latin typeface="Arial" panose="020B0604020202020204" pitchFamily="34" charset="0"/>
                <a:ea typeface="ＭＳ Ｐゴシック" panose="020B0600070205080204" pitchFamily="34" charset="-128"/>
              </a:defRPr>
            </a:lvl3pPr>
            <a:lvl4pPr marL="1633164" indent="-233309">
              <a:spcBef>
                <a:spcPct val="30000"/>
              </a:spcBef>
              <a:defRPr sz="1200">
                <a:solidFill>
                  <a:schemeClr val="tx1"/>
                </a:solidFill>
                <a:latin typeface="Arial" panose="020B0604020202020204" pitchFamily="34" charset="0"/>
                <a:ea typeface="ＭＳ Ｐゴシック" panose="020B0600070205080204" pitchFamily="34" charset="-128"/>
              </a:defRPr>
            </a:lvl4pPr>
            <a:lvl5pPr marL="2099782" indent="-233309">
              <a:spcBef>
                <a:spcPct val="30000"/>
              </a:spcBef>
              <a:defRPr sz="1200">
                <a:solidFill>
                  <a:schemeClr val="tx1"/>
                </a:solidFill>
                <a:latin typeface="Arial" panose="020B0604020202020204" pitchFamily="34" charset="0"/>
                <a:ea typeface="ＭＳ Ｐゴシック" panose="020B0600070205080204" pitchFamily="34" charset="-128"/>
              </a:defRPr>
            </a:lvl5pPr>
            <a:lvl6pPr marL="2566401" indent="-233309"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3033019" indent="-233309"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99637" indent="-233309"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966256" indent="-233309"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61F8E84-99E5-4AF7-A4EB-68CA6B06827C}" type="slidenum">
              <a:rPr lang="en-US" altLang="en-US"/>
              <a:pPr>
                <a:spcBef>
                  <a:spcPct val="0"/>
                </a:spcBef>
              </a:pPr>
              <a:t>28</a:t>
            </a:fld>
            <a:endParaRPr lang="en-US" altLang="en-US" dirty="0"/>
          </a:p>
        </p:txBody>
      </p:sp>
      <p:sp>
        <p:nvSpPr>
          <p:cNvPr id="75779" name="Rectangle 2"/>
          <p:cNvSpPr>
            <a:spLocks noGrp="1" noRot="1" noChangeAspect="1" noChangeArrowheads="1" noTextEdit="1"/>
          </p:cNvSpPr>
          <p:nvPr>
            <p:ph type="sldImg"/>
          </p:nvPr>
        </p:nvSpPr>
        <p:spPr>
          <a:xfrm>
            <a:off x="719138" y="1163638"/>
            <a:ext cx="5584825" cy="3141662"/>
          </a:xfrm>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8222" marR="0" lvl="0" indent="-178222" algn="l" defTabSz="914400" rtl="0" eaLnBrk="1" fontAlgn="auto" latinLnBrk="0" hangingPunct="1">
              <a:lnSpc>
                <a:spcPct val="100000"/>
              </a:lnSpc>
              <a:spcBef>
                <a:spcPts val="0"/>
              </a:spcBef>
              <a:spcAft>
                <a:spcPts val="0"/>
              </a:spcAft>
              <a:buClrTx/>
              <a:buSzTx/>
              <a:buFontTx/>
              <a:buChar char="•"/>
              <a:tabLst/>
              <a:defRPr/>
            </a:pPr>
            <a:r>
              <a:rPr lang="en-US" altLang="en-US" baseline="0" dirty="0">
                <a:latin typeface="Arial" panose="020B0604020202020204" pitchFamily="34" charset="0"/>
                <a:ea typeface="ＭＳ Ｐゴシック" panose="020B0600070205080204" pitchFamily="34" charset="-128"/>
              </a:rPr>
              <a:t>Finally, those who are interested, will have an opportunity to learn more and apply for the Yale MAM dual degree program. Students can apply while they are in the MBA or after they complete their MBA degree. The Yale MAM program is 9 months in length and runs from August to May, full time on Yale campus. </a:t>
            </a:r>
            <a:endParaRPr lang="en-US" altLang="en-US" dirty="0">
              <a:latin typeface="Arial" panose="020B0604020202020204" pitchFamily="34" charset="0"/>
              <a:ea typeface="ＭＳ Ｐゴシック" panose="020B0600070205080204" pitchFamily="34" charset="-128"/>
            </a:endParaRPr>
          </a:p>
          <a:p>
            <a:pPr marL="178222" indent="-178222">
              <a:buFontTx/>
              <a:buChar char="•"/>
            </a:pPr>
            <a:endParaRPr lang="en-US" altLang="en-US" baseline="0" dirty="0">
              <a:latin typeface="Arial" panose="020B0604020202020204" pitchFamily="34" charset="0"/>
              <a:ea typeface="ＭＳ Ｐゴシック" panose="020B0600070205080204" pitchFamily="34" charset="-128"/>
            </a:endParaRPr>
          </a:p>
          <a:p>
            <a:pPr marL="178222" indent="-178222">
              <a:buFontTx/>
              <a:buChar char="•"/>
            </a:pPr>
            <a:r>
              <a:rPr lang="en-US" altLang="en-US" baseline="0" dirty="0">
                <a:latin typeface="Arial" panose="020B0604020202020204" pitchFamily="34" charset="0"/>
                <a:ea typeface="ＭＳ Ｐゴシック" panose="020B0600070205080204" pitchFamily="34" charset="-128"/>
              </a:rPr>
              <a:t>Please visit the Yale MAM website for more information</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592682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BA8E9C5-14F8-4839-B378-EA435D1742A7}"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2646427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64C97D3-C95E-428F-90B8-EF58E785C62A}" type="slidenum">
              <a:rPr lang="en-US" smtClean="0"/>
              <a:t>3</a:t>
            </a:fld>
            <a:endParaRPr lang="en-US" dirty="0"/>
          </a:p>
        </p:txBody>
      </p:sp>
    </p:spTree>
    <p:extLst>
      <p:ext uri="{BB962C8B-B14F-4D97-AF65-F5344CB8AC3E}">
        <p14:creationId xmlns:p14="http://schemas.microsoft.com/office/powerpoint/2010/main" val="2774524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3725E-36AF-4E9E-9DDD-6D43E5C9AB46}" type="slidenum">
              <a:rPr lang="en-US" smtClean="0"/>
              <a:t>4</a:t>
            </a:fld>
            <a:endParaRPr lang="en-US"/>
          </a:p>
        </p:txBody>
      </p:sp>
    </p:spTree>
    <p:extLst>
      <p:ext uri="{BB962C8B-B14F-4D97-AF65-F5344CB8AC3E}">
        <p14:creationId xmlns:p14="http://schemas.microsoft.com/office/powerpoint/2010/main" val="1006881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3725E-36AF-4E9E-9DDD-6D43E5C9AB46}" type="slidenum">
              <a:rPr lang="en-US" smtClean="0"/>
              <a:t>5</a:t>
            </a:fld>
            <a:endParaRPr lang="en-US"/>
          </a:p>
        </p:txBody>
      </p:sp>
    </p:spTree>
    <p:extLst>
      <p:ext uri="{BB962C8B-B14F-4D97-AF65-F5344CB8AC3E}">
        <p14:creationId xmlns:p14="http://schemas.microsoft.com/office/powerpoint/2010/main" val="3547298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3725E-36AF-4E9E-9DDD-6D43E5C9AB46}" type="slidenum">
              <a:rPr lang="en-US" smtClean="0"/>
              <a:t>6</a:t>
            </a:fld>
            <a:endParaRPr lang="en-US"/>
          </a:p>
        </p:txBody>
      </p:sp>
    </p:spTree>
    <p:extLst>
      <p:ext uri="{BB962C8B-B14F-4D97-AF65-F5344CB8AC3E}">
        <p14:creationId xmlns:p14="http://schemas.microsoft.com/office/powerpoint/2010/main" val="124047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3725E-36AF-4E9E-9DDD-6D43E5C9AB46}" type="slidenum">
              <a:rPr lang="en-US" smtClean="0"/>
              <a:t>7</a:t>
            </a:fld>
            <a:endParaRPr lang="en-US"/>
          </a:p>
        </p:txBody>
      </p:sp>
    </p:spTree>
    <p:extLst>
      <p:ext uri="{BB962C8B-B14F-4D97-AF65-F5344CB8AC3E}">
        <p14:creationId xmlns:p14="http://schemas.microsoft.com/office/powerpoint/2010/main" val="1976559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3725E-36AF-4E9E-9DDD-6D43E5C9AB46}" type="slidenum">
              <a:rPr lang="en-US" smtClean="0"/>
              <a:t>8</a:t>
            </a:fld>
            <a:endParaRPr lang="en-US"/>
          </a:p>
        </p:txBody>
      </p:sp>
    </p:spTree>
    <p:extLst>
      <p:ext uri="{BB962C8B-B14F-4D97-AF65-F5344CB8AC3E}">
        <p14:creationId xmlns:p14="http://schemas.microsoft.com/office/powerpoint/2010/main" val="2643537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3725E-36AF-4E9E-9DDD-6D43E5C9AB46}" type="slidenum">
              <a:rPr lang="en-US" smtClean="0"/>
              <a:t>9</a:t>
            </a:fld>
            <a:endParaRPr lang="en-US"/>
          </a:p>
        </p:txBody>
      </p:sp>
    </p:spTree>
    <p:extLst>
      <p:ext uri="{BB962C8B-B14F-4D97-AF65-F5344CB8AC3E}">
        <p14:creationId xmlns:p14="http://schemas.microsoft.com/office/powerpoint/2010/main" val="1722481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E0ECF2D-5BB9-42C2-9DB1-46423A294A37}" type="datetimeFigureOut">
              <a:rPr lang="en-US" smtClean="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187CA9-E854-42C6-B564-26E6CB625792}" type="slidenum">
              <a:rPr lang="en-US" smtClean="0"/>
              <a:t>‹#›</a:t>
            </a:fld>
            <a:endParaRPr lang="en-US" dirty="0"/>
          </a:p>
        </p:txBody>
      </p:sp>
    </p:spTree>
    <p:extLst>
      <p:ext uri="{BB962C8B-B14F-4D97-AF65-F5344CB8AC3E}">
        <p14:creationId xmlns:p14="http://schemas.microsoft.com/office/powerpoint/2010/main" val="535341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0ECF2D-5BB9-42C2-9DB1-46423A294A37}" type="datetimeFigureOut">
              <a:rPr lang="en-US" smtClean="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187CA9-E854-42C6-B564-26E6CB625792}" type="slidenum">
              <a:rPr lang="en-US" smtClean="0"/>
              <a:t>‹#›</a:t>
            </a:fld>
            <a:endParaRPr lang="en-US" dirty="0"/>
          </a:p>
        </p:txBody>
      </p:sp>
    </p:spTree>
    <p:extLst>
      <p:ext uri="{BB962C8B-B14F-4D97-AF65-F5344CB8AC3E}">
        <p14:creationId xmlns:p14="http://schemas.microsoft.com/office/powerpoint/2010/main" val="12279251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0ECF2D-5BB9-42C2-9DB1-46423A294A37}" type="datetimeFigureOut">
              <a:rPr lang="en-US" smtClean="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187CA9-E854-42C6-B564-26E6CB625792}" type="slidenum">
              <a:rPr lang="en-US" smtClean="0"/>
              <a:t>‹#›</a:t>
            </a:fld>
            <a:endParaRPr lang="en-US" dirty="0"/>
          </a:p>
        </p:txBody>
      </p:sp>
    </p:spTree>
    <p:extLst>
      <p:ext uri="{BB962C8B-B14F-4D97-AF65-F5344CB8AC3E}">
        <p14:creationId xmlns:p14="http://schemas.microsoft.com/office/powerpoint/2010/main" val="25815863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Title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2130426"/>
            <a:ext cx="10261600" cy="384175"/>
          </a:xfrm>
          <a:prstGeom prst="rect">
            <a:avLst/>
          </a:prstGeom>
        </p:spPr>
        <p:txBody>
          <a:bodyPr wrap="square" lIns="0" tIns="0" rIns="0" bIns="0" anchor="t" anchorCtr="0">
            <a:noAutofit/>
          </a:bodyPr>
          <a:lstStyle>
            <a:lvl1pPr marL="0" marR="0" indent="0" algn="l" defTabSz="457200" rtl="0" eaLnBrk="1" fontAlgn="auto" latinLnBrk="0" hangingPunct="1">
              <a:lnSpc>
                <a:spcPct val="100000"/>
              </a:lnSpc>
              <a:spcBef>
                <a:spcPct val="0"/>
              </a:spcBef>
              <a:spcAft>
                <a:spcPts val="0"/>
              </a:spcAft>
              <a:buClrTx/>
              <a:buSzTx/>
              <a:buFontTx/>
              <a:buNone/>
              <a:tabLst/>
              <a:defRPr sz="2400" b="1" i="0" kern="1200" spc="-70">
                <a:solidFill>
                  <a:srgbClr val="A3AD2A"/>
                </a:solidFill>
              </a:defRPr>
            </a:lvl1pPr>
          </a:lstStyle>
          <a:p>
            <a:r>
              <a:rPr lang="en-US" dirty="0"/>
              <a:t>TITLE OF SECTION LORUM IPSUM</a:t>
            </a:r>
            <a:br>
              <a:rPr lang="en-US" dirty="0"/>
            </a:br>
            <a:endParaRPr lang="en-US" dirty="0"/>
          </a:p>
        </p:txBody>
      </p:sp>
      <p:sp>
        <p:nvSpPr>
          <p:cNvPr id="3" name="Subtitle 2"/>
          <p:cNvSpPr>
            <a:spLocks noGrp="1"/>
          </p:cNvSpPr>
          <p:nvPr>
            <p:ph type="subTitle" idx="1" hasCustomPrompt="1"/>
          </p:nvPr>
        </p:nvSpPr>
        <p:spPr>
          <a:xfrm>
            <a:off x="1219200" y="2514600"/>
            <a:ext cx="6807200" cy="381000"/>
          </a:xfrm>
          <a:prstGeom prst="rect">
            <a:avLst/>
          </a:prstGeom>
        </p:spPr>
        <p:txBody>
          <a:bodyPr lIns="0" tIns="0" rIns="0" bIns="0" anchor="t" anchorCtr="0">
            <a:noAutofit/>
          </a:bodyPr>
          <a:lstStyle>
            <a:lvl1pPr marL="0" indent="0" algn="l">
              <a:spcBef>
                <a:spcPts val="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Text et dolorios sa asperum nonsequa</a:t>
            </a:r>
          </a:p>
        </p:txBody>
      </p:sp>
      <p:sp>
        <p:nvSpPr>
          <p:cNvPr id="7" name="Content Placeholder 2"/>
          <p:cNvSpPr>
            <a:spLocks noGrp="1"/>
          </p:cNvSpPr>
          <p:nvPr>
            <p:ph sz="half" idx="10" hasCustomPrompt="1"/>
          </p:nvPr>
        </p:nvSpPr>
        <p:spPr>
          <a:xfrm>
            <a:off x="1219200" y="3124202"/>
            <a:ext cx="10261600" cy="2666999"/>
          </a:xfrm>
          <a:prstGeom prst="rect">
            <a:avLst/>
          </a:prstGeom>
        </p:spPr>
        <p:txBody>
          <a:bodyPr lIns="0" tIns="0" rIns="0" bIns="0">
            <a:noAutofit/>
          </a:bodyPr>
          <a:lstStyle>
            <a:lvl1pPr marL="0" indent="0" algn="l">
              <a:lnSpc>
                <a:spcPts val="2220"/>
              </a:lnSpc>
              <a:spcBef>
                <a:spcPts val="600"/>
              </a:spcBef>
              <a:spcAft>
                <a:spcPts val="600"/>
              </a:spcAft>
              <a:buFontTx/>
              <a:buNone/>
              <a:defRPr lang="en-US" sz="1600" b="0" i="0" kern="100" spc="-40">
                <a:solidFill>
                  <a:srgbClr val="778285"/>
                </a:solidFill>
                <a:effectLst/>
                <a:latin typeface="Arial"/>
              </a:defRPr>
            </a:lvl1pPr>
            <a:lvl2pPr>
              <a:defRPr sz="2400"/>
            </a:lvl2pPr>
            <a:lvl3pPr>
              <a:defRPr sz="2000"/>
            </a:lvl3pPr>
            <a:lvl4pPr marL="1371600" indent="0">
              <a:buNone/>
              <a:defRPr sz="1800"/>
            </a:lvl4pPr>
            <a:lvl5pPr>
              <a:defRPr sz="1800"/>
            </a:lvl5pPr>
            <a:lvl6pPr>
              <a:defRPr sz="1800"/>
            </a:lvl6pPr>
            <a:lvl7pPr>
              <a:defRPr sz="1800"/>
            </a:lvl7pPr>
            <a:lvl8pPr>
              <a:defRPr sz="1800"/>
            </a:lvl8pPr>
            <a:lvl9pPr>
              <a:defRPr sz="1800"/>
            </a:lvl9pPr>
          </a:lstStyle>
          <a:p>
            <a:r>
              <a:rPr lang="en-US" sz="1600" dirty="0">
                <a:effectLst/>
                <a:latin typeface="Arial"/>
                <a:ea typeface="ＭＳ 明朝"/>
                <a:cs typeface="Times New Roman"/>
              </a:rPr>
              <a:t>Intro Text lorem ipsum que quo que eicille stiorio nseque re sum voluptas autati dolupta tiscimaximi, quam ad quam, que nus estrupta perum venda quassitaest quaerem porpor si omnihillab id quas doluptam esci sendis asperum nonsequam que necto tecum entotatum nistis dolo.</a:t>
            </a:r>
            <a:endParaRPr lang="en-US" sz="1200" dirty="0">
              <a:effectLst/>
              <a:latin typeface="Cambria"/>
              <a:ea typeface="ＭＳ 明朝"/>
              <a:cs typeface="Times New Roman"/>
            </a:endParaRPr>
          </a:p>
          <a:p>
            <a:r>
              <a:rPr lang="en-US" sz="1600" dirty="0">
                <a:effectLst/>
                <a:latin typeface="Arial"/>
                <a:ea typeface="ＭＳ 明朝"/>
                <a:cs typeface="Times New Roman"/>
              </a:rPr>
              <a:t> </a:t>
            </a:r>
            <a:endParaRPr lang="en-US" sz="1200" dirty="0">
              <a:effectLst/>
              <a:latin typeface="Cambria"/>
              <a:ea typeface="ＭＳ 明朝"/>
              <a:cs typeface="Times New Roman"/>
            </a:endParaRPr>
          </a:p>
        </p:txBody>
      </p:sp>
      <p:sp>
        <p:nvSpPr>
          <p:cNvPr id="19" name="Text Placeholder 18"/>
          <p:cNvSpPr>
            <a:spLocks noGrp="1"/>
          </p:cNvSpPr>
          <p:nvPr>
            <p:ph type="body" sz="quarter" idx="11" hasCustomPrompt="1"/>
          </p:nvPr>
        </p:nvSpPr>
        <p:spPr>
          <a:xfrm>
            <a:off x="1219200" y="457200"/>
            <a:ext cx="8229600" cy="228600"/>
          </a:xfrm>
          <a:prstGeom prst="rect">
            <a:avLst/>
          </a:prstGeom>
        </p:spPr>
        <p:txBody>
          <a:bodyPr lIns="0" tIns="0" rIns="0" bIns="0"/>
          <a:lstStyle>
            <a:lvl1pPr marL="0" indent="0">
              <a:buNone/>
              <a:defRPr lang="en-US" sz="1200" smtClean="0">
                <a:solidFill>
                  <a:srgbClr val="354047"/>
                </a:solidFill>
                <a:effectLst/>
              </a:defRPr>
            </a:lvl1pPr>
          </a:lstStyle>
          <a:p>
            <a:r>
              <a:rPr lang="en-US" sz="1200" dirty="0">
                <a:effectLst/>
                <a:latin typeface="+mn-lt"/>
                <a:ea typeface="ＭＳ 明朝"/>
                <a:cs typeface="Times New Roman"/>
              </a:rPr>
              <a:t>Title of Presentation</a:t>
            </a:r>
            <a:endParaRPr lang="en-US" sz="1200" dirty="0">
              <a:effectLst/>
              <a:latin typeface="Cambria"/>
              <a:ea typeface="ＭＳ 明朝"/>
              <a:cs typeface="Times New Roman"/>
            </a:endParaRPr>
          </a:p>
        </p:txBody>
      </p:sp>
      <p:sp>
        <p:nvSpPr>
          <p:cNvPr id="21" name="Text Placeholder 20"/>
          <p:cNvSpPr>
            <a:spLocks noGrp="1"/>
          </p:cNvSpPr>
          <p:nvPr>
            <p:ph type="body" sz="quarter" idx="12" hasCustomPrompt="1"/>
          </p:nvPr>
        </p:nvSpPr>
        <p:spPr>
          <a:xfrm>
            <a:off x="1219200" y="685800"/>
            <a:ext cx="5689600" cy="228600"/>
          </a:xfrm>
          <a:prstGeom prst="rect">
            <a:avLst/>
          </a:prstGeom>
        </p:spPr>
        <p:txBody>
          <a:bodyPr lIns="0" tIns="0" rIns="0" bIns="0"/>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1200" smtClean="0">
                <a:solidFill>
                  <a:schemeClr val="bg1"/>
                </a:solidFill>
                <a:effectLs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200" dirty="0">
                <a:effectLst/>
                <a:latin typeface="+mn-lt"/>
                <a:ea typeface="ＭＳ 明朝"/>
                <a:cs typeface="Times New Roman"/>
              </a:rPr>
              <a:t>Section Running Header</a:t>
            </a:r>
            <a:endParaRPr lang="en-US" sz="1200" dirty="0">
              <a:effectLst/>
              <a:latin typeface="Cambria"/>
              <a:ea typeface="ＭＳ 明朝"/>
              <a:cs typeface="Times New Roman"/>
            </a:endParaRPr>
          </a:p>
        </p:txBody>
      </p:sp>
    </p:spTree>
    <p:extLst>
      <p:ext uri="{BB962C8B-B14F-4D97-AF65-F5344CB8AC3E}">
        <p14:creationId xmlns:p14="http://schemas.microsoft.com/office/powerpoint/2010/main" val="4287220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200497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57575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00355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50748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581726"/>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210622"/>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98383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0ECF2D-5BB9-42C2-9DB1-46423A294A37}" type="datetimeFigureOut">
              <a:rPr lang="en-US" smtClean="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187CA9-E854-42C6-B564-26E6CB625792}" type="slidenum">
              <a:rPr lang="en-US" smtClean="0"/>
              <a:t>‹#›</a:t>
            </a:fld>
            <a:endParaRPr lang="en-US" dirty="0"/>
          </a:p>
        </p:txBody>
      </p:sp>
    </p:spTree>
    <p:extLst>
      <p:ext uri="{BB962C8B-B14F-4D97-AF65-F5344CB8AC3E}">
        <p14:creationId xmlns:p14="http://schemas.microsoft.com/office/powerpoint/2010/main" val="3579614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137036"/>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287760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17687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087673"/>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30A7306C-AEF7-644D-AA80-0833A02DF686}"/>
              </a:ext>
            </a:extLst>
          </p:cNvPr>
          <p:cNvSpPr>
            <a:spLocks noGrp="1"/>
          </p:cNvSpPr>
          <p:nvPr>
            <p:ph type="pic" idx="1"/>
          </p:nvPr>
        </p:nvSpPr>
        <p:spPr>
          <a:xfrm>
            <a:off x="0" y="2"/>
            <a:ext cx="12184955" cy="4131365"/>
          </a:xfrm>
          <a:custGeom>
            <a:avLst/>
            <a:gdLst>
              <a:gd name="connsiteX0" fmla="*/ 0 w 12184954"/>
              <a:gd name="connsiteY0" fmla="*/ 0 h 3733800"/>
              <a:gd name="connsiteX1" fmla="*/ 12184954 w 12184954"/>
              <a:gd name="connsiteY1" fmla="*/ 0 h 3733800"/>
              <a:gd name="connsiteX2" fmla="*/ 12184954 w 12184954"/>
              <a:gd name="connsiteY2" fmla="*/ 3733800 h 3733800"/>
              <a:gd name="connsiteX3" fmla="*/ 0 w 12184954"/>
              <a:gd name="connsiteY3" fmla="*/ 3733800 h 3733800"/>
              <a:gd name="connsiteX4" fmla="*/ 0 w 12184954"/>
              <a:gd name="connsiteY4" fmla="*/ 0 h 3733800"/>
              <a:gd name="connsiteX0" fmla="*/ 0 w 12184954"/>
              <a:gd name="connsiteY0" fmla="*/ 0 h 4131365"/>
              <a:gd name="connsiteX1" fmla="*/ 12184954 w 12184954"/>
              <a:gd name="connsiteY1" fmla="*/ 0 h 4131365"/>
              <a:gd name="connsiteX2" fmla="*/ 12175015 w 12184954"/>
              <a:gd name="connsiteY2" fmla="*/ 4131365 h 4131365"/>
              <a:gd name="connsiteX3" fmla="*/ 0 w 12184954"/>
              <a:gd name="connsiteY3" fmla="*/ 3733800 h 4131365"/>
              <a:gd name="connsiteX4" fmla="*/ 0 w 12184954"/>
              <a:gd name="connsiteY4" fmla="*/ 0 h 413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4954" h="4131365">
                <a:moveTo>
                  <a:pt x="0" y="0"/>
                </a:moveTo>
                <a:lnTo>
                  <a:pt x="12184954" y="0"/>
                </a:lnTo>
                <a:lnTo>
                  <a:pt x="12175015" y="4131365"/>
                </a:lnTo>
                <a:lnTo>
                  <a:pt x="0" y="3733800"/>
                </a:lnTo>
                <a:lnTo>
                  <a:pt x="0" y="0"/>
                </a:lnTo>
                <a:close/>
              </a:path>
            </a:pathLst>
          </a:cu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9" name="Triangle 8">
            <a:extLst>
              <a:ext uri="{FF2B5EF4-FFF2-40B4-BE49-F238E27FC236}">
                <a16:creationId xmlns:a16="http://schemas.microsoft.com/office/drawing/2014/main" id="{314E9AF4-DCE7-BE4D-8203-E632AB6CD99C}"/>
              </a:ext>
            </a:extLst>
          </p:cNvPr>
          <p:cNvSpPr/>
          <p:nvPr userDrawn="1"/>
        </p:nvSpPr>
        <p:spPr>
          <a:xfrm>
            <a:off x="-3522" y="3733801"/>
            <a:ext cx="3347831" cy="430697"/>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Lst>
            <a:ahLst/>
            <a:cxnLst>
              <a:cxn ang="0">
                <a:pos x="connsiteX0" y="connsiteY0"/>
              </a:cxn>
              <a:cxn ang="0">
                <a:pos x="connsiteX1" y="connsiteY1"/>
              </a:cxn>
              <a:cxn ang="0">
                <a:pos x="connsiteX2" y="connsiteY2"/>
              </a:cxn>
              <a:cxn ang="0">
                <a:pos x="connsiteX3" y="connsiteY3"/>
              </a:cxn>
            </a:cxnLst>
            <a:rect l="l" t="t" r="r" b="b"/>
            <a:pathLst>
              <a:path w="3347831" h="430697">
                <a:moveTo>
                  <a:pt x="1657" y="430697"/>
                </a:moveTo>
                <a:cubicBezTo>
                  <a:pt x="1105" y="300384"/>
                  <a:pt x="552" y="130313"/>
                  <a:pt x="0" y="0"/>
                </a:cubicBezTo>
                <a:lnTo>
                  <a:pt x="3347831" y="112644"/>
                </a:lnTo>
                <a:lnTo>
                  <a:pt x="1657" y="430697"/>
                </a:lnTo>
                <a:close/>
              </a:path>
            </a:pathLst>
          </a:cu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A picture containing drawing&#10;&#10;Description automatically generated">
            <a:extLst>
              <a:ext uri="{FF2B5EF4-FFF2-40B4-BE49-F238E27FC236}">
                <a16:creationId xmlns:a16="http://schemas.microsoft.com/office/drawing/2014/main" id="{47F0B188-E2D0-D44F-8BE1-CAC360AEFB2E}"/>
              </a:ext>
            </a:extLst>
          </p:cNvPr>
          <p:cNvPicPr>
            <a:picLocks noChangeAspect="1"/>
          </p:cNvPicPr>
          <p:nvPr userDrawn="1"/>
        </p:nvPicPr>
        <p:blipFill>
          <a:blip r:embed="rId2"/>
          <a:stretch>
            <a:fillRect/>
          </a:stretch>
        </p:blipFill>
        <p:spPr>
          <a:xfrm>
            <a:off x="457200" y="6083853"/>
            <a:ext cx="1934312" cy="508001"/>
          </a:xfrm>
          <a:prstGeom prst="rect">
            <a:avLst/>
          </a:prstGeom>
        </p:spPr>
      </p:pic>
      <p:sp>
        <p:nvSpPr>
          <p:cNvPr id="13" name="Text Placeholder 12">
            <a:extLst>
              <a:ext uri="{FF2B5EF4-FFF2-40B4-BE49-F238E27FC236}">
                <a16:creationId xmlns:a16="http://schemas.microsoft.com/office/drawing/2014/main" id="{DDB35104-AD26-D347-B366-33121605C95C}"/>
              </a:ext>
            </a:extLst>
          </p:cNvPr>
          <p:cNvSpPr>
            <a:spLocks noGrp="1"/>
          </p:cNvSpPr>
          <p:nvPr>
            <p:ph type="body" sz="quarter" idx="10" hasCustomPrompt="1"/>
          </p:nvPr>
        </p:nvSpPr>
        <p:spPr>
          <a:xfrm>
            <a:off x="381000" y="4419600"/>
            <a:ext cx="5433392" cy="762000"/>
          </a:xfrm>
          <a:prstGeom prst="rect">
            <a:avLst/>
          </a:prstGeom>
        </p:spPr>
        <p:txBody>
          <a:bodyPr/>
          <a:lstStyle>
            <a:lvl1pPr marL="0" indent="0">
              <a:buNone/>
              <a:defRPr sz="5600" b="1" i="0" spc="100" baseline="0">
                <a:solidFill>
                  <a:srgbClr val="5B6770"/>
                </a:solidFill>
                <a:latin typeface="Stag Semibold" panose="02000503060000020004" pitchFamily="2" charset="77"/>
              </a:defRPr>
            </a:lvl1pPr>
          </a:lstStyle>
          <a:p>
            <a:pPr lvl="0"/>
            <a:r>
              <a:rPr lang="en-US" dirty="0"/>
              <a:t>UBC Sauder</a:t>
            </a:r>
          </a:p>
        </p:txBody>
      </p:sp>
      <p:sp>
        <p:nvSpPr>
          <p:cNvPr id="15" name="Text Placeholder 14">
            <a:extLst>
              <a:ext uri="{FF2B5EF4-FFF2-40B4-BE49-F238E27FC236}">
                <a16:creationId xmlns:a16="http://schemas.microsoft.com/office/drawing/2014/main" id="{6674B8F5-FCEA-D642-A067-B485C384E8A8}"/>
              </a:ext>
            </a:extLst>
          </p:cNvPr>
          <p:cNvSpPr>
            <a:spLocks noGrp="1"/>
          </p:cNvSpPr>
          <p:nvPr>
            <p:ph type="body" sz="quarter" idx="11" hasCustomPrompt="1"/>
          </p:nvPr>
        </p:nvSpPr>
        <p:spPr>
          <a:xfrm>
            <a:off x="404192" y="5257800"/>
            <a:ext cx="4572000" cy="990600"/>
          </a:xfrm>
          <a:prstGeom prst="rect">
            <a:avLst/>
          </a:prstGeom>
        </p:spPr>
        <p:txBody>
          <a:bodyPr/>
          <a:lstStyle>
            <a:lvl1pPr marL="0" indent="0">
              <a:buNone/>
              <a:defRPr sz="2100" b="1" i="0" spc="0">
                <a:solidFill>
                  <a:srgbClr val="65B333"/>
                </a:solidFill>
                <a:latin typeface="Whitney Semibold" pitchFamily="2" charset="0"/>
              </a:defRPr>
            </a:lvl1pPr>
          </a:lstStyle>
          <a:p>
            <a:pPr lvl="0"/>
            <a:r>
              <a:rPr lang="en-US" dirty="0"/>
              <a:t>Sample presentation deck</a:t>
            </a:r>
          </a:p>
        </p:txBody>
      </p:sp>
      <p:pic>
        <p:nvPicPr>
          <p:cNvPr id="2" name="Picture 1">
            <a:extLst>
              <a:ext uri="{FF2B5EF4-FFF2-40B4-BE49-F238E27FC236}">
                <a16:creationId xmlns:a16="http://schemas.microsoft.com/office/drawing/2014/main" id="{74EF2351-27C5-AA4F-8933-FE480F2ABCAE}"/>
              </a:ext>
            </a:extLst>
          </p:cNvPr>
          <p:cNvPicPr>
            <a:picLocks noChangeAspect="1"/>
          </p:cNvPicPr>
          <p:nvPr userDrawn="1"/>
        </p:nvPicPr>
        <p:blipFill>
          <a:blip r:embed="rId3"/>
          <a:stretch>
            <a:fillRect/>
          </a:stretch>
        </p:blipFill>
        <p:spPr>
          <a:xfrm>
            <a:off x="10389220" y="6141478"/>
            <a:ext cx="1320800" cy="392749"/>
          </a:xfrm>
          <a:prstGeom prst="rect">
            <a:avLst/>
          </a:prstGeom>
        </p:spPr>
      </p:pic>
    </p:spTree>
    <p:extLst>
      <p:ext uri="{BB962C8B-B14F-4D97-AF65-F5344CB8AC3E}">
        <p14:creationId xmlns:p14="http://schemas.microsoft.com/office/powerpoint/2010/main" val="2001029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ull Screen Image">
    <p:spTree>
      <p:nvGrpSpPr>
        <p:cNvPr id="1" name=""/>
        <p:cNvGrpSpPr/>
        <p:nvPr/>
      </p:nvGrpSpPr>
      <p:grpSpPr>
        <a:xfrm>
          <a:off x="0" y="0"/>
          <a:ext cx="0" cy="0"/>
          <a:chOff x="0" y="0"/>
          <a:chExt cx="0" cy="0"/>
        </a:xfrm>
      </p:grpSpPr>
      <p:sp>
        <p:nvSpPr>
          <p:cNvPr id="5" name="Triangle 8">
            <a:extLst>
              <a:ext uri="{FF2B5EF4-FFF2-40B4-BE49-F238E27FC236}">
                <a16:creationId xmlns:a16="http://schemas.microsoft.com/office/drawing/2014/main" id="{4BE2D037-0233-F24F-81DF-3B45AC460CC9}"/>
              </a:ext>
            </a:extLst>
          </p:cNvPr>
          <p:cNvSpPr/>
          <p:nvPr userDrawn="1"/>
        </p:nvSpPr>
        <p:spPr>
          <a:xfrm flipH="1" flipV="1">
            <a:off x="304801" y="6517913"/>
            <a:ext cx="5816115" cy="346055"/>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5233968"/>
              <a:gd name="connsiteY0" fmla="*/ 434596 h 434596"/>
              <a:gd name="connsiteX1" fmla="*/ 0 w 5233968"/>
              <a:gd name="connsiteY1" fmla="*/ 3899 h 434596"/>
              <a:gd name="connsiteX2" fmla="*/ 5233968 w 5233968"/>
              <a:gd name="connsiteY2" fmla="*/ 0 h 434596"/>
              <a:gd name="connsiteX3" fmla="*/ 1657 w 5233968"/>
              <a:gd name="connsiteY3" fmla="*/ 434596 h 434596"/>
              <a:gd name="connsiteX0" fmla="*/ 0 w 6058082"/>
              <a:gd name="connsiteY0" fmla="*/ 446249 h 446249"/>
              <a:gd name="connsiteX1" fmla="*/ 824114 w 6058082"/>
              <a:gd name="connsiteY1" fmla="*/ 3899 h 446249"/>
              <a:gd name="connsiteX2" fmla="*/ 6058082 w 6058082"/>
              <a:gd name="connsiteY2" fmla="*/ 0 h 446249"/>
              <a:gd name="connsiteX3" fmla="*/ 0 w 6058082"/>
              <a:gd name="connsiteY3" fmla="*/ 446249 h 446249"/>
              <a:gd name="connsiteX0" fmla="*/ 3 w 6058085"/>
              <a:gd name="connsiteY0" fmla="*/ 454005 h 454005"/>
              <a:gd name="connsiteX1" fmla="*/ 64032 w 6058085"/>
              <a:gd name="connsiteY1" fmla="*/ 0 h 454005"/>
              <a:gd name="connsiteX2" fmla="*/ 6058085 w 6058085"/>
              <a:gd name="connsiteY2" fmla="*/ 7756 h 454005"/>
              <a:gd name="connsiteX3" fmla="*/ 3 w 6058085"/>
              <a:gd name="connsiteY3" fmla="*/ 454005 h 454005"/>
              <a:gd name="connsiteX0" fmla="*/ 8 w 6058090"/>
              <a:gd name="connsiteY0" fmla="*/ 454005 h 454005"/>
              <a:gd name="connsiteX1" fmla="*/ 64037 w 6058090"/>
              <a:gd name="connsiteY1" fmla="*/ 0 h 454005"/>
              <a:gd name="connsiteX2" fmla="*/ 6058090 w 6058090"/>
              <a:gd name="connsiteY2" fmla="*/ 7756 h 454005"/>
              <a:gd name="connsiteX3" fmla="*/ 8 w 6058090"/>
              <a:gd name="connsiteY3" fmla="*/ 454005 h 454005"/>
              <a:gd name="connsiteX0" fmla="*/ 4 w 6087996"/>
              <a:gd name="connsiteY0" fmla="*/ 449877 h 449877"/>
              <a:gd name="connsiteX1" fmla="*/ 93943 w 6087996"/>
              <a:gd name="connsiteY1" fmla="*/ 0 h 449877"/>
              <a:gd name="connsiteX2" fmla="*/ 6087996 w 6087996"/>
              <a:gd name="connsiteY2" fmla="*/ 7756 h 449877"/>
              <a:gd name="connsiteX3" fmla="*/ 4 w 6087996"/>
              <a:gd name="connsiteY3" fmla="*/ 449877 h 449877"/>
              <a:gd name="connsiteX0" fmla="*/ 0 w 6087992"/>
              <a:gd name="connsiteY0" fmla="*/ 449877 h 449877"/>
              <a:gd name="connsiteX1" fmla="*/ 93939 w 6087992"/>
              <a:gd name="connsiteY1" fmla="*/ 0 h 449877"/>
              <a:gd name="connsiteX2" fmla="*/ 6087992 w 6087992"/>
              <a:gd name="connsiteY2" fmla="*/ 7756 h 449877"/>
              <a:gd name="connsiteX3" fmla="*/ 0 w 6087992"/>
              <a:gd name="connsiteY3" fmla="*/ 449877 h 449877"/>
              <a:gd name="connsiteX0" fmla="*/ 0 w 6087992"/>
              <a:gd name="connsiteY0" fmla="*/ 449877 h 449877"/>
              <a:gd name="connsiteX1" fmla="*/ 93939 w 6087992"/>
              <a:gd name="connsiteY1" fmla="*/ 0 h 449877"/>
              <a:gd name="connsiteX2" fmla="*/ 6087992 w 6087992"/>
              <a:gd name="connsiteY2" fmla="*/ 7756 h 449877"/>
              <a:gd name="connsiteX3" fmla="*/ 0 w 6087992"/>
              <a:gd name="connsiteY3" fmla="*/ 449877 h 449877"/>
              <a:gd name="connsiteX0" fmla="*/ 0 w 6087992"/>
              <a:gd name="connsiteY0" fmla="*/ 449877 h 449877"/>
              <a:gd name="connsiteX1" fmla="*/ 87292 w 6087992"/>
              <a:gd name="connsiteY1" fmla="*/ 0 h 449877"/>
              <a:gd name="connsiteX2" fmla="*/ 6087992 w 6087992"/>
              <a:gd name="connsiteY2" fmla="*/ 7756 h 449877"/>
              <a:gd name="connsiteX3" fmla="*/ 0 w 6087992"/>
              <a:gd name="connsiteY3" fmla="*/ 449877 h 449877"/>
            </a:gdLst>
            <a:ahLst/>
            <a:cxnLst>
              <a:cxn ang="0">
                <a:pos x="connsiteX0" y="connsiteY0"/>
              </a:cxn>
              <a:cxn ang="0">
                <a:pos x="connsiteX1" y="connsiteY1"/>
              </a:cxn>
              <a:cxn ang="0">
                <a:pos x="connsiteX2" y="connsiteY2"/>
              </a:cxn>
              <a:cxn ang="0">
                <a:pos x="connsiteX3" y="connsiteY3"/>
              </a:cxn>
            </a:cxnLst>
            <a:rect l="l" t="t" r="r" b="b"/>
            <a:pathLst>
              <a:path w="6087992" h="449877">
                <a:moveTo>
                  <a:pt x="0" y="449877"/>
                </a:moveTo>
                <a:cubicBezTo>
                  <a:pt x="26035" y="307181"/>
                  <a:pt x="66926" y="124486"/>
                  <a:pt x="87292" y="0"/>
                </a:cubicBezTo>
                <a:lnTo>
                  <a:pt x="6087992" y="7756"/>
                </a:lnTo>
                <a:cubicBezTo>
                  <a:pt x="4972601" y="113774"/>
                  <a:pt x="1115391" y="343859"/>
                  <a:pt x="0" y="449877"/>
                </a:cubicBez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Picture Placeholder 2">
            <a:extLst>
              <a:ext uri="{FF2B5EF4-FFF2-40B4-BE49-F238E27FC236}">
                <a16:creationId xmlns:a16="http://schemas.microsoft.com/office/drawing/2014/main" id="{CEDEA0B6-A0C1-B547-9A7C-4FCA1D5BD375}"/>
              </a:ext>
            </a:extLst>
          </p:cNvPr>
          <p:cNvSpPr>
            <a:spLocks noGrp="1"/>
          </p:cNvSpPr>
          <p:nvPr>
            <p:ph type="pic" idx="1"/>
          </p:nvPr>
        </p:nvSpPr>
        <p:spPr>
          <a:xfrm>
            <a:off x="6033247" y="2"/>
            <a:ext cx="6164491" cy="6875431"/>
          </a:xfrm>
          <a:custGeom>
            <a:avLst/>
            <a:gdLst>
              <a:gd name="connsiteX0" fmla="*/ 0 w 12184954"/>
              <a:gd name="connsiteY0" fmla="*/ 0 h 3733800"/>
              <a:gd name="connsiteX1" fmla="*/ 12184954 w 12184954"/>
              <a:gd name="connsiteY1" fmla="*/ 0 h 3733800"/>
              <a:gd name="connsiteX2" fmla="*/ 12184954 w 12184954"/>
              <a:gd name="connsiteY2" fmla="*/ 3733800 h 3733800"/>
              <a:gd name="connsiteX3" fmla="*/ 0 w 12184954"/>
              <a:gd name="connsiteY3" fmla="*/ 3733800 h 3733800"/>
              <a:gd name="connsiteX4" fmla="*/ 0 w 12184954"/>
              <a:gd name="connsiteY4" fmla="*/ 0 h 3733800"/>
              <a:gd name="connsiteX0" fmla="*/ 0 w 12184954"/>
              <a:gd name="connsiteY0" fmla="*/ 0 h 4131365"/>
              <a:gd name="connsiteX1" fmla="*/ 12184954 w 12184954"/>
              <a:gd name="connsiteY1" fmla="*/ 0 h 4131365"/>
              <a:gd name="connsiteX2" fmla="*/ 12175015 w 12184954"/>
              <a:gd name="connsiteY2" fmla="*/ 4131365 h 4131365"/>
              <a:gd name="connsiteX3" fmla="*/ 0 w 12184954"/>
              <a:gd name="connsiteY3" fmla="*/ 3733800 h 4131365"/>
              <a:gd name="connsiteX4" fmla="*/ 0 w 12184954"/>
              <a:gd name="connsiteY4" fmla="*/ 0 h 4131365"/>
              <a:gd name="connsiteX0" fmla="*/ 0 w 12217348"/>
              <a:gd name="connsiteY0" fmla="*/ 0 h 6408898"/>
              <a:gd name="connsiteX1" fmla="*/ 12184954 w 12217348"/>
              <a:gd name="connsiteY1" fmla="*/ 0 h 6408898"/>
              <a:gd name="connsiteX2" fmla="*/ 12217348 w 12217348"/>
              <a:gd name="connsiteY2" fmla="*/ 6408898 h 6408898"/>
              <a:gd name="connsiteX3" fmla="*/ 0 w 12217348"/>
              <a:gd name="connsiteY3" fmla="*/ 3733800 h 6408898"/>
              <a:gd name="connsiteX4" fmla="*/ 0 w 12217348"/>
              <a:gd name="connsiteY4" fmla="*/ 0 h 6408898"/>
              <a:gd name="connsiteX0" fmla="*/ 0 w 12217348"/>
              <a:gd name="connsiteY0" fmla="*/ 0 h 6866466"/>
              <a:gd name="connsiteX1" fmla="*/ 12184954 w 12217348"/>
              <a:gd name="connsiteY1" fmla="*/ 0 h 6866466"/>
              <a:gd name="connsiteX2" fmla="*/ 12217348 w 12217348"/>
              <a:gd name="connsiteY2" fmla="*/ 6408898 h 6866466"/>
              <a:gd name="connsiteX3" fmla="*/ 0 w 12217348"/>
              <a:gd name="connsiteY3" fmla="*/ 6866466 h 6866466"/>
              <a:gd name="connsiteX4" fmla="*/ 0 w 12217348"/>
              <a:gd name="connsiteY4" fmla="*/ 0 h 6866466"/>
              <a:gd name="connsiteX0" fmla="*/ 0 w 12188773"/>
              <a:gd name="connsiteY0" fmla="*/ 0 h 6866466"/>
              <a:gd name="connsiteX1" fmla="*/ 12184954 w 12188773"/>
              <a:gd name="connsiteY1" fmla="*/ 0 h 6866466"/>
              <a:gd name="connsiteX2" fmla="*/ 12188773 w 12188773"/>
              <a:gd name="connsiteY2" fmla="*/ 6421598 h 6866466"/>
              <a:gd name="connsiteX3" fmla="*/ 0 w 12188773"/>
              <a:gd name="connsiteY3" fmla="*/ 6866466 h 6866466"/>
              <a:gd name="connsiteX4" fmla="*/ 0 w 12188773"/>
              <a:gd name="connsiteY4" fmla="*/ 0 h 6866466"/>
              <a:gd name="connsiteX0" fmla="*/ 0 w 12197737"/>
              <a:gd name="connsiteY0" fmla="*/ 0 h 6866466"/>
              <a:gd name="connsiteX1" fmla="*/ 12184954 w 12197737"/>
              <a:gd name="connsiteY1" fmla="*/ 0 h 6866466"/>
              <a:gd name="connsiteX2" fmla="*/ 12197737 w 12197737"/>
              <a:gd name="connsiteY2" fmla="*/ 6860868 h 6866466"/>
              <a:gd name="connsiteX3" fmla="*/ 0 w 12197737"/>
              <a:gd name="connsiteY3" fmla="*/ 6866466 h 6866466"/>
              <a:gd name="connsiteX4" fmla="*/ 0 w 12197737"/>
              <a:gd name="connsiteY4" fmla="*/ 0 h 6866466"/>
              <a:gd name="connsiteX0" fmla="*/ 8355105 w 12197737"/>
              <a:gd name="connsiteY0" fmla="*/ 8965 h 6866466"/>
              <a:gd name="connsiteX1" fmla="*/ 12184954 w 12197737"/>
              <a:gd name="connsiteY1" fmla="*/ 0 h 6866466"/>
              <a:gd name="connsiteX2" fmla="*/ 12197737 w 12197737"/>
              <a:gd name="connsiteY2" fmla="*/ 6860868 h 6866466"/>
              <a:gd name="connsiteX3" fmla="*/ 0 w 12197737"/>
              <a:gd name="connsiteY3" fmla="*/ 6866466 h 6866466"/>
              <a:gd name="connsiteX4" fmla="*/ 8355105 w 12197737"/>
              <a:gd name="connsiteY4" fmla="*/ 8965 h 6866466"/>
              <a:gd name="connsiteX0" fmla="*/ 1963270 w 5805902"/>
              <a:gd name="connsiteY0" fmla="*/ 8965 h 6875430"/>
              <a:gd name="connsiteX1" fmla="*/ 5793119 w 5805902"/>
              <a:gd name="connsiteY1" fmla="*/ 0 h 6875430"/>
              <a:gd name="connsiteX2" fmla="*/ 5805902 w 5805902"/>
              <a:gd name="connsiteY2" fmla="*/ 6860868 h 6875430"/>
              <a:gd name="connsiteX3" fmla="*/ 0 w 5805902"/>
              <a:gd name="connsiteY3" fmla="*/ 6875430 h 6875430"/>
              <a:gd name="connsiteX4" fmla="*/ 1963270 w 5805902"/>
              <a:gd name="connsiteY4" fmla="*/ 8965 h 6875430"/>
              <a:gd name="connsiteX0" fmla="*/ 1281952 w 5805902"/>
              <a:gd name="connsiteY0" fmla="*/ 8965 h 6875430"/>
              <a:gd name="connsiteX1" fmla="*/ 5793119 w 5805902"/>
              <a:gd name="connsiteY1" fmla="*/ 0 h 6875430"/>
              <a:gd name="connsiteX2" fmla="*/ 5805902 w 5805902"/>
              <a:gd name="connsiteY2" fmla="*/ 6860868 h 6875430"/>
              <a:gd name="connsiteX3" fmla="*/ 0 w 5805902"/>
              <a:gd name="connsiteY3" fmla="*/ 6875430 h 6875430"/>
              <a:gd name="connsiteX4" fmla="*/ 1281952 w 5805902"/>
              <a:gd name="connsiteY4" fmla="*/ 8965 h 6875430"/>
              <a:gd name="connsiteX0" fmla="*/ 1640540 w 6164490"/>
              <a:gd name="connsiteY0" fmla="*/ 8965 h 6875430"/>
              <a:gd name="connsiteX1" fmla="*/ 6151707 w 6164490"/>
              <a:gd name="connsiteY1" fmla="*/ 0 h 6875430"/>
              <a:gd name="connsiteX2" fmla="*/ 6164490 w 6164490"/>
              <a:gd name="connsiteY2" fmla="*/ 6860868 h 6875430"/>
              <a:gd name="connsiteX3" fmla="*/ 0 w 6164490"/>
              <a:gd name="connsiteY3" fmla="*/ 6875430 h 6875430"/>
              <a:gd name="connsiteX4" fmla="*/ 1640540 w 6164490"/>
              <a:gd name="connsiteY4" fmla="*/ 8965 h 687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4490" h="6875430">
                <a:moveTo>
                  <a:pt x="1640540" y="8965"/>
                </a:moveTo>
                <a:lnTo>
                  <a:pt x="6151707" y="0"/>
                </a:lnTo>
                <a:lnTo>
                  <a:pt x="6164490" y="6860868"/>
                </a:lnTo>
                <a:lnTo>
                  <a:pt x="0" y="6875430"/>
                </a:lnTo>
                <a:lnTo>
                  <a:pt x="1640540" y="8965"/>
                </a:lnTo>
                <a:close/>
              </a:path>
            </a:pathLst>
          </a:cu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7" name="Text Placeholder 12">
            <a:extLst>
              <a:ext uri="{FF2B5EF4-FFF2-40B4-BE49-F238E27FC236}">
                <a16:creationId xmlns:a16="http://schemas.microsoft.com/office/drawing/2014/main" id="{1A43737C-FC2A-A541-BED0-EAA8BD7FD7A4}"/>
              </a:ext>
            </a:extLst>
          </p:cNvPr>
          <p:cNvSpPr>
            <a:spLocks noGrp="1"/>
          </p:cNvSpPr>
          <p:nvPr>
            <p:ph type="body" sz="quarter" idx="11" hasCustomPrompt="1"/>
          </p:nvPr>
        </p:nvSpPr>
        <p:spPr>
          <a:xfrm>
            <a:off x="457200" y="457201"/>
            <a:ext cx="5433392" cy="734732"/>
          </a:xfrm>
          <a:prstGeom prst="rect">
            <a:avLst/>
          </a:prstGeom>
        </p:spPr>
        <p:txBody>
          <a:bodyPr/>
          <a:lstStyle>
            <a:lvl1pPr marL="0" indent="0">
              <a:buNone/>
              <a:defRPr sz="3400" b="1" i="0" spc="100" baseline="0">
                <a:solidFill>
                  <a:srgbClr val="65B333"/>
                </a:solidFill>
                <a:latin typeface="Stag Semibold" panose="02000503060000020004" pitchFamily="2" charset="77"/>
              </a:defRPr>
            </a:lvl1pPr>
          </a:lstStyle>
          <a:p>
            <a:pPr lvl="0"/>
            <a:r>
              <a:rPr lang="en-US" dirty="0"/>
              <a:t>Profile Pictures</a:t>
            </a:r>
          </a:p>
        </p:txBody>
      </p:sp>
      <p:sp>
        <p:nvSpPr>
          <p:cNvPr id="13" name="Text Placeholder 12">
            <a:extLst>
              <a:ext uri="{FF2B5EF4-FFF2-40B4-BE49-F238E27FC236}">
                <a16:creationId xmlns:a16="http://schemas.microsoft.com/office/drawing/2014/main" id="{91A5CFD9-BAAA-AB4F-AEDA-18345055492D}"/>
              </a:ext>
            </a:extLst>
          </p:cNvPr>
          <p:cNvSpPr>
            <a:spLocks noGrp="1"/>
          </p:cNvSpPr>
          <p:nvPr>
            <p:ph type="body" sz="quarter" idx="12" hasCustomPrompt="1"/>
          </p:nvPr>
        </p:nvSpPr>
        <p:spPr>
          <a:xfrm>
            <a:off x="457200" y="1447800"/>
            <a:ext cx="5816115" cy="4495800"/>
          </a:xfrm>
          <a:prstGeom prst="rect">
            <a:avLst/>
          </a:prstGeom>
        </p:spPr>
        <p:txBody>
          <a:bodyPr/>
          <a:lstStyle>
            <a:lvl1pPr marL="0" indent="0">
              <a:lnSpc>
                <a:spcPct val="110000"/>
              </a:lnSpc>
              <a:spcAft>
                <a:spcPts val="1600"/>
              </a:spcAft>
              <a:buNone/>
              <a:defRPr sz="2400" b="0" i="0">
                <a:solidFill>
                  <a:srgbClr val="5B6770"/>
                </a:solidFill>
                <a:latin typeface="Whitney Book" pitchFamily="2" charset="0"/>
              </a:defRPr>
            </a:lvl1pPr>
          </a:lstStyle>
          <a:p>
            <a:pPr>
              <a:lnSpc>
                <a:spcPct val="110000"/>
              </a:lnSpc>
              <a:spcAft>
                <a:spcPts val="1200"/>
              </a:spcAft>
            </a:pPr>
            <a:r>
              <a:rPr lang="en-CA" sz="2400" dirty="0">
                <a:solidFill>
                  <a:srgbClr val="5B6770"/>
                </a:solidFill>
                <a:latin typeface="Whitney Book" pitchFamily="2" charset="0"/>
              </a:rPr>
              <a:t>Lorem ipsum dolor sit </a:t>
            </a:r>
            <a:r>
              <a:rPr lang="en-CA" sz="2400" dirty="0" err="1">
                <a:solidFill>
                  <a:srgbClr val="5B6770"/>
                </a:solidFill>
                <a:latin typeface="Whitney Book" pitchFamily="2" charset="0"/>
              </a:rPr>
              <a:t>amet</a:t>
            </a:r>
            <a:r>
              <a:rPr lang="en-CA" sz="2400" dirty="0">
                <a:solidFill>
                  <a:srgbClr val="5B6770"/>
                </a:solidFill>
                <a:latin typeface="Whitney Book" pitchFamily="2" charset="0"/>
              </a:rPr>
              <a:t>, </a:t>
            </a:r>
            <a:r>
              <a:rPr lang="en-CA" sz="2400" dirty="0" err="1">
                <a:solidFill>
                  <a:srgbClr val="5B6770"/>
                </a:solidFill>
                <a:latin typeface="Whitney Book" pitchFamily="2" charset="0"/>
              </a:rPr>
              <a:t>consectetur</a:t>
            </a:r>
            <a:r>
              <a:rPr lang="en-CA" sz="2400" dirty="0">
                <a:solidFill>
                  <a:srgbClr val="5B6770"/>
                </a:solidFill>
                <a:latin typeface="Whitney Book" pitchFamily="2" charset="0"/>
              </a:rPr>
              <a:t> </a:t>
            </a:r>
            <a:r>
              <a:rPr lang="en-CA" sz="2400" dirty="0" err="1">
                <a:solidFill>
                  <a:srgbClr val="5B6770"/>
                </a:solidFill>
                <a:latin typeface="Whitney Book" pitchFamily="2" charset="0"/>
              </a:rPr>
              <a:t>adipiscing</a:t>
            </a:r>
            <a:r>
              <a:rPr lang="en-CA" sz="2400" dirty="0">
                <a:solidFill>
                  <a:srgbClr val="5B6770"/>
                </a:solidFill>
                <a:latin typeface="Whitney Book" pitchFamily="2" charset="0"/>
              </a:rPr>
              <a:t> </a:t>
            </a:r>
            <a:r>
              <a:rPr lang="en-CA" sz="2400" dirty="0" err="1">
                <a:solidFill>
                  <a:srgbClr val="5B6770"/>
                </a:solidFill>
                <a:latin typeface="Whitney Book" pitchFamily="2" charset="0"/>
              </a:rPr>
              <a:t>elit</a:t>
            </a:r>
            <a:r>
              <a:rPr lang="en-CA" sz="2400" dirty="0">
                <a:solidFill>
                  <a:srgbClr val="5B6770"/>
                </a:solidFill>
                <a:latin typeface="Whitney Book" pitchFamily="2" charset="0"/>
              </a:rPr>
              <a:t>. </a:t>
            </a:r>
            <a:r>
              <a:rPr lang="en-CA" sz="2400" dirty="0" err="1">
                <a:solidFill>
                  <a:srgbClr val="5B6770"/>
                </a:solidFill>
                <a:latin typeface="Whitney Book" pitchFamily="2" charset="0"/>
              </a:rPr>
              <a:t>Praesent</a:t>
            </a:r>
            <a:r>
              <a:rPr lang="en-CA" sz="2400" dirty="0">
                <a:solidFill>
                  <a:srgbClr val="5B6770"/>
                </a:solidFill>
                <a:latin typeface="Whitney Book" pitchFamily="2" charset="0"/>
              </a:rPr>
              <a:t> tempus at dolor vel gravida. </a:t>
            </a:r>
            <a:r>
              <a:rPr lang="en-CA" sz="2400" dirty="0" err="1">
                <a:solidFill>
                  <a:srgbClr val="5B6770"/>
                </a:solidFill>
                <a:latin typeface="Whitney Book" pitchFamily="2" charset="0"/>
              </a:rPr>
              <a:t>Quisque</a:t>
            </a:r>
            <a:r>
              <a:rPr lang="en-CA" sz="2400" dirty="0">
                <a:solidFill>
                  <a:srgbClr val="5B6770"/>
                </a:solidFill>
                <a:latin typeface="Whitney Book" pitchFamily="2" charset="0"/>
              </a:rPr>
              <a:t> </a:t>
            </a:r>
            <a:r>
              <a:rPr lang="en-CA" sz="2400" dirty="0" err="1">
                <a:solidFill>
                  <a:srgbClr val="5B6770"/>
                </a:solidFill>
                <a:latin typeface="Whitney Book" pitchFamily="2" charset="0"/>
              </a:rPr>
              <a:t>sollicitudin</a:t>
            </a:r>
            <a:r>
              <a:rPr lang="en-CA" sz="2400" dirty="0">
                <a:solidFill>
                  <a:srgbClr val="5B6770"/>
                </a:solidFill>
                <a:latin typeface="Whitney Book" pitchFamily="2" charset="0"/>
              </a:rPr>
              <a:t> </a:t>
            </a:r>
            <a:r>
              <a:rPr lang="en-CA" sz="2400" dirty="0" err="1">
                <a:solidFill>
                  <a:srgbClr val="5B6770"/>
                </a:solidFill>
                <a:latin typeface="Whitney Book" pitchFamily="2" charset="0"/>
              </a:rPr>
              <a:t>enim</a:t>
            </a:r>
            <a:r>
              <a:rPr lang="en-CA" sz="2400" dirty="0">
                <a:solidFill>
                  <a:srgbClr val="5B6770"/>
                </a:solidFill>
                <a:latin typeface="Whitney Book" pitchFamily="2" charset="0"/>
              </a:rPr>
              <a:t> sed libero lacinia </a:t>
            </a:r>
            <a:r>
              <a:rPr lang="en-CA" sz="2400" dirty="0" err="1">
                <a:solidFill>
                  <a:srgbClr val="5B6770"/>
                </a:solidFill>
                <a:latin typeface="Whitney Book" pitchFamily="2" charset="0"/>
              </a:rPr>
              <a:t>sollicitudin</a:t>
            </a:r>
            <a:r>
              <a:rPr lang="en-CA" sz="2400" dirty="0">
                <a:solidFill>
                  <a:srgbClr val="5B6770"/>
                </a:solidFill>
                <a:latin typeface="Whitney Book" pitchFamily="2" charset="0"/>
              </a:rPr>
              <a:t>. </a:t>
            </a:r>
            <a:r>
              <a:rPr lang="en-CA" sz="2400" dirty="0" err="1">
                <a:solidFill>
                  <a:srgbClr val="5B6770"/>
                </a:solidFill>
                <a:latin typeface="Whitney Book" pitchFamily="2" charset="0"/>
              </a:rPr>
              <a:t>Phasellus</a:t>
            </a:r>
            <a:r>
              <a:rPr lang="en-CA" sz="2400" dirty="0">
                <a:solidFill>
                  <a:srgbClr val="5B6770"/>
                </a:solidFill>
                <a:latin typeface="Whitney Book" pitchFamily="2" charset="0"/>
              </a:rPr>
              <a:t> </a:t>
            </a:r>
            <a:r>
              <a:rPr lang="en-CA" sz="2400" dirty="0" err="1">
                <a:solidFill>
                  <a:srgbClr val="5B6770"/>
                </a:solidFill>
                <a:latin typeface="Whitney Book" pitchFamily="2" charset="0"/>
              </a:rPr>
              <a:t>lectus</a:t>
            </a:r>
            <a:r>
              <a:rPr lang="en-CA" sz="2400" dirty="0">
                <a:solidFill>
                  <a:srgbClr val="5B6770"/>
                </a:solidFill>
                <a:latin typeface="Whitney Book" pitchFamily="2" charset="0"/>
              </a:rPr>
              <a:t> magna, lacinia a pharetra dictum, </a:t>
            </a:r>
            <a:r>
              <a:rPr lang="en-CA" sz="2400" dirty="0" err="1">
                <a:solidFill>
                  <a:srgbClr val="5B6770"/>
                </a:solidFill>
                <a:latin typeface="Whitney Book" pitchFamily="2" charset="0"/>
              </a:rPr>
              <a:t>dapibus</a:t>
            </a:r>
            <a:r>
              <a:rPr lang="en-CA" sz="2400" dirty="0">
                <a:solidFill>
                  <a:srgbClr val="5B6770"/>
                </a:solidFill>
                <a:latin typeface="Whitney Book" pitchFamily="2" charset="0"/>
              </a:rPr>
              <a:t> et </a:t>
            </a:r>
            <a:r>
              <a:rPr lang="en-CA" sz="2400" dirty="0" err="1">
                <a:solidFill>
                  <a:srgbClr val="5B6770"/>
                </a:solidFill>
                <a:latin typeface="Whitney Book" pitchFamily="2" charset="0"/>
              </a:rPr>
              <a:t>erat</a:t>
            </a:r>
            <a:r>
              <a:rPr lang="en-CA" sz="2400" dirty="0">
                <a:solidFill>
                  <a:srgbClr val="5B6770"/>
                </a:solidFill>
                <a:latin typeface="Whitney Book" pitchFamily="2" charset="0"/>
              </a:rPr>
              <a:t>. Ut non </a:t>
            </a:r>
            <a:r>
              <a:rPr lang="en-CA" sz="2400" dirty="0" err="1">
                <a:solidFill>
                  <a:srgbClr val="5B6770"/>
                </a:solidFill>
                <a:latin typeface="Whitney Book" pitchFamily="2" charset="0"/>
              </a:rPr>
              <a:t>finibus</a:t>
            </a:r>
            <a:r>
              <a:rPr lang="en-CA" sz="2400" dirty="0">
                <a:solidFill>
                  <a:srgbClr val="5B6770"/>
                </a:solidFill>
                <a:latin typeface="Whitney Book" pitchFamily="2" charset="0"/>
              </a:rPr>
              <a:t> est. </a:t>
            </a:r>
            <a:r>
              <a:rPr lang="en-CA" sz="2400" dirty="0" err="1">
                <a:solidFill>
                  <a:srgbClr val="5B6770"/>
                </a:solidFill>
                <a:latin typeface="Whitney Book" pitchFamily="2" charset="0"/>
              </a:rPr>
              <a:t>Phasellus</a:t>
            </a:r>
            <a:r>
              <a:rPr lang="en-CA" sz="2400" dirty="0">
                <a:solidFill>
                  <a:srgbClr val="5B6770"/>
                </a:solidFill>
                <a:latin typeface="Whitney Book" pitchFamily="2" charset="0"/>
              </a:rPr>
              <a:t> </a:t>
            </a:r>
            <a:r>
              <a:rPr lang="en-CA" sz="2400" dirty="0" err="1">
                <a:solidFill>
                  <a:srgbClr val="5B6770"/>
                </a:solidFill>
                <a:latin typeface="Whitney Book" pitchFamily="2" charset="0"/>
              </a:rPr>
              <a:t>egestas</a:t>
            </a:r>
            <a:r>
              <a:rPr lang="en-CA" sz="2400" dirty="0">
                <a:solidFill>
                  <a:srgbClr val="5B6770"/>
                </a:solidFill>
                <a:latin typeface="Whitney Book" pitchFamily="2" charset="0"/>
              </a:rPr>
              <a:t> </a:t>
            </a:r>
            <a:r>
              <a:rPr lang="en-CA" sz="2400" dirty="0" err="1">
                <a:solidFill>
                  <a:srgbClr val="5B6770"/>
                </a:solidFill>
                <a:latin typeface="Whitney Book" pitchFamily="2" charset="0"/>
              </a:rPr>
              <a:t>ultricies</a:t>
            </a:r>
            <a:r>
              <a:rPr lang="en-CA" sz="2400" dirty="0">
                <a:solidFill>
                  <a:srgbClr val="5B6770"/>
                </a:solidFill>
                <a:latin typeface="Whitney Book" pitchFamily="2" charset="0"/>
              </a:rPr>
              <a:t> </a:t>
            </a:r>
            <a:r>
              <a:rPr lang="en-CA" sz="2400" dirty="0" err="1">
                <a:solidFill>
                  <a:srgbClr val="5B6770"/>
                </a:solidFill>
                <a:latin typeface="Whitney Book" pitchFamily="2" charset="0"/>
              </a:rPr>
              <a:t>quam</a:t>
            </a:r>
            <a:r>
              <a:rPr lang="en-CA" sz="2400" dirty="0">
                <a:solidFill>
                  <a:srgbClr val="5B6770"/>
                </a:solidFill>
                <a:latin typeface="Whitney Book" pitchFamily="2" charset="0"/>
              </a:rPr>
              <a:t> in </a:t>
            </a:r>
            <a:r>
              <a:rPr lang="en-CA" sz="2400" dirty="0" err="1">
                <a:solidFill>
                  <a:srgbClr val="5B6770"/>
                </a:solidFill>
                <a:latin typeface="Whitney Book" pitchFamily="2" charset="0"/>
              </a:rPr>
              <a:t>imperdiet</a:t>
            </a:r>
            <a:r>
              <a:rPr lang="en-CA" sz="2400" dirty="0">
                <a:solidFill>
                  <a:srgbClr val="5B6770"/>
                </a:solidFill>
                <a:latin typeface="Whitney Book" pitchFamily="2" charset="0"/>
              </a:rPr>
              <a:t>. </a:t>
            </a:r>
            <a:r>
              <a:rPr lang="en-CA" sz="2400" dirty="0" err="1">
                <a:solidFill>
                  <a:srgbClr val="5B6770"/>
                </a:solidFill>
                <a:latin typeface="Whitney Book" pitchFamily="2" charset="0"/>
              </a:rPr>
              <a:t>Proin</a:t>
            </a:r>
            <a:r>
              <a:rPr lang="en-CA" sz="2400" dirty="0">
                <a:solidFill>
                  <a:srgbClr val="5B6770"/>
                </a:solidFill>
                <a:latin typeface="Whitney Book" pitchFamily="2" charset="0"/>
              </a:rPr>
              <a:t> </a:t>
            </a:r>
            <a:r>
              <a:rPr lang="en-CA" sz="2400" dirty="0" err="1">
                <a:solidFill>
                  <a:srgbClr val="5B6770"/>
                </a:solidFill>
                <a:latin typeface="Whitney Book" pitchFamily="2" charset="0"/>
              </a:rPr>
              <a:t>mattis</a:t>
            </a:r>
            <a:r>
              <a:rPr lang="en-CA" sz="2400" dirty="0">
                <a:solidFill>
                  <a:srgbClr val="5B6770"/>
                </a:solidFill>
                <a:latin typeface="Whitney Book" pitchFamily="2" charset="0"/>
              </a:rPr>
              <a:t> </a:t>
            </a:r>
            <a:r>
              <a:rPr lang="en-CA" sz="2400" dirty="0" err="1">
                <a:solidFill>
                  <a:srgbClr val="5B6770"/>
                </a:solidFill>
                <a:latin typeface="Whitney Book" pitchFamily="2" charset="0"/>
              </a:rPr>
              <a:t>lacus</a:t>
            </a:r>
            <a:r>
              <a:rPr lang="en-CA" sz="2400" dirty="0">
                <a:solidFill>
                  <a:srgbClr val="5B6770"/>
                </a:solidFill>
                <a:latin typeface="Whitney Book" pitchFamily="2" charset="0"/>
              </a:rPr>
              <a:t> </a:t>
            </a:r>
            <a:r>
              <a:rPr lang="en-CA" sz="2400" dirty="0" err="1">
                <a:solidFill>
                  <a:srgbClr val="5B6770"/>
                </a:solidFill>
                <a:latin typeface="Whitney Book" pitchFamily="2" charset="0"/>
              </a:rPr>
              <a:t>accumsan</a:t>
            </a:r>
            <a:r>
              <a:rPr lang="en-CA" sz="2400" dirty="0">
                <a:solidFill>
                  <a:srgbClr val="5B6770"/>
                </a:solidFill>
                <a:latin typeface="Whitney Book" pitchFamily="2" charset="0"/>
              </a:rPr>
              <a:t> </a:t>
            </a:r>
            <a:r>
              <a:rPr lang="en-CA" sz="2400" dirty="0" err="1">
                <a:solidFill>
                  <a:srgbClr val="5B6770"/>
                </a:solidFill>
                <a:latin typeface="Whitney Book" pitchFamily="2" charset="0"/>
              </a:rPr>
              <a:t>nunc</a:t>
            </a:r>
            <a:r>
              <a:rPr lang="en-CA" sz="2400" dirty="0">
                <a:solidFill>
                  <a:srgbClr val="5B6770"/>
                </a:solidFill>
                <a:latin typeface="Whitney Book" pitchFamily="2" charset="0"/>
              </a:rPr>
              <a:t> </a:t>
            </a:r>
            <a:r>
              <a:rPr lang="en-CA" sz="2400" dirty="0" err="1">
                <a:solidFill>
                  <a:srgbClr val="5B6770"/>
                </a:solidFill>
                <a:latin typeface="Whitney Book" pitchFamily="2" charset="0"/>
              </a:rPr>
              <a:t>viverra</a:t>
            </a:r>
            <a:r>
              <a:rPr lang="en-CA" sz="2400" dirty="0">
                <a:solidFill>
                  <a:srgbClr val="5B6770"/>
                </a:solidFill>
                <a:latin typeface="Whitney Book" pitchFamily="2" charset="0"/>
              </a:rPr>
              <a:t> </a:t>
            </a:r>
            <a:r>
              <a:rPr lang="en-CA" sz="2400" dirty="0" err="1">
                <a:solidFill>
                  <a:srgbClr val="5B6770"/>
                </a:solidFill>
                <a:latin typeface="Whitney Book" pitchFamily="2" charset="0"/>
              </a:rPr>
              <a:t>fringilla</a:t>
            </a:r>
            <a:r>
              <a:rPr lang="en-CA" sz="2400" dirty="0">
                <a:solidFill>
                  <a:srgbClr val="5B6770"/>
                </a:solidFill>
                <a:latin typeface="Whitney Book" pitchFamily="2" charset="0"/>
              </a:rPr>
              <a:t>.</a:t>
            </a:r>
          </a:p>
          <a:p>
            <a:pPr>
              <a:lnSpc>
                <a:spcPct val="110000"/>
              </a:lnSpc>
              <a:spcAft>
                <a:spcPts val="1200"/>
              </a:spcAft>
            </a:pPr>
            <a:r>
              <a:rPr lang="en-CA" sz="2400" dirty="0">
                <a:solidFill>
                  <a:srgbClr val="5B6770"/>
                </a:solidFill>
                <a:latin typeface="Whitney Book" pitchFamily="2" charset="0"/>
              </a:rPr>
              <a:t>Ut non </a:t>
            </a:r>
            <a:r>
              <a:rPr lang="en-CA" sz="2400" dirty="0" err="1">
                <a:solidFill>
                  <a:srgbClr val="5B6770"/>
                </a:solidFill>
                <a:latin typeface="Whitney Book" pitchFamily="2" charset="0"/>
              </a:rPr>
              <a:t>finibus</a:t>
            </a:r>
            <a:r>
              <a:rPr lang="en-CA" sz="2400" dirty="0">
                <a:solidFill>
                  <a:srgbClr val="5B6770"/>
                </a:solidFill>
                <a:latin typeface="Whitney Book" pitchFamily="2" charset="0"/>
              </a:rPr>
              <a:t> est. </a:t>
            </a:r>
            <a:r>
              <a:rPr lang="en-CA" sz="2400" dirty="0" err="1">
                <a:solidFill>
                  <a:srgbClr val="5B6770"/>
                </a:solidFill>
                <a:latin typeface="Whitney Book" pitchFamily="2" charset="0"/>
              </a:rPr>
              <a:t>Phasellus</a:t>
            </a:r>
            <a:r>
              <a:rPr lang="en-CA" sz="2400" dirty="0">
                <a:solidFill>
                  <a:srgbClr val="5B6770"/>
                </a:solidFill>
                <a:latin typeface="Whitney Book" pitchFamily="2" charset="0"/>
              </a:rPr>
              <a:t> </a:t>
            </a:r>
            <a:r>
              <a:rPr lang="en-CA" sz="2400" dirty="0" err="1">
                <a:solidFill>
                  <a:srgbClr val="5B6770"/>
                </a:solidFill>
                <a:latin typeface="Whitney Book" pitchFamily="2" charset="0"/>
              </a:rPr>
              <a:t>egestas</a:t>
            </a:r>
            <a:r>
              <a:rPr lang="en-CA" sz="2400" dirty="0">
                <a:solidFill>
                  <a:srgbClr val="5B6770"/>
                </a:solidFill>
                <a:latin typeface="Whitney Book" pitchFamily="2" charset="0"/>
              </a:rPr>
              <a:t> </a:t>
            </a:r>
            <a:r>
              <a:rPr lang="en-CA" sz="2400" dirty="0" err="1">
                <a:solidFill>
                  <a:srgbClr val="5B6770"/>
                </a:solidFill>
                <a:latin typeface="Whitney Book" pitchFamily="2" charset="0"/>
              </a:rPr>
              <a:t>ultricies</a:t>
            </a:r>
            <a:r>
              <a:rPr lang="en-CA" sz="2400" dirty="0">
                <a:solidFill>
                  <a:srgbClr val="5B6770"/>
                </a:solidFill>
                <a:latin typeface="Whitney Book" pitchFamily="2" charset="0"/>
              </a:rPr>
              <a:t> </a:t>
            </a:r>
            <a:r>
              <a:rPr lang="en-CA" sz="2400" dirty="0" err="1">
                <a:solidFill>
                  <a:srgbClr val="5B6770"/>
                </a:solidFill>
                <a:latin typeface="Whitney Book" pitchFamily="2" charset="0"/>
              </a:rPr>
              <a:t>quam</a:t>
            </a:r>
            <a:r>
              <a:rPr lang="en-CA" sz="2400" dirty="0">
                <a:solidFill>
                  <a:srgbClr val="5B6770"/>
                </a:solidFill>
                <a:latin typeface="Whitney Book" pitchFamily="2" charset="0"/>
              </a:rPr>
              <a:t> in </a:t>
            </a:r>
            <a:r>
              <a:rPr lang="en-CA" sz="2400" dirty="0" err="1">
                <a:solidFill>
                  <a:srgbClr val="5B6770"/>
                </a:solidFill>
                <a:latin typeface="Whitney Book" pitchFamily="2" charset="0"/>
              </a:rPr>
              <a:t>imperdiet</a:t>
            </a:r>
            <a:r>
              <a:rPr lang="en-CA" sz="2400" dirty="0">
                <a:solidFill>
                  <a:srgbClr val="5B6770"/>
                </a:solidFill>
                <a:latin typeface="Whitney Book" pitchFamily="2" charset="0"/>
              </a:rPr>
              <a:t>.</a:t>
            </a:r>
          </a:p>
        </p:txBody>
      </p:sp>
    </p:spTree>
    <p:extLst>
      <p:ext uri="{BB962C8B-B14F-4D97-AF65-F5344CB8AC3E}">
        <p14:creationId xmlns:p14="http://schemas.microsoft.com/office/powerpoint/2010/main" val="39817693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ge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2743202"/>
            <a:ext cx="10261600" cy="384175"/>
          </a:xfrm>
        </p:spPr>
        <p:txBody>
          <a:bodyPr wrap="square" lIns="0" tIns="0" rIns="0" bIns="0" anchor="t" anchorCtr="0">
            <a:noAutofit/>
          </a:bodyPr>
          <a:lstStyle>
            <a:lvl1pPr marL="0" marR="0" indent="0" algn="l" defTabSz="457189" rtl="0" eaLnBrk="1" fontAlgn="auto" latinLnBrk="0" hangingPunct="1">
              <a:lnSpc>
                <a:spcPct val="100000"/>
              </a:lnSpc>
              <a:spcBef>
                <a:spcPct val="0"/>
              </a:spcBef>
              <a:spcAft>
                <a:spcPts val="0"/>
              </a:spcAft>
              <a:buClrTx/>
              <a:buSzTx/>
              <a:buFontTx/>
              <a:buNone/>
              <a:tabLst/>
              <a:defRPr sz="2400" b="1" i="0" kern="1200" spc="-71" baseline="0">
                <a:solidFill>
                  <a:srgbClr val="65B333"/>
                </a:solidFill>
              </a:defRPr>
            </a:lvl1pPr>
          </a:lstStyle>
          <a:p>
            <a:r>
              <a:rPr lang="en-US" dirty="0"/>
              <a:t>Title of Section Lorem Lipsom</a:t>
            </a:r>
            <a:br>
              <a:rPr lang="en-US" dirty="0"/>
            </a:br>
            <a:endParaRPr lang="en-US" dirty="0"/>
          </a:p>
        </p:txBody>
      </p:sp>
      <p:sp>
        <p:nvSpPr>
          <p:cNvPr id="3" name="Subtitle 2"/>
          <p:cNvSpPr>
            <a:spLocks noGrp="1"/>
          </p:cNvSpPr>
          <p:nvPr>
            <p:ph type="subTitle" idx="1" hasCustomPrompt="1"/>
          </p:nvPr>
        </p:nvSpPr>
        <p:spPr>
          <a:xfrm>
            <a:off x="1219200" y="3127375"/>
            <a:ext cx="6807200" cy="381000"/>
          </a:xfrm>
        </p:spPr>
        <p:txBody>
          <a:bodyPr lIns="0" tIns="0" rIns="0" bIns="0" anchor="t" anchorCtr="0">
            <a:noAutofit/>
          </a:bodyPr>
          <a:lstStyle>
            <a:lvl1pPr marL="0" indent="0" algn="l">
              <a:spcBef>
                <a:spcPts val="0"/>
              </a:spcBef>
              <a:buNone/>
              <a:defRPr sz="2000">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Text et dolorios sa asperum nonsequa</a:t>
            </a:r>
          </a:p>
        </p:txBody>
      </p:sp>
      <p:sp>
        <p:nvSpPr>
          <p:cNvPr id="7" name="Content Placeholder 2"/>
          <p:cNvSpPr>
            <a:spLocks noGrp="1"/>
          </p:cNvSpPr>
          <p:nvPr>
            <p:ph sz="half" idx="10"/>
          </p:nvPr>
        </p:nvSpPr>
        <p:spPr>
          <a:xfrm>
            <a:off x="1219200" y="3943578"/>
            <a:ext cx="10261600" cy="1847623"/>
          </a:xfrm>
        </p:spPr>
        <p:txBody>
          <a:bodyPr lIns="0" tIns="0" rIns="0" bIns="0">
            <a:noAutofit/>
          </a:bodyPr>
          <a:lstStyle>
            <a:lvl1pPr marL="0" indent="0" algn="l">
              <a:lnSpc>
                <a:spcPts val="2220"/>
              </a:lnSpc>
              <a:spcBef>
                <a:spcPts val="600"/>
              </a:spcBef>
              <a:spcAft>
                <a:spcPts val="600"/>
              </a:spcAft>
              <a:buFontTx/>
              <a:buNone/>
              <a:defRPr lang="en-US" sz="1600" b="0" i="0" kern="100" spc="-40">
                <a:solidFill>
                  <a:srgbClr val="778285"/>
                </a:solidFill>
                <a:effectLst/>
                <a:latin typeface="Arial"/>
              </a:defRPr>
            </a:lvl1pPr>
            <a:lvl2pPr>
              <a:buFont typeface="Arial"/>
              <a:buChar char="•"/>
              <a:defRPr sz="2400"/>
            </a:lvl2pPr>
            <a:lvl3pPr>
              <a:defRPr sz="2000"/>
            </a:lvl3pPr>
            <a:lvl4pPr marL="1657309" indent="-285744">
              <a:buFont typeface="Arial"/>
              <a:buChar char="•"/>
              <a:defRPr sz="1800"/>
            </a:lvl4pPr>
            <a:lvl5pPr>
              <a:buFont typeface="Arial"/>
              <a:buChar char="•"/>
              <a:defRPr sz="1800"/>
            </a:lvl5pPr>
            <a:lvl6pPr>
              <a:defRPr sz="1800"/>
            </a:lvl6pPr>
            <a:lvl7pPr>
              <a:defRPr sz="1800"/>
            </a:lvl7pPr>
            <a:lvl8pPr>
              <a:defRPr sz="1800"/>
            </a:lvl8pPr>
            <a:lvl9pPr>
              <a:defRPr sz="1800"/>
            </a:lvl9pPr>
          </a:lstStyle>
          <a:p>
            <a:pPr lvl="0"/>
            <a:r>
              <a:rPr lang="en-CA" dirty="0"/>
              <a:t>Click to edit Master text styles</a:t>
            </a:r>
          </a:p>
          <a:p>
            <a:pPr lvl="1">
              <a:buFont typeface="Arial"/>
              <a:buChar char="•"/>
            </a:pPr>
            <a:r>
              <a:rPr lang="en-CA" sz="1200" dirty="0">
                <a:solidFill>
                  <a:srgbClr val="778285"/>
                </a:solidFill>
              </a:rPr>
              <a:t>Second level</a:t>
            </a:r>
          </a:p>
          <a:p>
            <a:pPr lvl="2"/>
            <a:r>
              <a:rPr lang="en-CA" sz="1200" dirty="0">
                <a:solidFill>
                  <a:srgbClr val="778285"/>
                </a:solidFill>
              </a:rPr>
              <a:t>Third level</a:t>
            </a:r>
          </a:p>
          <a:p>
            <a:pPr marL="1657309" lvl="3" indent="-285744">
              <a:buFont typeface="Arial"/>
              <a:buChar char="•"/>
            </a:pPr>
            <a:r>
              <a:rPr lang="en-CA" sz="1200" dirty="0">
                <a:solidFill>
                  <a:srgbClr val="778285"/>
                </a:solidFill>
              </a:rPr>
              <a:t>Fourth level</a:t>
            </a:r>
          </a:p>
          <a:p>
            <a:pPr lvl="4">
              <a:buFont typeface="Arial"/>
              <a:buChar char="•"/>
            </a:pPr>
            <a:r>
              <a:rPr lang="en-CA" sz="1200" dirty="0">
                <a:solidFill>
                  <a:srgbClr val="778285"/>
                </a:solidFill>
              </a:rPr>
              <a:t>Fifth level</a:t>
            </a:r>
            <a:endParaRPr lang="en-US" sz="1200" dirty="0">
              <a:solidFill>
                <a:srgbClr val="778285"/>
              </a:solidFill>
            </a:endParaRPr>
          </a:p>
          <a:p>
            <a:r>
              <a:rPr lang="en-US" sz="1600" dirty="0">
                <a:effectLst/>
                <a:latin typeface="Arial"/>
                <a:ea typeface="ＭＳ 明朝"/>
                <a:cs typeface="Times New Roman"/>
              </a:rPr>
              <a:t> </a:t>
            </a:r>
            <a:endParaRPr lang="en-US" sz="1200" dirty="0">
              <a:effectLst/>
              <a:latin typeface="Cambria"/>
              <a:ea typeface="ＭＳ 明朝"/>
              <a:cs typeface="Times New Roman"/>
            </a:endParaRPr>
          </a:p>
        </p:txBody>
      </p:sp>
      <p:sp>
        <p:nvSpPr>
          <p:cNvPr id="8" name="Text Placeholder 18"/>
          <p:cNvSpPr>
            <a:spLocks noGrp="1"/>
          </p:cNvSpPr>
          <p:nvPr>
            <p:ph type="body" sz="quarter" idx="11" hasCustomPrompt="1"/>
          </p:nvPr>
        </p:nvSpPr>
        <p:spPr>
          <a:xfrm>
            <a:off x="1219200" y="457200"/>
            <a:ext cx="8229600" cy="228600"/>
          </a:xfrm>
          <a:prstGeom prst="rect">
            <a:avLst/>
          </a:prstGeom>
        </p:spPr>
        <p:txBody>
          <a:bodyPr lIns="0" tIns="0" rIns="0" bIns="0"/>
          <a:lstStyle>
            <a:lvl1pPr marL="0" indent="0">
              <a:buNone/>
              <a:defRPr lang="en-US" sz="1200" smtClean="0">
                <a:solidFill>
                  <a:srgbClr val="354047"/>
                </a:solidFill>
                <a:effectLst/>
              </a:defRPr>
            </a:lvl1pPr>
          </a:lstStyle>
          <a:p>
            <a:r>
              <a:rPr lang="en-US" sz="1200" dirty="0">
                <a:effectLst/>
                <a:latin typeface="+mn-lt"/>
                <a:ea typeface="ＭＳ 明朝"/>
                <a:cs typeface="Times New Roman"/>
              </a:rPr>
              <a:t>Title of Presentation</a:t>
            </a:r>
            <a:endParaRPr lang="en-US" sz="1200" dirty="0">
              <a:effectLst/>
              <a:latin typeface="Cambria"/>
              <a:ea typeface="ＭＳ 明朝"/>
              <a:cs typeface="Times New Roman"/>
            </a:endParaRPr>
          </a:p>
        </p:txBody>
      </p:sp>
      <p:sp>
        <p:nvSpPr>
          <p:cNvPr id="9" name="Text Placeholder 20"/>
          <p:cNvSpPr>
            <a:spLocks noGrp="1"/>
          </p:cNvSpPr>
          <p:nvPr>
            <p:ph type="body" sz="quarter" idx="12" hasCustomPrompt="1"/>
          </p:nvPr>
        </p:nvSpPr>
        <p:spPr>
          <a:xfrm>
            <a:off x="1219200" y="685800"/>
            <a:ext cx="5689600" cy="228600"/>
          </a:xfrm>
          <a:prstGeom prst="rect">
            <a:avLst/>
          </a:prstGeom>
        </p:spPr>
        <p:txBody>
          <a:bodyPr lIns="0" tIns="0" rIns="0" bIns="0"/>
          <a:lstStyle>
            <a:lvl1pPr marL="0" marR="0" indent="0" algn="l" defTabSz="457189" rtl="0" eaLnBrk="1" fontAlgn="auto" latinLnBrk="0" hangingPunct="1">
              <a:lnSpc>
                <a:spcPct val="100000"/>
              </a:lnSpc>
              <a:spcBef>
                <a:spcPct val="20000"/>
              </a:spcBef>
              <a:spcAft>
                <a:spcPts val="0"/>
              </a:spcAft>
              <a:buClrTx/>
              <a:buSzTx/>
              <a:buFont typeface="Arial"/>
              <a:buNone/>
              <a:tabLst/>
              <a:defRPr lang="en-US" sz="1200" smtClean="0">
                <a:solidFill>
                  <a:schemeClr val="tx1">
                    <a:lumMod val="50000"/>
                    <a:lumOff val="50000"/>
                  </a:schemeClr>
                </a:solidFill>
                <a:effectLs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sz="1200" dirty="0">
                <a:effectLst/>
                <a:latin typeface="+mn-lt"/>
                <a:ea typeface="ＭＳ 明朝"/>
                <a:cs typeface="Times New Roman"/>
              </a:rPr>
              <a:t>Section Running Header</a:t>
            </a:r>
            <a:endParaRPr lang="en-US" sz="1200" dirty="0">
              <a:effectLst/>
              <a:latin typeface="Cambria"/>
              <a:ea typeface="ＭＳ 明朝"/>
              <a:cs typeface="Times New Roman"/>
            </a:endParaRPr>
          </a:p>
        </p:txBody>
      </p:sp>
    </p:spTree>
    <p:extLst>
      <p:ext uri="{BB962C8B-B14F-4D97-AF65-F5344CB8AC3E}">
        <p14:creationId xmlns:p14="http://schemas.microsoft.com/office/powerpoint/2010/main" val="7724449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219200" y="2130426"/>
            <a:ext cx="10261600" cy="384175"/>
          </a:xfrm>
          <a:prstGeom prst="rect">
            <a:avLst/>
          </a:prstGeom>
        </p:spPr>
        <p:txBody>
          <a:bodyPr wrap="square" lIns="0" tIns="0" rIns="0" bIns="0" anchor="t" anchorCtr="0">
            <a:noAutofit/>
          </a:bodyPr>
          <a:lstStyle>
            <a:lvl1pPr marL="0" marR="0" indent="0" algn="l" defTabSz="457189" rtl="0" eaLnBrk="1" fontAlgn="auto" latinLnBrk="0" hangingPunct="1">
              <a:lnSpc>
                <a:spcPct val="100000"/>
              </a:lnSpc>
              <a:spcBef>
                <a:spcPct val="0"/>
              </a:spcBef>
              <a:spcAft>
                <a:spcPts val="0"/>
              </a:spcAft>
              <a:buClrTx/>
              <a:buSzTx/>
              <a:buFontTx/>
              <a:buNone/>
              <a:tabLst/>
              <a:defRPr sz="2400" b="0" i="0" kern="1200" cap="none" spc="-71">
                <a:solidFill>
                  <a:srgbClr val="65B333"/>
                </a:solidFill>
                <a:latin typeface="Arial"/>
              </a:defRPr>
            </a:lvl1pPr>
          </a:lstStyle>
          <a:p>
            <a:r>
              <a:rPr lang="en-US" dirty="0"/>
              <a:t>Title of Section Lorem Lipsom</a:t>
            </a:r>
            <a:br>
              <a:rPr lang="en-US" dirty="0"/>
            </a:br>
            <a:endParaRPr lang="en-US" dirty="0"/>
          </a:p>
        </p:txBody>
      </p:sp>
      <p:sp>
        <p:nvSpPr>
          <p:cNvPr id="8" name="Subtitle 2"/>
          <p:cNvSpPr>
            <a:spLocks noGrp="1"/>
          </p:cNvSpPr>
          <p:nvPr>
            <p:ph type="subTitle" idx="1" hasCustomPrompt="1"/>
          </p:nvPr>
        </p:nvSpPr>
        <p:spPr>
          <a:xfrm>
            <a:off x="1219200" y="2514600"/>
            <a:ext cx="10261600" cy="381000"/>
          </a:xfrm>
          <a:prstGeom prst="rect">
            <a:avLst/>
          </a:prstGeom>
        </p:spPr>
        <p:txBody>
          <a:bodyPr lIns="0" tIns="0" rIns="0" bIns="0" anchor="t" anchorCtr="0">
            <a:noAutofit/>
          </a:bodyPr>
          <a:lstStyle>
            <a:lvl1pPr marL="0" indent="0" algn="l">
              <a:spcBef>
                <a:spcPts val="0"/>
              </a:spcBef>
              <a:buNone/>
              <a:defRPr sz="2400" cap="none">
                <a:solidFill>
                  <a:schemeClr val="tx1">
                    <a:tint val="75000"/>
                  </a:schemeClr>
                </a:solidFill>
                <a:latin typeface="Aria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Text et dolorios sa asperum nonsequa</a:t>
            </a:r>
          </a:p>
        </p:txBody>
      </p:sp>
      <p:sp>
        <p:nvSpPr>
          <p:cNvPr id="10" name="Text Placeholder 18"/>
          <p:cNvSpPr>
            <a:spLocks noGrp="1"/>
          </p:cNvSpPr>
          <p:nvPr>
            <p:ph type="body" sz="quarter" idx="11" hasCustomPrompt="1"/>
          </p:nvPr>
        </p:nvSpPr>
        <p:spPr>
          <a:xfrm>
            <a:off x="1219200" y="457200"/>
            <a:ext cx="8229600" cy="228600"/>
          </a:xfrm>
          <a:prstGeom prst="rect">
            <a:avLst/>
          </a:prstGeom>
        </p:spPr>
        <p:txBody>
          <a:bodyPr lIns="0" tIns="0" rIns="0" bIns="0"/>
          <a:lstStyle>
            <a:lvl1pPr marL="0" indent="0">
              <a:buNone/>
              <a:defRPr lang="en-US" sz="1200" smtClean="0">
                <a:solidFill>
                  <a:srgbClr val="354047"/>
                </a:solidFill>
                <a:effectLst/>
              </a:defRPr>
            </a:lvl1pPr>
          </a:lstStyle>
          <a:p>
            <a:r>
              <a:rPr lang="en-US" sz="1200" dirty="0">
                <a:effectLst/>
                <a:latin typeface="+mn-lt"/>
                <a:ea typeface="ＭＳ 明朝"/>
                <a:cs typeface="Times New Roman"/>
              </a:rPr>
              <a:t>Title of Presentation</a:t>
            </a:r>
            <a:endParaRPr lang="en-US" sz="1200" dirty="0">
              <a:effectLst/>
              <a:latin typeface="Cambria"/>
              <a:ea typeface="ＭＳ 明朝"/>
              <a:cs typeface="Times New Roman"/>
            </a:endParaRPr>
          </a:p>
        </p:txBody>
      </p:sp>
      <p:sp>
        <p:nvSpPr>
          <p:cNvPr id="11" name="Text Placeholder 20"/>
          <p:cNvSpPr>
            <a:spLocks noGrp="1"/>
          </p:cNvSpPr>
          <p:nvPr>
            <p:ph type="body" sz="quarter" idx="12" hasCustomPrompt="1"/>
          </p:nvPr>
        </p:nvSpPr>
        <p:spPr>
          <a:xfrm>
            <a:off x="1219200" y="685800"/>
            <a:ext cx="5689600" cy="228600"/>
          </a:xfrm>
          <a:prstGeom prst="rect">
            <a:avLst/>
          </a:prstGeom>
        </p:spPr>
        <p:txBody>
          <a:bodyPr lIns="0" tIns="0" rIns="0" bIns="0"/>
          <a:lstStyle>
            <a:lvl1pPr marL="0" marR="0" indent="0" algn="l" defTabSz="457189" rtl="0" eaLnBrk="1" fontAlgn="auto" latinLnBrk="0" hangingPunct="1">
              <a:lnSpc>
                <a:spcPct val="100000"/>
              </a:lnSpc>
              <a:spcBef>
                <a:spcPct val="20000"/>
              </a:spcBef>
              <a:spcAft>
                <a:spcPts val="0"/>
              </a:spcAft>
              <a:buClrTx/>
              <a:buSzTx/>
              <a:buFont typeface="Arial"/>
              <a:buNone/>
              <a:tabLst/>
              <a:defRPr lang="en-US" sz="1200" smtClean="0">
                <a:solidFill>
                  <a:schemeClr val="tx1">
                    <a:lumMod val="50000"/>
                    <a:lumOff val="50000"/>
                  </a:schemeClr>
                </a:solidFill>
                <a:effectLs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sz="1200" dirty="0">
                <a:effectLst/>
                <a:latin typeface="+mn-lt"/>
                <a:ea typeface="ＭＳ 明朝"/>
                <a:cs typeface="Times New Roman"/>
              </a:rPr>
              <a:t>Section Running Header</a:t>
            </a:r>
            <a:endParaRPr lang="en-US" sz="1200" dirty="0">
              <a:effectLst/>
              <a:latin typeface="Cambria"/>
              <a:ea typeface="ＭＳ 明朝"/>
              <a:cs typeface="Times New Roman"/>
            </a:endParaRPr>
          </a:p>
        </p:txBody>
      </p:sp>
      <p:sp>
        <p:nvSpPr>
          <p:cNvPr id="12" name="Content Placeholder 2"/>
          <p:cNvSpPr>
            <a:spLocks noGrp="1"/>
          </p:cNvSpPr>
          <p:nvPr>
            <p:ph sz="half" idx="10"/>
          </p:nvPr>
        </p:nvSpPr>
        <p:spPr>
          <a:xfrm>
            <a:off x="1219200" y="3352801"/>
            <a:ext cx="10261600" cy="1847623"/>
          </a:xfrm>
          <a:prstGeom prst="rect">
            <a:avLst/>
          </a:prstGeom>
        </p:spPr>
        <p:txBody>
          <a:bodyPr lIns="0" tIns="0" rIns="0" bIns="0">
            <a:noAutofit/>
          </a:bodyPr>
          <a:lstStyle>
            <a:lvl1pPr marL="0" indent="0" algn="l">
              <a:lnSpc>
                <a:spcPts val="2220"/>
              </a:lnSpc>
              <a:spcBef>
                <a:spcPts val="600"/>
              </a:spcBef>
              <a:spcAft>
                <a:spcPts val="600"/>
              </a:spcAft>
              <a:buFontTx/>
              <a:buNone/>
              <a:defRPr lang="en-US" sz="1600" b="0" i="0" kern="100" spc="-40">
                <a:solidFill>
                  <a:srgbClr val="778285"/>
                </a:solidFill>
                <a:effectLst/>
                <a:latin typeface="Arial"/>
              </a:defRPr>
            </a:lvl1pPr>
            <a:lvl2pPr>
              <a:buFont typeface="Arial"/>
              <a:buChar char="•"/>
              <a:defRPr sz="2400"/>
            </a:lvl2pPr>
            <a:lvl3pPr>
              <a:defRPr sz="2000"/>
            </a:lvl3pPr>
            <a:lvl4pPr marL="1657309" indent="-285744">
              <a:buFont typeface="Arial"/>
              <a:buChar char="•"/>
              <a:defRPr sz="1800"/>
            </a:lvl4pPr>
            <a:lvl5pPr>
              <a:buFont typeface="Arial"/>
              <a:buChar char="•"/>
              <a:defRPr sz="1800"/>
            </a:lvl5pPr>
            <a:lvl6pPr>
              <a:defRPr sz="1800"/>
            </a:lvl6pPr>
            <a:lvl7pPr>
              <a:defRPr sz="1800"/>
            </a:lvl7pPr>
            <a:lvl8pPr>
              <a:defRPr sz="1800"/>
            </a:lvl8pPr>
            <a:lvl9pPr>
              <a:defRPr sz="1800"/>
            </a:lvl9pPr>
          </a:lstStyle>
          <a:p>
            <a:pPr lvl="0"/>
            <a:r>
              <a:rPr lang="en-CA" dirty="0"/>
              <a:t>Click to edit Master text styles</a:t>
            </a:r>
          </a:p>
          <a:p>
            <a:pPr lvl="1">
              <a:buFont typeface="Arial"/>
              <a:buChar char="•"/>
            </a:pPr>
            <a:r>
              <a:rPr lang="en-CA" sz="1200" dirty="0">
                <a:solidFill>
                  <a:srgbClr val="778285"/>
                </a:solidFill>
              </a:rPr>
              <a:t>Second level</a:t>
            </a:r>
          </a:p>
          <a:p>
            <a:pPr lvl="2"/>
            <a:r>
              <a:rPr lang="en-CA" sz="1200" dirty="0">
                <a:solidFill>
                  <a:srgbClr val="778285"/>
                </a:solidFill>
              </a:rPr>
              <a:t>Third level</a:t>
            </a:r>
          </a:p>
          <a:p>
            <a:pPr marL="1657309" lvl="3" indent="-285744">
              <a:buFont typeface="Arial"/>
              <a:buChar char="•"/>
            </a:pPr>
            <a:r>
              <a:rPr lang="en-CA" sz="1200" dirty="0">
                <a:solidFill>
                  <a:srgbClr val="778285"/>
                </a:solidFill>
              </a:rPr>
              <a:t>Fourth level</a:t>
            </a:r>
          </a:p>
          <a:p>
            <a:pPr lvl="4">
              <a:buFont typeface="Arial"/>
              <a:buChar char="•"/>
            </a:pPr>
            <a:r>
              <a:rPr lang="en-CA" sz="1200" dirty="0">
                <a:solidFill>
                  <a:srgbClr val="778285"/>
                </a:solidFill>
              </a:rPr>
              <a:t>Fifth level</a:t>
            </a:r>
            <a:endParaRPr lang="en-US" sz="1200" dirty="0">
              <a:solidFill>
                <a:srgbClr val="778285"/>
              </a:solidFill>
            </a:endParaRPr>
          </a:p>
          <a:p>
            <a:r>
              <a:rPr lang="en-US" sz="1600" dirty="0">
                <a:effectLst/>
                <a:latin typeface="Arial"/>
                <a:ea typeface="ＭＳ 明朝"/>
                <a:cs typeface="Times New Roman"/>
              </a:rPr>
              <a:t> </a:t>
            </a:r>
            <a:endParaRPr lang="en-US" sz="1200" dirty="0">
              <a:effectLst/>
              <a:latin typeface="Cambria"/>
              <a:ea typeface="ＭＳ 明朝"/>
              <a:cs typeface="Times New Roman"/>
            </a:endParaRPr>
          </a:p>
        </p:txBody>
      </p:sp>
    </p:spTree>
    <p:extLst>
      <p:ext uri="{BB962C8B-B14F-4D97-AF65-F5344CB8AC3E}">
        <p14:creationId xmlns:p14="http://schemas.microsoft.com/office/powerpoint/2010/main" val="3027925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Slide">
    <p:spTree>
      <p:nvGrpSpPr>
        <p:cNvPr id="1" name=""/>
        <p:cNvGrpSpPr/>
        <p:nvPr/>
      </p:nvGrpSpPr>
      <p:grpSpPr>
        <a:xfrm>
          <a:off x="0" y="0"/>
          <a:ext cx="0" cy="0"/>
          <a:chOff x="0" y="0"/>
          <a:chExt cx="0" cy="0"/>
        </a:xfrm>
      </p:grpSpPr>
      <p:sp>
        <p:nvSpPr>
          <p:cNvPr id="17" name="TextBox 16"/>
          <p:cNvSpPr txBox="1"/>
          <p:nvPr userDrawn="1"/>
        </p:nvSpPr>
        <p:spPr>
          <a:xfrm>
            <a:off x="711201" y="6497804"/>
            <a:ext cx="11353799" cy="21929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825" b="0" i="0" u="none" strike="noStrike" kern="1200" cap="none" spc="0" normalizeH="0" baseline="0" noProof="0" dirty="0">
                <a:ln>
                  <a:noFill/>
                </a:ln>
                <a:solidFill>
                  <a:srgbClr val="C1C6C8"/>
                </a:solidFill>
                <a:effectLst/>
                <a:uLnTx/>
                <a:uFillTx/>
                <a:latin typeface="Arial" panose="020B0604020202020204" pitchFamily="34" charset="0"/>
                <a:ea typeface="+mn-ea"/>
                <a:cs typeface="Arial" panose="020B0604020202020204" pitchFamily="34" charset="0"/>
              </a:rPr>
              <a:t>UNIVERSITY OF BRITISH COLUMBIA		 	                                                          UBC SAUDER SCHOOL OF BUSINESS | ROBERT H. LEE GRADUATE SCHOOL</a:t>
            </a:r>
          </a:p>
        </p:txBody>
      </p:sp>
      <p:sp>
        <p:nvSpPr>
          <p:cNvPr id="3" name="Triangle 8">
            <a:extLst>
              <a:ext uri="{FF2B5EF4-FFF2-40B4-BE49-F238E27FC236}">
                <a16:creationId xmlns:a16="http://schemas.microsoft.com/office/drawing/2014/main" id="{3F8D1803-0C1D-475F-AD9F-5FC7D555EA34}"/>
              </a:ext>
            </a:extLst>
          </p:cNvPr>
          <p:cNvSpPr/>
          <p:nvPr userDrawn="1"/>
        </p:nvSpPr>
        <p:spPr>
          <a:xfrm flipH="1">
            <a:off x="-58638" y="6437460"/>
            <a:ext cx="12198345" cy="419419"/>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 name="connsiteX0" fmla="*/ 77 w 3494080"/>
              <a:gd name="connsiteY0" fmla="*/ 498360 h 498360"/>
              <a:gd name="connsiteX1" fmla="*/ 1595 w 3494080"/>
              <a:gd name="connsiteY1" fmla="*/ 185138 h 498360"/>
              <a:gd name="connsiteX2" fmla="*/ 3494080 w 3494080"/>
              <a:gd name="connsiteY2" fmla="*/ 0 h 498360"/>
              <a:gd name="connsiteX3" fmla="*/ 77 w 3494080"/>
              <a:gd name="connsiteY3" fmla="*/ 498360 h 498360"/>
              <a:gd name="connsiteX0" fmla="*/ 77 w 3763458"/>
              <a:gd name="connsiteY0" fmla="*/ 313222 h 318036"/>
              <a:gd name="connsiteX1" fmla="*/ 1595 w 3763458"/>
              <a:gd name="connsiteY1" fmla="*/ 0 h 318036"/>
              <a:gd name="connsiteX2" fmla="*/ 3763458 w 3763458"/>
              <a:gd name="connsiteY2" fmla="*/ 318036 h 318036"/>
              <a:gd name="connsiteX3" fmla="*/ 77 w 3763458"/>
              <a:gd name="connsiteY3" fmla="*/ 313222 h 318036"/>
            </a:gdLst>
            <a:ahLst/>
            <a:cxnLst>
              <a:cxn ang="0">
                <a:pos x="connsiteX0" y="connsiteY0"/>
              </a:cxn>
              <a:cxn ang="0">
                <a:pos x="connsiteX1" y="connsiteY1"/>
              </a:cxn>
              <a:cxn ang="0">
                <a:pos x="connsiteX2" y="connsiteY2"/>
              </a:cxn>
              <a:cxn ang="0">
                <a:pos x="connsiteX3" y="connsiteY3"/>
              </a:cxn>
            </a:cxnLst>
            <a:rect l="l" t="t" r="r" b="b"/>
            <a:pathLst>
              <a:path w="3763458" h="318036">
                <a:moveTo>
                  <a:pt x="77" y="313222"/>
                </a:moveTo>
                <a:cubicBezTo>
                  <a:pt x="-475" y="182909"/>
                  <a:pt x="2147" y="130313"/>
                  <a:pt x="1595" y="0"/>
                </a:cubicBezTo>
                <a:lnTo>
                  <a:pt x="3763458" y="318036"/>
                </a:lnTo>
                <a:lnTo>
                  <a:pt x="77" y="313222"/>
                </a:ln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latin typeface="Calibri Light"/>
                <a:cs typeface="Calibri Light"/>
              </a:rPr>
              <a:t> </a:t>
            </a:r>
          </a:p>
        </p:txBody>
      </p:sp>
    </p:spTree>
    <p:extLst>
      <p:ext uri="{BB962C8B-B14F-4D97-AF65-F5344CB8AC3E}">
        <p14:creationId xmlns:p14="http://schemas.microsoft.com/office/powerpoint/2010/main" val="1111980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46047552"/>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E0ECF2D-5BB9-42C2-9DB1-46423A294A37}" type="datetimeFigureOut">
              <a:rPr lang="en-US" smtClean="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5187CA9-E854-42C6-B564-26E6CB625792}" type="slidenum">
              <a:rPr lang="en-US" smtClean="0"/>
              <a:t>‹#›</a:t>
            </a:fld>
            <a:endParaRPr lang="en-US" dirty="0"/>
          </a:p>
        </p:txBody>
      </p:sp>
    </p:spTree>
    <p:extLst>
      <p:ext uri="{BB962C8B-B14F-4D97-AF65-F5344CB8AC3E}">
        <p14:creationId xmlns:p14="http://schemas.microsoft.com/office/powerpoint/2010/main" val="18470210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11868235"/>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66437063"/>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78963686"/>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13253277"/>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8615158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7819941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97369796"/>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28467178"/>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17093742"/>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7899018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E0ECF2D-5BB9-42C2-9DB1-46423A294A37}" type="datetimeFigureOut">
              <a:rPr lang="en-US" smtClean="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187CA9-E854-42C6-B564-26E6CB625792}" type="slidenum">
              <a:rPr lang="en-US" smtClean="0"/>
              <a:t>‹#›</a:t>
            </a:fld>
            <a:endParaRPr lang="en-US" dirty="0"/>
          </a:p>
        </p:txBody>
      </p:sp>
    </p:spTree>
    <p:extLst>
      <p:ext uri="{BB962C8B-B14F-4D97-AF65-F5344CB8AC3E}">
        <p14:creationId xmlns:p14="http://schemas.microsoft.com/office/powerpoint/2010/main" val="2545289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Full Screen Image">
    <p:spTree>
      <p:nvGrpSpPr>
        <p:cNvPr id="1" name=""/>
        <p:cNvGrpSpPr/>
        <p:nvPr/>
      </p:nvGrpSpPr>
      <p:grpSpPr>
        <a:xfrm>
          <a:off x="0" y="0"/>
          <a:ext cx="0" cy="0"/>
          <a:chOff x="0" y="0"/>
          <a:chExt cx="0" cy="0"/>
        </a:xfrm>
      </p:grpSpPr>
      <p:sp>
        <p:nvSpPr>
          <p:cNvPr id="5" name="Triangle 8">
            <a:extLst>
              <a:ext uri="{FF2B5EF4-FFF2-40B4-BE49-F238E27FC236}">
                <a16:creationId xmlns:a16="http://schemas.microsoft.com/office/drawing/2014/main" id="{4BE2D037-0233-F24F-81DF-3B45AC460CC9}"/>
              </a:ext>
            </a:extLst>
          </p:cNvPr>
          <p:cNvSpPr/>
          <p:nvPr userDrawn="1"/>
        </p:nvSpPr>
        <p:spPr>
          <a:xfrm flipH="1" flipV="1">
            <a:off x="304801" y="6517913"/>
            <a:ext cx="5816115" cy="346055"/>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5233968"/>
              <a:gd name="connsiteY0" fmla="*/ 434596 h 434596"/>
              <a:gd name="connsiteX1" fmla="*/ 0 w 5233968"/>
              <a:gd name="connsiteY1" fmla="*/ 3899 h 434596"/>
              <a:gd name="connsiteX2" fmla="*/ 5233968 w 5233968"/>
              <a:gd name="connsiteY2" fmla="*/ 0 h 434596"/>
              <a:gd name="connsiteX3" fmla="*/ 1657 w 5233968"/>
              <a:gd name="connsiteY3" fmla="*/ 434596 h 434596"/>
              <a:gd name="connsiteX0" fmla="*/ 0 w 6058082"/>
              <a:gd name="connsiteY0" fmla="*/ 446249 h 446249"/>
              <a:gd name="connsiteX1" fmla="*/ 824114 w 6058082"/>
              <a:gd name="connsiteY1" fmla="*/ 3899 h 446249"/>
              <a:gd name="connsiteX2" fmla="*/ 6058082 w 6058082"/>
              <a:gd name="connsiteY2" fmla="*/ 0 h 446249"/>
              <a:gd name="connsiteX3" fmla="*/ 0 w 6058082"/>
              <a:gd name="connsiteY3" fmla="*/ 446249 h 446249"/>
              <a:gd name="connsiteX0" fmla="*/ 3 w 6058085"/>
              <a:gd name="connsiteY0" fmla="*/ 454005 h 454005"/>
              <a:gd name="connsiteX1" fmla="*/ 64032 w 6058085"/>
              <a:gd name="connsiteY1" fmla="*/ 0 h 454005"/>
              <a:gd name="connsiteX2" fmla="*/ 6058085 w 6058085"/>
              <a:gd name="connsiteY2" fmla="*/ 7756 h 454005"/>
              <a:gd name="connsiteX3" fmla="*/ 3 w 6058085"/>
              <a:gd name="connsiteY3" fmla="*/ 454005 h 454005"/>
              <a:gd name="connsiteX0" fmla="*/ 8 w 6058090"/>
              <a:gd name="connsiteY0" fmla="*/ 454005 h 454005"/>
              <a:gd name="connsiteX1" fmla="*/ 64037 w 6058090"/>
              <a:gd name="connsiteY1" fmla="*/ 0 h 454005"/>
              <a:gd name="connsiteX2" fmla="*/ 6058090 w 6058090"/>
              <a:gd name="connsiteY2" fmla="*/ 7756 h 454005"/>
              <a:gd name="connsiteX3" fmla="*/ 8 w 6058090"/>
              <a:gd name="connsiteY3" fmla="*/ 454005 h 454005"/>
              <a:gd name="connsiteX0" fmla="*/ 4 w 6087996"/>
              <a:gd name="connsiteY0" fmla="*/ 449877 h 449877"/>
              <a:gd name="connsiteX1" fmla="*/ 93943 w 6087996"/>
              <a:gd name="connsiteY1" fmla="*/ 0 h 449877"/>
              <a:gd name="connsiteX2" fmla="*/ 6087996 w 6087996"/>
              <a:gd name="connsiteY2" fmla="*/ 7756 h 449877"/>
              <a:gd name="connsiteX3" fmla="*/ 4 w 6087996"/>
              <a:gd name="connsiteY3" fmla="*/ 449877 h 449877"/>
              <a:gd name="connsiteX0" fmla="*/ 0 w 6087992"/>
              <a:gd name="connsiteY0" fmla="*/ 449877 h 449877"/>
              <a:gd name="connsiteX1" fmla="*/ 93939 w 6087992"/>
              <a:gd name="connsiteY1" fmla="*/ 0 h 449877"/>
              <a:gd name="connsiteX2" fmla="*/ 6087992 w 6087992"/>
              <a:gd name="connsiteY2" fmla="*/ 7756 h 449877"/>
              <a:gd name="connsiteX3" fmla="*/ 0 w 6087992"/>
              <a:gd name="connsiteY3" fmla="*/ 449877 h 449877"/>
              <a:gd name="connsiteX0" fmla="*/ 0 w 6087992"/>
              <a:gd name="connsiteY0" fmla="*/ 449877 h 449877"/>
              <a:gd name="connsiteX1" fmla="*/ 93939 w 6087992"/>
              <a:gd name="connsiteY1" fmla="*/ 0 h 449877"/>
              <a:gd name="connsiteX2" fmla="*/ 6087992 w 6087992"/>
              <a:gd name="connsiteY2" fmla="*/ 7756 h 449877"/>
              <a:gd name="connsiteX3" fmla="*/ 0 w 6087992"/>
              <a:gd name="connsiteY3" fmla="*/ 449877 h 449877"/>
              <a:gd name="connsiteX0" fmla="*/ 0 w 6087992"/>
              <a:gd name="connsiteY0" fmla="*/ 449877 h 449877"/>
              <a:gd name="connsiteX1" fmla="*/ 87292 w 6087992"/>
              <a:gd name="connsiteY1" fmla="*/ 0 h 449877"/>
              <a:gd name="connsiteX2" fmla="*/ 6087992 w 6087992"/>
              <a:gd name="connsiteY2" fmla="*/ 7756 h 449877"/>
              <a:gd name="connsiteX3" fmla="*/ 0 w 6087992"/>
              <a:gd name="connsiteY3" fmla="*/ 449877 h 449877"/>
            </a:gdLst>
            <a:ahLst/>
            <a:cxnLst>
              <a:cxn ang="0">
                <a:pos x="connsiteX0" y="connsiteY0"/>
              </a:cxn>
              <a:cxn ang="0">
                <a:pos x="connsiteX1" y="connsiteY1"/>
              </a:cxn>
              <a:cxn ang="0">
                <a:pos x="connsiteX2" y="connsiteY2"/>
              </a:cxn>
              <a:cxn ang="0">
                <a:pos x="connsiteX3" y="connsiteY3"/>
              </a:cxn>
            </a:cxnLst>
            <a:rect l="l" t="t" r="r" b="b"/>
            <a:pathLst>
              <a:path w="6087992" h="449877">
                <a:moveTo>
                  <a:pt x="0" y="449877"/>
                </a:moveTo>
                <a:cubicBezTo>
                  <a:pt x="26035" y="307181"/>
                  <a:pt x="66926" y="124486"/>
                  <a:pt x="87292" y="0"/>
                </a:cubicBezTo>
                <a:lnTo>
                  <a:pt x="6087992" y="7756"/>
                </a:lnTo>
                <a:cubicBezTo>
                  <a:pt x="4972601" y="113774"/>
                  <a:pt x="1115391" y="343859"/>
                  <a:pt x="0" y="449877"/>
                </a:cubicBez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3" name="Picture Placeholder 2">
            <a:extLst>
              <a:ext uri="{FF2B5EF4-FFF2-40B4-BE49-F238E27FC236}">
                <a16:creationId xmlns:a16="http://schemas.microsoft.com/office/drawing/2014/main" id="{CEDEA0B6-A0C1-B547-9A7C-4FCA1D5BD375}"/>
              </a:ext>
            </a:extLst>
          </p:cNvPr>
          <p:cNvSpPr>
            <a:spLocks noGrp="1"/>
          </p:cNvSpPr>
          <p:nvPr>
            <p:ph type="pic" idx="1"/>
          </p:nvPr>
        </p:nvSpPr>
        <p:spPr>
          <a:xfrm>
            <a:off x="6033247" y="2"/>
            <a:ext cx="6164491" cy="6875431"/>
          </a:xfrm>
          <a:custGeom>
            <a:avLst/>
            <a:gdLst>
              <a:gd name="connsiteX0" fmla="*/ 0 w 12184954"/>
              <a:gd name="connsiteY0" fmla="*/ 0 h 3733800"/>
              <a:gd name="connsiteX1" fmla="*/ 12184954 w 12184954"/>
              <a:gd name="connsiteY1" fmla="*/ 0 h 3733800"/>
              <a:gd name="connsiteX2" fmla="*/ 12184954 w 12184954"/>
              <a:gd name="connsiteY2" fmla="*/ 3733800 h 3733800"/>
              <a:gd name="connsiteX3" fmla="*/ 0 w 12184954"/>
              <a:gd name="connsiteY3" fmla="*/ 3733800 h 3733800"/>
              <a:gd name="connsiteX4" fmla="*/ 0 w 12184954"/>
              <a:gd name="connsiteY4" fmla="*/ 0 h 3733800"/>
              <a:gd name="connsiteX0" fmla="*/ 0 w 12184954"/>
              <a:gd name="connsiteY0" fmla="*/ 0 h 4131365"/>
              <a:gd name="connsiteX1" fmla="*/ 12184954 w 12184954"/>
              <a:gd name="connsiteY1" fmla="*/ 0 h 4131365"/>
              <a:gd name="connsiteX2" fmla="*/ 12175015 w 12184954"/>
              <a:gd name="connsiteY2" fmla="*/ 4131365 h 4131365"/>
              <a:gd name="connsiteX3" fmla="*/ 0 w 12184954"/>
              <a:gd name="connsiteY3" fmla="*/ 3733800 h 4131365"/>
              <a:gd name="connsiteX4" fmla="*/ 0 w 12184954"/>
              <a:gd name="connsiteY4" fmla="*/ 0 h 4131365"/>
              <a:gd name="connsiteX0" fmla="*/ 0 w 12217348"/>
              <a:gd name="connsiteY0" fmla="*/ 0 h 6408898"/>
              <a:gd name="connsiteX1" fmla="*/ 12184954 w 12217348"/>
              <a:gd name="connsiteY1" fmla="*/ 0 h 6408898"/>
              <a:gd name="connsiteX2" fmla="*/ 12217348 w 12217348"/>
              <a:gd name="connsiteY2" fmla="*/ 6408898 h 6408898"/>
              <a:gd name="connsiteX3" fmla="*/ 0 w 12217348"/>
              <a:gd name="connsiteY3" fmla="*/ 3733800 h 6408898"/>
              <a:gd name="connsiteX4" fmla="*/ 0 w 12217348"/>
              <a:gd name="connsiteY4" fmla="*/ 0 h 6408898"/>
              <a:gd name="connsiteX0" fmla="*/ 0 w 12217348"/>
              <a:gd name="connsiteY0" fmla="*/ 0 h 6866466"/>
              <a:gd name="connsiteX1" fmla="*/ 12184954 w 12217348"/>
              <a:gd name="connsiteY1" fmla="*/ 0 h 6866466"/>
              <a:gd name="connsiteX2" fmla="*/ 12217348 w 12217348"/>
              <a:gd name="connsiteY2" fmla="*/ 6408898 h 6866466"/>
              <a:gd name="connsiteX3" fmla="*/ 0 w 12217348"/>
              <a:gd name="connsiteY3" fmla="*/ 6866466 h 6866466"/>
              <a:gd name="connsiteX4" fmla="*/ 0 w 12217348"/>
              <a:gd name="connsiteY4" fmla="*/ 0 h 6866466"/>
              <a:gd name="connsiteX0" fmla="*/ 0 w 12188773"/>
              <a:gd name="connsiteY0" fmla="*/ 0 h 6866466"/>
              <a:gd name="connsiteX1" fmla="*/ 12184954 w 12188773"/>
              <a:gd name="connsiteY1" fmla="*/ 0 h 6866466"/>
              <a:gd name="connsiteX2" fmla="*/ 12188773 w 12188773"/>
              <a:gd name="connsiteY2" fmla="*/ 6421598 h 6866466"/>
              <a:gd name="connsiteX3" fmla="*/ 0 w 12188773"/>
              <a:gd name="connsiteY3" fmla="*/ 6866466 h 6866466"/>
              <a:gd name="connsiteX4" fmla="*/ 0 w 12188773"/>
              <a:gd name="connsiteY4" fmla="*/ 0 h 6866466"/>
              <a:gd name="connsiteX0" fmla="*/ 0 w 12197737"/>
              <a:gd name="connsiteY0" fmla="*/ 0 h 6866466"/>
              <a:gd name="connsiteX1" fmla="*/ 12184954 w 12197737"/>
              <a:gd name="connsiteY1" fmla="*/ 0 h 6866466"/>
              <a:gd name="connsiteX2" fmla="*/ 12197737 w 12197737"/>
              <a:gd name="connsiteY2" fmla="*/ 6860868 h 6866466"/>
              <a:gd name="connsiteX3" fmla="*/ 0 w 12197737"/>
              <a:gd name="connsiteY3" fmla="*/ 6866466 h 6866466"/>
              <a:gd name="connsiteX4" fmla="*/ 0 w 12197737"/>
              <a:gd name="connsiteY4" fmla="*/ 0 h 6866466"/>
              <a:gd name="connsiteX0" fmla="*/ 8355105 w 12197737"/>
              <a:gd name="connsiteY0" fmla="*/ 8965 h 6866466"/>
              <a:gd name="connsiteX1" fmla="*/ 12184954 w 12197737"/>
              <a:gd name="connsiteY1" fmla="*/ 0 h 6866466"/>
              <a:gd name="connsiteX2" fmla="*/ 12197737 w 12197737"/>
              <a:gd name="connsiteY2" fmla="*/ 6860868 h 6866466"/>
              <a:gd name="connsiteX3" fmla="*/ 0 w 12197737"/>
              <a:gd name="connsiteY3" fmla="*/ 6866466 h 6866466"/>
              <a:gd name="connsiteX4" fmla="*/ 8355105 w 12197737"/>
              <a:gd name="connsiteY4" fmla="*/ 8965 h 6866466"/>
              <a:gd name="connsiteX0" fmla="*/ 1963270 w 5805902"/>
              <a:gd name="connsiteY0" fmla="*/ 8965 h 6875430"/>
              <a:gd name="connsiteX1" fmla="*/ 5793119 w 5805902"/>
              <a:gd name="connsiteY1" fmla="*/ 0 h 6875430"/>
              <a:gd name="connsiteX2" fmla="*/ 5805902 w 5805902"/>
              <a:gd name="connsiteY2" fmla="*/ 6860868 h 6875430"/>
              <a:gd name="connsiteX3" fmla="*/ 0 w 5805902"/>
              <a:gd name="connsiteY3" fmla="*/ 6875430 h 6875430"/>
              <a:gd name="connsiteX4" fmla="*/ 1963270 w 5805902"/>
              <a:gd name="connsiteY4" fmla="*/ 8965 h 6875430"/>
              <a:gd name="connsiteX0" fmla="*/ 1281952 w 5805902"/>
              <a:gd name="connsiteY0" fmla="*/ 8965 h 6875430"/>
              <a:gd name="connsiteX1" fmla="*/ 5793119 w 5805902"/>
              <a:gd name="connsiteY1" fmla="*/ 0 h 6875430"/>
              <a:gd name="connsiteX2" fmla="*/ 5805902 w 5805902"/>
              <a:gd name="connsiteY2" fmla="*/ 6860868 h 6875430"/>
              <a:gd name="connsiteX3" fmla="*/ 0 w 5805902"/>
              <a:gd name="connsiteY3" fmla="*/ 6875430 h 6875430"/>
              <a:gd name="connsiteX4" fmla="*/ 1281952 w 5805902"/>
              <a:gd name="connsiteY4" fmla="*/ 8965 h 6875430"/>
              <a:gd name="connsiteX0" fmla="*/ 1640540 w 6164490"/>
              <a:gd name="connsiteY0" fmla="*/ 8965 h 6875430"/>
              <a:gd name="connsiteX1" fmla="*/ 6151707 w 6164490"/>
              <a:gd name="connsiteY1" fmla="*/ 0 h 6875430"/>
              <a:gd name="connsiteX2" fmla="*/ 6164490 w 6164490"/>
              <a:gd name="connsiteY2" fmla="*/ 6860868 h 6875430"/>
              <a:gd name="connsiteX3" fmla="*/ 0 w 6164490"/>
              <a:gd name="connsiteY3" fmla="*/ 6875430 h 6875430"/>
              <a:gd name="connsiteX4" fmla="*/ 1640540 w 6164490"/>
              <a:gd name="connsiteY4" fmla="*/ 8965 h 687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4490" h="6875430">
                <a:moveTo>
                  <a:pt x="1640540" y="8965"/>
                </a:moveTo>
                <a:lnTo>
                  <a:pt x="6151707" y="0"/>
                </a:lnTo>
                <a:lnTo>
                  <a:pt x="6164490" y="6860868"/>
                </a:lnTo>
                <a:lnTo>
                  <a:pt x="0" y="6875430"/>
                </a:lnTo>
                <a:lnTo>
                  <a:pt x="1640540" y="8965"/>
                </a:lnTo>
                <a:close/>
              </a:path>
            </a:pathLst>
          </a:cu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7" name="Text Placeholder 12">
            <a:extLst>
              <a:ext uri="{FF2B5EF4-FFF2-40B4-BE49-F238E27FC236}">
                <a16:creationId xmlns:a16="http://schemas.microsoft.com/office/drawing/2014/main" id="{1A43737C-FC2A-A541-BED0-EAA8BD7FD7A4}"/>
              </a:ext>
            </a:extLst>
          </p:cNvPr>
          <p:cNvSpPr>
            <a:spLocks noGrp="1"/>
          </p:cNvSpPr>
          <p:nvPr>
            <p:ph type="body" sz="quarter" idx="11" hasCustomPrompt="1"/>
          </p:nvPr>
        </p:nvSpPr>
        <p:spPr>
          <a:xfrm>
            <a:off x="457200" y="457201"/>
            <a:ext cx="5433392" cy="734732"/>
          </a:xfrm>
          <a:prstGeom prst="rect">
            <a:avLst/>
          </a:prstGeom>
        </p:spPr>
        <p:txBody>
          <a:bodyPr/>
          <a:lstStyle>
            <a:lvl1pPr marL="0" indent="0">
              <a:buNone/>
              <a:defRPr sz="3400" b="1" i="0" spc="100" baseline="0">
                <a:solidFill>
                  <a:srgbClr val="65B333"/>
                </a:solidFill>
                <a:latin typeface="Stag Semibold" panose="02000503060000020004" pitchFamily="2" charset="77"/>
              </a:defRPr>
            </a:lvl1pPr>
          </a:lstStyle>
          <a:p>
            <a:pPr lvl="0"/>
            <a:r>
              <a:rPr lang="en-US" dirty="0"/>
              <a:t>Profile Pictures</a:t>
            </a:r>
          </a:p>
        </p:txBody>
      </p:sp>
      <p:sp>
        <p:nvSpPr>
          <p:cNvPr id="13" name="Text Placeholder 12">
            <a:extLst>
              <a:ext uri="{FF2B5EF4-FFF2-40B4-BE49-F238E27FC236}">
                <a16:creationId xmlns:a16="http://schemas.microsoft.com/office/drawing/2014/main" id="{91A5CFD9-BAAA-AB4F-AEDA-18345055492D}"/>
              </a:ext>
            </a:extLst>
          </p:cNvPr>
          <p:cNvSpPr>
            <a:spLocks noGrp="1"/>
          </p:cNvSpPr>
          <p:nvPr>
            <p:ph type="body" sz="quarter" idx="12" hasCustomPrompt="1"/>
          </p:nvPr>
        </p:nvSpPr>
        <p:spPr>
          <a:xfrm>
            <a:off x="457200" y="1447800"/>
            <a:ext cx="5816115" cy="4495800"/>
          </a:xfrm>
          <a:prstGeom prst="rect">
            <a:avLst/>
          </a:prstGeom>
        </p:spPr>
        <p:txBody>
          <a:bodyPr/>
          <a:lstStyle>
            <a:lvl1pPr marL="0" indent="0">
              <a:lnSpc>
                <a:spcPct val="110000"/>
              </a:lnSpc>
              <a:spcAft>
                <a:spcPts val="1600"/>
              </a:spcAft>
              <a:buNone/>
              <a:defRPr sz="2400" b="0" i="0">
                <a:solidFill>
                  <a:srgbClr val="5B6770"/>
                </a:solidFill>
                <a:latin typeface="Whitney Book" pitchFamily="2" charset="0"/>
              </a:defRPr>
            </a:lvl1pPr>
          </a:lstStyle>
          <a:p>
            <a:pPr>
              <a:lnSpc>
                <a:spcPct val="110000"/>
              </a:lnSpc>
              <a:spcAft>
                <a:spcPts val="1200"/>
              </a:spcAft>
            </a:pPr>
            <a:r>
              <a:rPr lang="en-CA" sz="2400" dirty="0">
                <a:solidFill>
                  <a:srgbClr val="5B6770"/>
                </a:solidFill>
                <a:latin typeface="Whitney Book" pitchFamily="2" charset="0"/>
              </a:rPr>
              <a:t>Lorem ipsum dolor sit </a:t>
            </a:r>
            <a:r>
              <a:rPr lang="en-CA" sz="2400" dirty="0" err="1">
                <a:solidFill>
                  <a:srgbClr val="5B6770"/>
                </a:solidFill>
                <a:latin typeface="Whitney Book" pitchFamily="2" charset="0"/>
              </a:rPr>
              <a:t>amet</a:t>
            </a:r>
            <a:r>
              <a:rPr lang="en-CA" sz="2400" dirty="0">
                <a:solidFill>
                  <a:srgbClr val="5B6770"/>
                </a:solidFill>
                <a:latin typeface="Whitney Book" pitchFamily="2" charset="0"/>
              </a:rPr>
              <a:t>, </a:t>
            </a:r>
            <a:r>
              <a:rPr lang="en-CA" sz="2400" dirty="0" err="1">
                <a:solidFill>
                  <a:srgbClr val="5B6770"/>
                </a:solidFill>
                <a:latin typeface="Whitney Book" pitchFamily="2" charset="0"/>
              </a:rPr>
              <a:t>consectetur</a:t>
            </a:r>
            <a:r>
              <a:rPr lang="en-CA" sz="2400" dirty="0">
                <a:solidFill>
                  <a:srgbClr val="5B6770"/>
                </a:solidFill>
                <a:latin typeface="Whitney Book" pitchFamily="2" charset="0"/>
              </a:rPr>
              <a:t> </a:t>
            </a:r>
            <a:r>
              <a:rPr lang="en-CA" sz="2400" dirty="0" err="1">
                <a:solidFill>
                  <a:srgbClr val="5B6770"/>
                </a:solidFill>
                <a:latin typeface="Whitney Book" pitchFamily="2" charset="0"/>
              </a:rPr>
              <a:t>adipiscing</a:t>
            </a:r>
            <a:r>
              <a:rPr lang="en-CA" sz="2400" dirty="0">
                <a:solidFill>
                  <a:srgbClr val="5B6770"/>
                </a:solidFill>
                <a:latin typeface="Whitney Book" pitchFamily="2" charset="0"/>
              </a:rPr>
              <a:t> </a:t>
            </a:r>
            <a:r>
              <a:rPr lang="en-CA" sz="2400" dirty="0" err="1">
                <a:solidFill>
                  <a:srgbClr val="5B6770"/>
                </a:solidFill>
                <a:latin typeface="Whitney Book" pitchFamily="2" charset="0"/>
              </a:rPr>
              <a:t>elit</a:t>
            </a:r>
            <a:r>
              <a:rPr lang="en-CA" sz="2400" dirty="0">
                <a:solidFill>
                  <a:srgbClr val="5B6770"/>
                </a:solidFill>
                <a:latin typeface="Whitney Book" pitchFamily="2" charset="0"/>
              </a:rPr>
              <a:t>. </a:t>
            </a:r>
            <a:r>
              <a:rPr lang="en-CA" sz="2400" dirty="0" err="1">
                <a:solidFill>
                  <a:srgbClr val="5B6770"/>
                </a:solidFill>
                <a:latin typeface="Whitney Book" pitchFamily="2" charset="0"/>
              </a:rPr>
              <a:t>Praesent</a:t>
            </a:r>
            <a:r>
              <a:rPr lang="en-CA" sz="2400" dirty="0">
                <a:solidFill>
                  <a:srgbClr val="5B6770"/>
                </a:solidFill>
                <a:latin typeface="Whitney Book" pitchFamily="2" charset="0"/>
              </a:rPr>
              <a:t> tempus at dolor vel gravida. </a:t>
            </a:r>
            <a:r>
              <a:rPr lang="en-CA" sz="2400" dirty="0" err="1">
                <a:solidFill>
                  <a:srgbClr val="5B6770"/>
                </a:solidFill>
                <a:latin typeface="Whitney Book" pitchFamily="2" charset="0"/>
              </a:rPr>
              <a:t>Quisque</a:t>
            </a:r>
            <a:r>
              <a:rPr lang="en-CA" sz="2400" dirty="0">
                <a:solidFill>
                  <a:srgbClr val="5B6770"/>
                </a:solidFill>
                <a:latin typeface="Whitney Book" pitchFamily="2" charset="0"/>
              </a:rPr>
              <a:t> </a:t>
            </a:r>
            <a:r>
              <a:rPr lang="en-CA" sz="2400" dirty="0" err="1">
                <a:solidFill>
                  <a:srgbClr val="5B6770"/>
                </a:solidFill>
                <a:latin typeface="Whitney Book" pitchFamily="2" charset="0"/>
              </a:rPr>
              <a:t>sollicitudin</a:t>
            </a:r>
            <a:r>
              <a:rPr lang="en-CA" sz="2400" dirty="0">
                <a:solidFill>
                  <a:srgbClr val="5B6770"/>
                </a:solidFill>
                <a:latin typeface="Whitney Book" pitchFamily="2" charset="0"/>
              </a:rPr>
              <a:t> </a:t>
            </a:r>
            <a:r>
              <a:rPr lang="en-CA" sz="2400" dirty="0" err="1">
                <a:solidFill>
                  <a:srgbClr val="5B6770"/>
                </a:solidFill>
                <a:latin typeface="Whitney Book" pitchFamily="2" charset="0"/>
              </a:rPr>
              <a:t>enim</a:t>
            </a:r>
            <a:r>
              <a:rPr lang="en-CA" sz="2400" dirty="0">
                <a:solidFill>
                  <a:srgbClr val="5B6770"/>
                </a:solidFill>
                <a:latin typeface="Whitney Book" pitchFamily="2" charset="0"/>
              </a:rPr>
              <a:t> sed libero lacinia </a:t>
            </a:r>
            <a:r>
              <a:rPr lang="en-CA" sz="2400" dirty="0" err="1">
                <a:solidFill>
                  <a:srgbClr val="5B6770"/>
                </a:solidFill>
                <a:latin typeface="Whitney Book" pitchFamily="2" charset="0"/>
              </a:rPr>
              <a:t>sollicitudin</a:t>
            </a:r>
            <a:r>
              <a:rPr lang="en-CA" sz="2400" dirty="0">
                <a:solidFill>
                  <a:srgbClr val="5B6770"/>
                </a:solidFill>
                <a:latin typeface="Whitney Book" pitchFamily="2" charset="0"/>
              </a:rPr>
              <a:t>. </a:t>
            </a:r>
            <a:r>
              <a:rPr lang="en-CA" sz="2400" dirty="0" err="1">
                <a:solidFill>
                  <a:srgbClr val="5B6770"/>
                </a:solidFill>
                <a:latin typeface="Whitney Book" pitchFamily="2" charset="0"/>
              </a:rPr>
              <a:t>Phasellus</a:t>
            </a:r>
            <a:r>
              <a:rPr lang="en-CA" sz="2400" dirty="0">
                <a:solidFill>
                  <a:srgbClr val="5B6770"/>
                </a:solidFill>
                <a:latin typeface="Whitney Book" pitchFamily="2" charset="0"/>
              </a:rPr>
              <a:t> </a:t>
            </a:r>
            <a:r>
              <a:rPr lang="en-CA" sz="2400" dirty="0" err="1">
                <a:solidFill>
                  <a:srgbClr val="5B6770"/>
                </a:solidFill>
                <a:latin typeface="Whitney Book" pitchFamily="2" charset="0"/>
              </a:rPr>
              <a:t>lectus</a:t>
            </a:r>
            <a:r>
              <a:rPr lang="en-CA" sz="2400" dirty="0">
                <a:solidFill>
                  <a:srgbClr val="5B6770"/>
                </a:solidFill>
                <a:latin typeface="Whitney Book" pitchFamily="2" charset="0"/>
              </a:rPr>
              <a:t> magna, lacinia a pharetra dictum, </a:t>
            </a:r>
            <a:r>
              <a:rPr lang="en-CA" sz="2400" dirty="0" err="1">
                <a:solidFill>
                  <a:srgbClr val="5B6770"/>
                </a:solidFill>
                <a:latin typeface="Whitney Book" pitchFamily="2" charset="0"/>
              </a:rPr>
              <a:t>dapibus</a:t>
            </a:r>
            <a:r>
              <a:rPr lang="en-CA" sz="2400" dirty="0">
                <a:solidFill>
                  <a:srgbClr val="5B6770"/>
                </a:solidFill>
                <a:latin typeface="Whitney Book" pitchFamily="2" charset="0"/>
              </a:rPr>
              <a:t> et </a:t>
            </a:r>
            <a:r>
              <a:rPr lang="en-CA" sz="2400" dirty="0" err="1">
                <a:solidFill>
                  <a:srgbClr val="5B6770"/>
                </a:solidFill>
                <a:latin typeface="Whitney Book" pitchFamily="2" charset="0"/>
              </a:rPr>
              <a:t>erat</a:t>
            </a:r>
            <a:r>
              <a:rPr lang="en-CA" sz="2400" dirty="0">
                <a:solidFill>
                  <a:srgbClr val="5B6770"/>
                </a:solidFill>
                <a:latin typeface="Whitney Book" pitchFamily="2" charset="0"/>
              </a:rPr>
              <a:t>. Ut non </a:t>
            </a:r>
            <a:r>
              <a:rPr lang="en-CA" sz="2400" dirty="0" err="1">
                <a:solidFill>
                  <a:srgbClr val="5B6770"/>
                </a:solidFill>
                <a:latin typeface="Whitney Book" pitchFamily="2" charset="0"/>
              </a:rPr>
              <a:t>finibus</a:t>
            </a:r>
            <a:r>
              <a:rPr lang="en-CA" sz="2400" dirty="0">
                <a:solidFill>
                  <a:srgbClr val="5B6770"/>
                </a:solidFill>
                <a:latin typeface="Whitney Book" pitchFamily="2" charset="0"/>
              </a:rPr>
              <a:t> est. </a:t>
            </a:r>
            <a:r>
              <a:rPr lang="en-CA" sz="2400" dirty="0" err="1">
                <a:solidFill>
                  <a:srgbClr val="5B6770"/>
                </a:solidFill>
                <a:latin typeface="Whitney Book" pitchFamily="2" charset="0"/>
              </a:rPr>
              <a:t>Phasellus</a:t>
            </a:r>
            <a:r>
              <a:rPr lang="en-CA" sz="2400" dirty="0">
                <a:solidFill>
                  <a:srgbClr val="5B6770"/>
                </a:solidFill>
                <a:latin typeface="Whitney Book" pitchFamily="2" charset="0"/>
              </a:rPr>
              <a:t> </a:t>
            </a:r>
            <a:r>
              <a:rPr lang="en-CA" sz="2400" dirty="0" err="1">
                <a:solidFill>
                  <a:srgbClr val="5B6770"/>
                </a:solidFill>
                <a:latin typeface="Whitney Book" pitchFamily="2" charset="0"/>
              </a:rPr>
              <a:t>egestas</a:t>
            </a:r>
            <a:r>
              <a:rPr lang="en-CA" sz="2400" dirty="0">
                <a:solidFill>
                  <a:srgbClr val="5B6770"/>
                </a:solidFill>
                <a:latin typeface="Whitney Book" pitchFamily="2" charset="0"/>
              </a:rPr>
              <a:t> </a:t>
            </a:r>
            <a:r>
              <a:rPr lang="en-CA" sz="2400" dirty="0" err="1">
                <a:solidFill>
                  <a:srgbClr val="5B6770"/>
                </a:solidFill>
                <a:latin typeface="Whitney Book" pitchFamily="2" charset="0"/>
              </a:rPr>
              <a:t>ultricies</a:t>
            </a:r>
            <a:r>
              <a:rPr lang="en-CA" sz="2400" dirty="0">
                <a:solidFill>
                  <a:srgbClr val="5B6770"/>
                </a:solidFill>
                <a:latin typeface="Whitney Book" pitchFamily="2" charset="0"/>
              </a:rPr>
              <a:t> </a:t>
            </a:r>
            <a:r>
              <a:rPr lang="en-CA" sz="2400" dirty="0" err="1">
                <a:solidFill>
                  <a:srgbClr val="5B6770"/>
                </a:solidFill>
                <a:latin typeface="Whitney Book" pitchFamily="2" charset="0"/>
              </a:rPr>
              <a:t>quam</a:t>
            </a:r>
            <a:r>
              <a:rPr lang="en-CA" sz="2400" dirty="0">
                <a:solidFill>
                  <a:srgbClr val="5B6770"/>
                </a:solidFill>
                <a:latin typeface="Whitney Book" pitchFamily="2" charset="0"/>
              </a:rPr>
              <a:t> in </a:t>
            </a:r>
            <a:r>
              <a:rPr lang="en-CA" sz="2400" dirty="0" err="1">
                <a:solidFill>
                  <a:srgbClr val="5B6770"/>
                </a:solidFill>
                <a:latin typeface="Whitney Book" pitchFamily="2" charset="0"/>
              </a:rPr>
              <a:t>imperdiet</a:t>
            </a:r>
            <a:r>
              <a:rPr lang="en-CA" sz="2400" dirty="0">
                <a:solidFill>
                  <a:srgbClr val="5B6770"/>
                </a:solidFill>
                <a:latin typeface="Whitney Book" pitchFamily="2" charset="0"/>
              </a:rPr>
              <a:t>. </a:t>
            </a:r>
            <a:r>
              <a:rPr lang="en-CA" sz="2400" dirty="0" err="1">
                <a:solidFill>
                  <a:srgbClr val="5B6770"/>
                </a:solidFill>
                <a:latin typeface="Whitney Book" pitchFamily="2" charset="0"/>
              </a:rPr>
              <a:t>Proin</a:t>
            </a:r>
            <a:r>
              <a:rPr lang="en-CA" sz="2400" dirty="0">
                <a:solidFill>
                  <a:srgbClr val="5B6770"/>
                </a:solidFill>
                <a:latin typeface="Whitney Book" pitchFamily="2" charset="0"/>
              </a:rPr>
              <a:t> </a:t>
            </a:r>
            <a:r>
              <a:rPr lang="en-CA" sz="2400" dirty="0" err="1">
                <a:solidFill>
                  <a:srgbClr val="5B6770"/>
                </a:solidFill>
                <a:latin typeface="Whitney Book" pitchFamily="2" charset="0"/>
              </a:rPr>
              <a:t>mattis</a:t>
            </a:r>
            <a:r>
              <a:rPr lang="en-CA" sz="2400" dirty="0">
                <a:solidFill>
                  <a:srgbClr val="5B6770"/>
                </a:solidFill>
                <a:latin typeface="Whitney Book" pitchFamily="2" charset="0"/>
              </a:rPr>
              <a:t> </a:t>
            </a:r>
            <a:r>
              <a:rPr lang="en-CA" sz="2400" dirty="0" err="1">
                <a:solidFill>
                  <a:srgbClr val="5B6770"/>
                </a:solidFill>
                <a:latin typeface="Whitney Book" pitchFamily="2" charset="0"/>
              </a:rPr>
              <a:t>lacus</a:t>
            </a:r>
            <a:r>
              <a:rPr lang="en-CA" sz="2400" dirty="0">
                <a:solidFill>
                  <a:srgbClr val="5B6770"/>
                </a:solidFill>
                <a:latin typeface="Whitney Book" pitchFamily="2" charset="0"/>
              </a:rPr>
              <a:t> </a:t>
            </a:r>
            <a:r>
              <a:rPr lang="en-CA" sz="2400" dirty="0" err="1">
                <a:solidFill>
                  <a:srgbClr val="5B6770"/>
                </a:solidFill>
                <a:latin typeface="Whitney Book" pitchFamily="2" charset="0"/>
              </a:rPr>
              <a:t>accumsan</a:t>
            </a:r>
            <a:r>
              <a:rPr lang="en-CA" sz="2400" dirty="0">
                <a:solidFill>
                  <a:srgbClr val="5B6770"/>
                </a:solidFill>
                <a:latin typeface="Whitney Book" pitchFamily="2" charset="0"/>
              </a:rPr>
              <a:t> </a:t>
            </a:r>
            <a:r>
              <a:rPr lang="en-CA" sz="2400" dirty="0" err="1">
                <a:solidFill>
                  <a:srgbClr val="5B6770"/>
                </a:solidFill>
                <a:latin typeface="Whitney Book" pitchFamily="2" charset="0"/>
              </a:rPr>
              <a:t>nunc</a:t>
            </a:r>
            <a:r>
              <a:rPr lang="en-CA" sz="2400" dirty="0">
                <a:solidFill>
                  <a:srgbClr val="5B6770"/>
                </a:solidFill>
                <a:latin typeface="Whitney Book" pitchFamily="2" charset="0"/>
              </a:rPr>
              <a:t> </a:t>
            </a:r>
            <a:r>
              <a:rPr lang="en-CA" sz="2400" dirty="0" err="1">
                <a:solidFill>
                  <a:srgbClr val="5B6770"/>
                </a:solidFill>
                <a:latin typeface="Whitney Book" pitchFamily="2" charset="0"/>
              </a:rPr>
              <a:t>viverra</a:t>
            </a:r>
            <a:r>
              <a:rPr lang="en-CA" sz="2400" dirty="0">
                <a:solidFill>
                  <a:srgbClr val="5B6770"/>
                </a:solidFill>
                <a:latin typeface="Whitney Book" pitchFamily="2" charset="0"/>
              </a:rPr>
              <a:t> </a:t>
            </a:r>
            <a:r>
              <a:rPr lang="en-CA" sz="2400" dirty="0" err="1">
                <a:solidFill>
                  <a:srgbClr val="5B6770"/>
                </a:solidFill>
                <a:latin typeface="Whitney Book" pitchFamily="2" charset="0"/>
              </a:rPr>
              <a:t>fringilla</a:t>
            </a:r>
            <a:r>
              <a:rPr lang="en-CA" sz="2400" dirty="0">
                <a:solidFill>
                  <a:srgbClr val="5B6770"/>
                </a:solidFill>
                <a:latin typeface="Whitney Book" pitchFamily="2" charset="0"/>
              </a:rPr>
              <a:t>.</a:t>
            </a:r>
          </a:p>
          <a:p>
            <a:pPr>
              <a:lnSpc>
                <a:spcPct val="110000"/>
              </a:lnSpc>
              <a:spcAft>
                <a:spcPts val="1200"/>
              </a:spcAft>
            </a:pPr>
            <a:r>
              <a:rPr lang="en-CA" sz="2400" dirty="0">
                <a:solidFill>
                  <a:srgbClr val="5B6770"/>
                </a:solidFill>
                <a:latin typeface="Whitney Book" pitchFamily="2" charset="0"/>
              </a:rPr>
              <a:t>Ut non </a:t>
            </a:r>
            <a:r>
              <a:rPr lang="en-CA" sz="2400" dirty="0" err="1">
                <a:solidFill>
                  <a:srgbClr val="5B6770"/>
                </a:solidFill>
                <a:latin typeface="Whitney Book" pitchFamily="2" charset="0"/>
              </a:rPr>
              <a:t>finibus</a:t>
            </a:r>
            <a:r>
              <a:rPr lang="en-CA" sz="2400" dirty="0">
                <a:solidFill>
                  <a:srgbClr val="5B6770"/>
                </a:solidFill>
                <a:latin typeface="Whitney Book" pitchFamily="2" charset="0"/>
              </a:rPr>
              <a:t> est. </a:t>
            </a:r>
            <a:r>
              <a:rPr lang="en-CA" sz="2400" dirty="0" err="1">
                <a:solidFill>
                  <a:srgbClr val="5B6770"/>
                </a:solidFill>
                <a:latin typeface="Whitney Book" pitchFamily="2" charset="0"/>
              </a:rPr>
              <a:t>Phasellus</a:t>
            </a:r>
            <a:r>
              <a:rPr lang="en-CA" sz="2400" dirty="0">
                <a:solidFill>
                  <a:srgbClr val="5B6770"/>
                </a:solidFill>
                <a:latin typeface="Whitney Book" pitchFamily="2" charset="0"/>
              </a:rPr>
              <a:t> </a:t>
            </a:r>
            <a:r>
              <a:rPr lang="en-CA" sz="2400" dirty="0" err="1">
                <a:solidFill>
                  <a:srgbClr val="5B6770"/>
                </a:solidFill>
                <a:latin typeface="Whitney Book" pitchFamily="2" charset="0"/>
              </a:rPr>
              <a:t>egestas</a:t>
            </a:r>
            <a:r>
              <a:rPr lang="en-CA" sz="2400" dirty="0">
                <a:solidFill>
                  <a:srgbClr val="5B6770"/>
                </a:solidFill>
                <a:latin typeface="Whitney Book" pitchFamily="2" charset="0"/>
              </a:rPr>
              <a:t> </a:t>
            </a:r>
            <a:r>
              <a:rPr lang="en-CA" sz="2400" dirty="0" err="1">
                <a:solidFill>
                  <a:srgbClr val="5B6770"/>
                </a:solidFill>
                <a:latin typeface="Whitney Book" pitchFamily="2" charset="0"/>
              </a:rPr>
              <a:t>ultricies</a:t>
            </a:r>
            <a:r>
              <a:rPr lang="en-CA" sz="2400" dirty="0">
                <a:solidFill>
                  <a:srgbClr val="5B6770"/>
                </a:solidFill>
                <a:latin typeface="Whitney Book" pitchFamily="2" charset="0"/>
              </a:rPr>
              <a:t> </a:t>
            </a:r>
            <a:r>
              <a:rPr lang="en-CA" sz="2400" dirty="0" err="1">
                <a:solidFill>
                  <a:srgbClr val="5B6770"/>
                </a:solidFill>
                <a:latin typeface="Whitney Book" pitchFamily="2" charset="0"/>
              </a:rPr>
              <a:t>quam</a:t>
            </a:r>
            <a:r>
              <a:rPr lang="en-CA" sz="2400" dirty="0">
                <a:solidFill>
                  <a:srgbClr val="5B6770"/>
                </a:solidFill>
                <a:latin typeface="Whitney Book" pitchFamily="2" charset="0"/>
              </a:rPr>
              <a:t> in </a:t>
            </a:r>
            <a:r>
              <a:rPr lang="en-CA" sz="2400" dirty="0" err="1">
                <a:solidFill>
                  <a:srgbClr val="5B6770"/>
                </a:solidFill>
                <a:latin typeface="Whitney Book" pitchFamily="2" charset="0"/>
              </a:rPr>
              <a:t>imperdiet</a:t>
            </a:r>
            <a:r>
              <a:rPr lang="en-CA" sz="2400" dirty="0">
                <a:solidFill>
                  <a:srgbClr val="5B6770"/>
                </a:solidFill>
                <a:latin typeface="Whitney Book" pitchFamily="2" charset="0"/>
              </a:rPr>
              <a:t>.</a:t>
            </a:r>
          </a:p>
        </p:txBody>
      </p:sp>
    </p:spTree>
    <p:extLst>
      <p:ext uri="{BB962C8B-B14F-4D97-AF65-F5344CB8AC3E}">
        <p14:creationId xmlns:p14="http://schemas.microsoft.com/office/powerpoint/2010/main" val="26223940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Page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2743202"/>
            <a:ext cx="10261600" cy="384175"/>
          </a:xfrm>
        </p:spPr>
        <p:txBody>
          <a:bodyPr wrap="square" lIns="0" tIns="0" rIns="0" bIns="0" anchor="t" anchorCtr="0">
            <a:noAutofit/>
          </a:bodyPr>
          <a:lstStyle>
            <a:lvl1pPr marL="0" marR="0" indent="0" algn="l" defTabSz="457189" rtl="0" eaLnBrk="1" fontAlgn="auto" latinLnBrk="0" hangingPunct="1">
              <a:lnSpc>
                <a:spcPct val="100000"/>
              </a:lnSpc>
              <a:spcBef>
                <a:spcPct val="0"/>
              </a:spcBef>
              <a:spcAft>
                <a:spcPts val="0"/>
              </a:spcAft>
              <a:buClrTx/>
              <a:buSzTx/>
              <a:buFontTx/>
              <a:buNone/>
              <a:tabLst/>
              <a:defRPr sz="2400" b="1" i="0" kern="1200" spc="-71" baseline="0">
                <a:solidFill>
                  <a:srgbClr val="65B333"/>
                </a:solidFill>
              </a:defRPr>
            </a:lvl1pPr>
          </a:lstStyle>
          <a:p>
            <a:r>
              <a:rPr lang="en-US" dirty="0"/>
              <a:t>Title of Section Lorem Lipsom</a:t>
            </a:r>
            <a:br>
              <a:rPr lang="en-US" dirty="0"/>
            </a:br>
            <a:endParaRPr lang="en-US" dirty="0"/>
          </a:p>
        </p:txBody>
      </p:sp>
      <p:sp>
        <p:nvSpPr>
          <p:cNvPr id="3" name="Subtitle 2"/>
          <p:cNvSpPr>
            <a:spLocks noGrp="1"/>
          </p:cNvSpPr>
          <p:nvPr>
            <p:ph type="subTitle" idx="1" hasCustomPrompt="1"/>
          </p:nvPr>
        </p:nvSpPr>
        <p:spPr>
          <a:xfrm>
            <a:off x="1219200" y="3127375"/>
            <a:ext cx="6807200" cy="381000"/>
          </a:xfrm>
        </p:spPr>
        <p:txBody>
          <a:bodyPr lIns="0" tIns="0" rIns="0" bIns="0" anchor="t" anchorCtr="0">
            <a:noAutofit/>
          </a:bodyPr>
          <a:lstStyle>
            <a:lvl1pPr marL="0" indent="0" algn="l">
              <a:spcBef>
                <a:spcPts val="0"/>
              </a:spcBef>
              <a:buNone/>
              <a:defRPr sz="2000">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Text et dolorios sa asperum nonsequa</a:t>
            </a:r>
          </a:p>
        </p:txBody>
      </p:sp>
      <p:sp>
        <p:nvSpPr>
          <p:cNvPr id="7" name="Content Placeholder 2"/>
          <p:cNvSpPr>
            <a:spLocks noGrp="1"/>
          </p:cNvSpPr>
          <p:nvPr>
            <p:ph sz="half" idx="10"/>
          </p:nvPr>
        </p:nvSpPr>
        <p:spPr>
          <a:xfrm>
            <a:off x="1219200" y="3943578"/>
            <a:ext cx="10261600" cy="1847623"/>
          </a:xfrm>
        </p:spPr>
        <p:txBody>
          <a:bodyPr lIns="0" tIns="0" rIns="0" bIns="0">
            <a:noAutofit/>
          </a:bodyPr>
          <a:lstStyle>
            <a:lvl1pPr marL="0" indent="0" algn="l">
              <a:lnSpc>
                <a:spcPts val="2220"/>
              </a:lnSpc>
              <a:spcBef>
                <a:spcPts val="600"/>
              </a:spcBef>
              <a:spcAft>
                <a:spcPts val="600"/>
              </a:spcAft>
              <a:buFontTx/>
              <a:buNone/>
              <a:defRPr lang="en-US" sz="1600" b="0" i="0" kern="100" spc="-40">
                <a:solidFill>
                  <a:srgbClr val="778285"/>
                </a:solidFill>
                <a:effectLst/>
                <a:latin typeface="Arial"/>
              </a:defRPr>
            </a:lvl1pPr>
            <a:lvl2pPr>
              <a:buFont typeface="Arial"/>
              <a:buChar char="•"/>
              <a:defRPr sz="2400"/>
            </a:lvl2pPr>
            <a:lvl3pPr>
              <a:defRPr sz="2000"/>
            </a:lvl3pPr>
            <a:lvl4pPr marL="1657309" indent="-285744">
              <a:buFont typeface="Arial"/>
              <a:buChar char="•"/>
              <a:defRPr sz="1800"/>
            </a:lvl4pPr>
            <a:lvl5pPr>
              <a:buFont typeface="Arial"/>
              <a:buChar char="•"/>
              <a:defRPr sz="1800"/>
            </a:lvl5pPr>
            <a:lvl6pPr>
              <a:defRPr sz="1800"/>
            </a:lvl6pPr>
            <a:lvl7pPr>
              <a:defRPr sz="1800"/>
            </a:lvl7pPr>
            <a:lvl8pPr>
              <a:defRPr sz="1800"/>
            </a:lvl8pPr>
            <a:lvl9pPr>
              <a:defRPr sz="1800"/>
            </a:lvl9pPr>
          </a:lstStyle>
          <a:p>
            <a:pPr lvl="0"/>
            <a:r>
              <a:rPr lang="en-CA" dirty="0"/>
              <a:t>Click to edit Master text styles</a:t>
            </a:r>
          </a:p>
          <a:p>
            <a:pPr lvl="1">
              <a:buFont typeface="Arial"/>
              <a:buChar char="•"/>
            </a:pPr>
            <a:r>
              <a:rPr lang="en-CA" sz="1200" dirty="0">
                <a:solidFill>
                  <a:srgbClr val="778285"/>
                </a:solidFill>
              </a:rPr>
              <a:t>Second level</a:t>
            </a:r>
          </a:p>
          <a:p>
            <a:pPr lvl="2"/>
            <a:r>
              <a:rPr lang="en-CA" sz="1200" dirty="0">
                <a:solidFill>
                  <a:srgbClr val="778285"/>
                </a:solidFill>
              </a:rPr>
              <a:t>Third level</a:t>
            </a:r>
          </a:p>
          <a:p>
            <a:pPr marL="1657309" lvl="3" indent="-285744">
              <a:buFont typeface="Arial"/>
              <a:buChar char="•"/>
            </a:pPr>
            <a:r>
              <a:rPr lang="en-CA" sz="1200" dirty="0">
                <a:solidFill>
                  <a:srgbClr val="778285"/>
                </a:solidFill>
              </a:rPr>
              <a:t>Fourth level</a:t>
            </a:r>
          </a:p>
          <a:p>
            <a:pPr lvl="4">
              <a:buFont typeface="Arial"/>
              <a:buChar char="•"/>
            </a:pPr>
            <a:r>
              <a:rPr lang="en-CA" sz="1200" dirty="0">
                <a:solidFill>
                  <a:srgbClr val="778285"/>
                </a:solidFill>
              </a:rPr>
              <a:t>Fifth level</a:t>
            </a:r>
            <a:endParaRPr lang="en-US" sz="1200" dirty="0">
              <a:solidFill>
                <a:srgbClr val="778285"/>
              </a:solidFill>
            </a:endParaRPr>
          </a:p>
          <a:p>
            <a:r>
              <a:rPr lang="en-US" sz="1600" dirty="0">
                <a:effectLst/>
                <a:latin typeface="Arial"/>
                <a:ea typeface="ＭＳ 明朝"/>
                <a:cs typeface="Times New Roman"/>
              </a:rPr>
              <a:t> </a:t>
            </a:r>
            <a:endParaRPr lang="en-US" sz="1200" dirty="0">
              <a:effectLst/>
              <a:latin typeface="Cambria"/>
              <a:ea typeface="ＭＳ 明朝"/>
              <a:cs typeface="Times New Roman"/>
            </a:endParaRPr>
          </a:p>
        </p:txBody>
      </p:sp>
      <p:sp>
        <p:nvSpPr>
          <p:cNvPr id="8" name="Text Placeholder 18"/>
          <p:cNvSpPr>
            <a:spLocks noGrp="1"/>
          </p:cNvSpPr>
          <p:nvPr>
            <p:ph type="body" sz="quarter" idx="11" hasCustomPrompt="1"/>
          </p:nvPr>
        </p:nvSpPr>
        <p:spPr>
          <a:xfrm>
            <a:off x="1219200" y="457200"/>
            <a:ext cx="8229600" cy="228600"/>
          </a:xfrm>
          <a:prstGeom prst="rect">
            <a:avLst/>
          </a:prstGeom>
        </p:spPr>
        <p:txBody>
          <a:bodyPr lIns="0" tIns="0" rIns="0" bIns="0"/>
          <a:lstStyle>
            <a:lvl1pPr marL="0" indent="0">
              <a:buNone/>
              <a:defRPr lang="en-US" sz="1200" smtClean="0">
                <a:solidFill>
                  <a:srgbClr val="354047"/>
                </a:solidFill>
                <a:effectLst/>
              </a:defRPr>
            </a:lvl1pPr>
          </a:lstStyle>
          <a:p>
            <a:r>
              <a:rPr lang="en-US" sz="1200" dirty="0">
                <a:effectLst/>
                <a:latin typeface="+mn-lt"/>
                <a:ea typeface="ＭＳ 明朝"/>
                <a:cs typeface="Times New Roman"/>
              </a:rPr>
              <a:t>Title of Presentation</a:t>
            </a:r>
            <a:endParaRPr lang="en-US" sz="1200" dirty="0">
              <a:effectLst/>
              <a:latin typeface="Cambria"/>
              <a:ea typeface="ＭＳ 明朝"/>
              <a:cs typeface="Times New Roman"/>
            </a:endParaRPr>
          </a:p>
        </p:txBody>
      </p:sp>
      <p:sp>
        <p:nvSpPr>
          <p:cNvPr id="9" name="Text Placeholder 20"/>
          <p:cNvSpPr>
            <a:spLocks noGrp="1"/>
          </p:cNvSpPr>
          <p:nvPr>
            <p:ph type="body" sz="quarter" idx="12" hasCustomPrompt="1"/>
          </p:nvPr>
        </p:nvSpPr>
        <p:spPr>
          <a:xfrm>
            <a:off x="1219200" y="685800"/>
            <a:ext cx="5689600" cy="228600"/>
          </a:xfrm>
          <a:prstGeom prst="rect">
            <a:avLst/>
          </a:prstGeom>
        </p:spPr>
        <p:txBody>
          <a:bodyPr lIns="0" tIns="0" rIns="0" bIns="0"/>
          <a:lstStyle>
            <a:lvl1pPr marL="0" marR="0" indent="0" algn="l" defTabSz="457189" rtl="0" eaLnBrk="1" fontAlgn="auto" latinLnBrk="0" hangingPunct="1">
              <a:lnSpc>
                <a:spcPct val="100000"/>
              </a:lnSpc>
              <a:spcBef>
                <a:spcPct val="20000"/>
              </a:spcBef>
              <a:spcAft>
                <a:spcPts val="0"/>
              </a:spcAft>
              <a:buClrTx/>
              <a:buSzTx/>
              <a:buFont typeface="Arial"/>
              <a:buNone/>
              <a:tabLst/>
              <a:defRPr lang="en-US" sz="1200" smtClean="0">
                <a:solidFill>
                  <a:schemeClr val="tx1">
                    <a:lumMod val="50000"/>
                    <a:lumOff val="50000"/>
                  </a:schemeClr>
                </a:solidFill>
                <a:effectLs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en-US" sz="1200" dirty="0">
                <a:effectLst/>
                <a:latin typeface="+mn-lt"/>
                <a:ea typeface="ＭＳ 明朝"/>
                <a:cs typeface="Times New Roman"/>
              </a:rPr>
              <a:t>Section Running Header</a:t>
            </a:r>
            <a:endParaRPr lang="en-US" sz="1200" dirty="0">
              <a:effectLst/>
              <a:latin typeface="Cambria"/>
              <a:ea typeface="ＭＳ 明朝"/>
              <a:cs typeface="Times New Roman"/>
            </a:endParaRPr>
          </a:p>
        </p:txBody>
      </p:sp>
    </p:spTree>
    <p:extLst>
      <p:ext uri="{BB962C8B-B14F-4D97-AF65-F5344CB8AC3E}">
        <p14:creationId xmlns:p14="http://schemas.microsoft.com/office/powerpoint/2010/main" val="41496360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age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2743201"/>
            <a:ext cx="10261600" cy="384175"/>
          </a:xfrm>
        </p:spPr>
        <p:txBody>
          <a:bodyPr wrap="square" lIns="0" tIns="0" rIns="0" bIns="0" anchor="t" anchorCtr="0">
            <a:noAutofit/>
          </a:bodyPr>
          <a:lstStyle>
            <a:lvl1pPr marL="0" marR="0" indent="0" algn="l" defTabSz="457200" rtl="0" eaLnBrk="1" fontAlgn="auto" latinLnBrk="0" hangingPunct="1">
              <a:lnSpc>
                <a:spcPct val="100000"/>
              </a:lnSpc>
              <a:spcBef>
                <a:spcPct val="0"/>
              </a:spcBef>
              <a:spcAft>
                <a:spcPts val="0"/>
              </a:spcAft>
              <a:buClrTx/>
              <a:buSzTx/>
              <a:buFontTx/>
              <a:buNone/>
              <a:tabLst/>
              <a:defRPr sz="2400" b="1" i="0" kern="1200" spc="-70" baseline="0">
                <a:solidFill>
                  <a:srgbClr val="65B333"/>
                </a:solidFill>
              </a:defRPr>
            </a:lvl1pPr>
          </a:lstStyle>
          <a:p>
            <a:r>
              <a:rPr lang="en-US" dirty="0"/>
              <a:t>Title of Section Lorem Lipsom</a:t>
            </a:r>
            <a:br>
              <a:rPr lang="en-US" dirty="0"/>
            </a:br>
            <a:endParaRPr lang="en-US" dirty="0"/>
          </a:p>
        </p:txBody>
      </p:sp>
      <p:sp>
        <p:nvSpPr>
          <p:cNvPr id="3" name="Subtitle 2"/>
          <p:cNvSpPr>
            <a:spLocks noGrp="1"/>
          </p:cNvSpPr>
          <p:nvPr>
            <p:ph type="subTitle" idx="1" hasCustomPrompt="1"/>
          </p:nvPr>
        </p:nvSpPr>
        <p:spPr>
          <a:xfrm>
            <a:off x="1219200" y="3127375"/>
            <a:ext cx="6807200" cy="381000"/>
          </a:xfrm>
        </p:spPr>
        <p:txBody>
          <a:bodyPr lIns="0" tIns="0" rIns="0" bIns="0" anchor="t" anchorCtr="0">
            <a:noAutofit/>
          </a:bodyPr>
          <a:lstStyle>
            <a:lvl1pPr marL="0" indent="0" algn="l">
              <a:spcBef>
                <a:spcPts val="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Text et dolorios sa asperum nonsequa</a:t>
            </a:r>
          </a:p>
        </p:txBody>
      </p:sp>
      <p:sp>
        <p:nvSpPr>
          <p:cNvPr id="7" name="Content Placeholder 2"/>
          <p:cNvSpPr>
            <a:spLocks noGrp="1"/>
          </p:cNvSpPr>
          <p:nvPr>
            <p:ph sz="half" idx="10"/>
          </p:nvPr>
        </p:nvSpPr>
        <p:spPr>
          <a:xfrm>
            <a:off x="1219200" y="3943578"/>
            <a:ext cx="10261600" cy="1847622"/>
          </a:xfrm>
        </p:spPr>
        <p:txBody>
          <a:bodyPr lIns="0" tIns="0" rIns="0" bIns="0">
            <a:noAutofit/>
          </a:bodyPr>
          <a:lstStyle>
            <a:lvl1pPr marL="0" indent="0" algn="l">
              <a:lnSpc>
                <a:spcPts val="2220"/>
              </a:lnSpc>
              <a:spcBef>
                <a:spcPts val="600"/>
              </a:spcBef>
              <a:spcAft>
                <a:spcPts val="600"/>
              </a:spcAft>
              <a:buFontTx/>
              <a:buNone/>
              <a:defRPr lang="en-US" sz="1600" b="0" i="0" kern="100" spc="-40">
                <a:solidFill>
                  <a:srgbClr val="778285"/>
                </a:solidFill>
                <a:effectLst/>
                <a:latin typeface="Arial"/>
              </a:defRPr>
            </a:lvl1pPr>
            <a:lvl2pPr>
              <a:buFont typeface="Arial"/>
              <a:buChar char="•"/>
              <a:defRPr sz="2400"/>
            </a:lvl2pPr>
            <a:lvl3pPr>
              <a:defRPr sz="2000"/>
            </a:lvl3pPr>
            <a:lvl4pPr marL="1657350" indent="-285750">
              <a:buFont typeface="Arial"/>
              <a:buChar char="•"/>
              <a:defRPr sz="1800"/>
            </a:lvl4pPr>
            <a:lvl5pPr>
              <a:buFont typeface="Arial"/>
              <a:buChar char="•"/>
              <a:defRPr sz="1800"/>
            </a:lvl5pPr>
            <a:lvl6pPr>
              <a:defRPr sz="1800"/>
            </a:lvl6pPr>
            <a:lvl7pPr>
              <a:defRPr sz="1800"/>
            </a:lvl7pPr>
            <a:lvl8pPr>
              <a:defRPr sz="1800"/>
            </a:lvl8pPr>
            <a:lvl9pPr>
              <a:defRPr sz="1800"/>
            </a:lvl9pPr>
          </a:lstStyle>
          <a:p>
            <a:pPr lvl="0"/>
            <a:r>
              <a:rPr lang="en-CA" dirty="0"/>
              <a:t>Click to edit Master text styles</a:t>
            </a:r>
          </a:p>
          <a:p>
            <a:pPr lvl="1">
              <a:buFont typeface="Arial"/>
              <a:buChar char="•"/>
            </a:pPr>
            <a:r>
              <a:rPr lang="en-CA" sz="1200" dirty="0">
                <a:solidFill>
                  <a:srgbClr val="778285"/>
                </a:solidFill>
              </a:rPr>
              <a:t>Second level</a:t>
            </a:r>
          </a:p>
          <a:p>
            <a:pPr lvl="2"/>
            <a:r>
              <a:rPr lang="en-CA" sz="1200" dirty="0">
                <a:solidFill>
                  <a:srgbClr val="778285"/>
                </a:solidFill>
              </a:rPr>
              <a:t>Third level</a:t>
            </a:r>
          </a:p>
          <a:p>
            <a:pPr marL="1657350" lvl="3" indent="-285750">
              <a:buFont typeface="Arial"/>
              <a:buChar char="•"/>
            </a:pPr>
            <a:r>
              <a:rPr lang="en-CA" sz="1200" dirty="0">
                <a:solidFill>
                  <a:srgbClr val="778285"/>
                </a:solidFill>
              </a:rPr>
              <a:t>Fourth level</a:t>
            </a:r>
          </a:p>
          <a:p>
            <a:pPr lvl="4">
              <a:buFont typeface="Arial"/>
              <a:buChar char="•"/>
            </a:pPr>
            <a:r>
              <a:rPr lang="en-CA" sz="1200" dirty="0">
                <a:solidFill>
                  <a:srgbClr val="778285"/>
                </a:solidFill>
              </a:rPr>
              <a:t>Fifth level</a:t>
            </a:r>
            <a:endParaRPr lang="en-US" sz="1200" dirty="0">
              <a:solidFill>
                <a:srgbClr val="778285"/>
              </a:solidFill>
            </a:endParaRPr>
          </a:p>
          <a:p>
            <a:r>
              <a:rPr lang="en-US" sz="1600" dirty="0">
                <a:effectLst/>
                <a:latin typeface="Arial"/>
                <a:ea typeface="ＭＳ 明朝"/>
                <a:cs typeface="Times New Roman"/>
              </a:rPr>
              <a:t> </a:t>
            </a:r>
            <a:endParaRPr lang="en-US" sz="1200" dirty="0">
              <a:effectLst/>
              <a:latin typeface="Cambria"/>
              <a:ea typeface="ＭＳ 明朝"/>
              <a:cs typeface="Times New Roman"/>
            </a:endParaRPr>
          </a:p>
        </p:txBody>
      </p:sp>
      <p:sp>
        <p:nvSpPr>
          <p:cNvPr id="8" name="Text Placeholder 18"/>
          <p:cNvSpPr>
            <a:spLocks noGrp="1"/>
          </p:cNvSpPr>
          <p:nvPr>
            <p:ph type="body" sz="quarter" idx="11" hasCustomPrompt="1"/>
          </p:nvPr>
        </p:nvSpPr>
        <p:spPr>
          <a:xfrm>
            <a:off x="1219200" y="457200"/>
            <a:ext cx="8229600" cy="228600"/>
          </a:xfrm>
          <a:prstGeom prst="rect">
            <a:avLst/>
          </a:prstGeom>
        </p:spPr>
        <p:txBody>
          <a:bodyPr lIns="0" tIns="0" rIns="0" bIns="0"/>
          <a:lstStyle>
            <a:lvl1pPr marL="0" indent="0">
              <a:buNone/>
              <a:defRPr lang="en-US" sz="1200" smtClean="0">
                <a:solidFill>
                  <a:srgbClr val="354047"/>
                </a:solidFill>
                <a:effectLst/>
              </a:defRPr>
            </a:lvl1pPr>
          </a:lstStyle>
          <a:p>
            <a:r>
              <a:rPr lang="en-US" sz="1200" dirty="0">
                <a:effectLst/>
                <a:latin typeface="+mn-lt"/>
                <a:ea typeface="ＭＳ 明朝"/>
                <a:cs typeface="Times New Roman"/>
              </a:rPr>
              <a:t>Title of Presentation</a:t>
            </a:r>
            <a:endParaRPr lang="en-US" sz="1200" dirty="0">
              <a:effectLst/>
              <a:latin typeface="Cambria"/>
              <a:ea typeface="ＭＳ 明朝"/>
              <a:cs typeface="Times New Roman"/>
            </a:endParaRPr>
          </a:p>
        </p:txBody>
      </p:sp>
      <p:sp>
        <p:nvSpPr>
          <p:cNvPr id="9" name="Text Placeholder 20"/>
          <p:cNvSpPr>
            <a:spLocks noGrp="1"/>
          </p:cNvSpPr>
          <p:nvPr>
            <p:ph type="body" sz="quarter" idx="12" hasCustomPrompt="1"/>
          </p:nvPr>
        </p:nvSpPr>
        <p:spPr>
          <a:xfrm>
            <a:off x="1219200" y="685800"/>
            <a:ext cx="5689600" cy="228600"/>
          </a:xfrm>
          <a:prstGeom prst="rect">
            <a:avLst/>
          </a:prstGeom>
        </p:spPr>
        <p:txBody>
          <a:bodyPr lIns="0" tIns="0" rIns="0" bIns="0"/>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1200" smtClean="0">
                <a:solidFill>
                  <a:schemeClr val="tx1">
                    <a:lumMod val="50000"/>
                    <a:lumOff val="50000"/>
                  </a:schemeClr>
                </a:solidFill>
                <a:effectLs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200" dirty="0">
                <a:effectLst/>
                <a:latin typeface="+mn-lt"/>
                <a:ea typeface="ＭＳ 明朝"/>
                <a:cs typeface="Times New Roman"/>
              </a:rPr>
              <a:t>Section Running Header</a:t>
            </a:r>
            <a:endParaRPr lang="en-US" sz="1200" dirty="0">
              <a:effectLst/>
              <a:latin typeface="Cambria"/>
              <a:ea typeface="ＭＳ 明朝"/>
              <a:cs typeface="Times New Roman"/>
            </a:endParaRPr>
          </a:p>
        </p:txBody>
      </p:sp>
    </p:spTree>
    <p:extLst>
      <p:ext uri="{BB962C8B-B14F-4D97-AF65-F5344CB8AC3E}">
        <p14:creationId xmlns:p14="http://schemas.microsoft.com/office/powerpoint/2010/main" val="2634339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219200" y="2130426"/>
            <a:ext cx="10261600" cy="384175"/>
          </a:xfrm>
          <a:prstGeom prst="rect">
            <a:avLst/>
          </a:prstGeom>
        </p:spPr>
        <p:txBody>
          <a:bodyPr wrap="square" lIns="0" tIns="0" rIns="0" bIns="0" anchor="t" anchorCtr="0">
            <a:noAutofit/>
          </a:bodyPr>
          <a:lstStyle>
            <a:lvl1pPr marL="0" marR="0" indent="0" algn="l" defTabSz="457200" rtl="0" eaLnBrk="1" fontAlgn="auto" latinLnBrk="0" hangingPunct="1">
              <a:lnSpc>
                <a:spcPct val="100000"/>
              </a:lnSpc>
              <a:spcBef>
                <a:spcPct val="0"/>
              </a:spcBef>
              <a:spcAft>
                <a:spcPts val="0"/>
              </a:spcAft>
              <a:buClrTx/>
              <a:buSzTx/>
              <a:buFontTx/>
              <a:buNone/>
              <a:tabLst/>
              <a:defRPr sz="2400" b="0" i="0" kern="1200" cap="none" spc="-70">
                <a:solidFill>
                  <a:srgbClr val="A3AD2A"/>
                </a:solidFill>
                <a:latin typeface="Arial"/>
              </a:defRPr>
            </a:lvl1pPr>
          </a:lstStyle>
          <a:p>
            <a:r>
              <a:rPr lang="en-US" dirty="0"/>
              <a:t>Title of Section Lorem Lipsom</a:t>
            </a:r>
          </a:p>
        </p:txBody>
      </p:sp>
      <p:sp>
        <p:nvSpPr>
          <p:cNvPr id="8" name="Subtitle 2"/>
          <p:cNvSpPr>
            <a:spLocks noGrp="1"/>
          </p:cNvSpPr>
          <p:nvPr>
            <p:ph type="subTitle" idx="1" hasCustomPrompt="1"/>
          </p:nvPr>
        </p:nvSpPr>
        <p:spPr>
          <a:xfrm>
            <a:off x="1219200" y="2514600"/>
            <a:ext cx="10261600" cy="381000"/>
          </a:xfrm>
          <a:prstGeom prst="rect">
            <a:avLst/>
          </a:prstGeom>
        </p:spPr>
        <p:txBody>
          <a:bodyPr lIns="0" tIns="0" rIns="0" bIns="0" anchor="t" anchorCtr="0">
            <a:noAutofit/>
          </a:bodyPr>
          <a:lstStyle>
            <a:lvl1pPr marL="0" indent="0" algn="l">
              <a:spcBef>
                <a:spcPts val="0"/>
              </a:spcBef>
              <a:buNone/>
              <a:defRPr sz="2400" cap="none">
                <a:solidFill>
                  <a:schemeClr val="tx1">
                    <a:tint val="75000"/>
                  </a:schemeClr>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Text et dolorios sa asperum nonsequa</a:t>
            </a:r>
          </a:p>
        </p:txBody>
      </p:sp>
      <p:sp>
        <p:nvSpPr>
          <p:cNvPr id="9" name="Content Placeholder 2"/>
          <p:cNvSpPr>
            <a:spLocks noGrp="1"/>
          </p:cNvSpPr>
          <p:nvPr>
            <p:ph sz="half" idx="10"/>
          </p:nvPr>
        </p:nvSpPr>
        <p:spPr>
          <a:xfrm>
            <a:off x="1219200" y="3124202"/>
            <a:ext cx="10261600" cy="2666999"/>
          </a:xfrm>
          <a:prstGeom prst="rect">
            <a:avLst/>
          </a:prstGeom>
        </p:spPr>
        <p:txBody>
          <a:bodyPr lIns="0" tIns="0" rIns="0" bIns="0">
            <a:noAutofit/>
          </a:bodyPr>
          <a:lstStyle>
            <a:lvl1pPr marL="0" indent="0" algn="l">
              <a:lnSpc>
                <a:spcPts val="2220"/>
              </a:lnSpc>
              <a:spcBef>
                <a:spcPts val="600"/>
              </a:spcBef>
              <a:spcAft>
                <a:spcPts val="600"/>
              </a:spcAft>
              <a:buFontTx/>
              <a:buNone/>
              <a:defRPr lang="en-US" sz="1600" kern="100" spc="-40">
                <a:solidFill>
                  <a:srgbClr val="778285"/>
                </a:solidFill>
                <a:effectLst/>
                <a:latin typeface="Arial"/>
              </a:defRPr>
            </a:lvl1pPr>
            <a:lvl2pPr>
              <a:buFont typeface="Arial"/>
              <a:buChar char="•"/>
              <a:defRPr sz="2400"/>
            </a:lvl2pPr>
            <a:lvl3pPr>
              <a:defRPr sz="2000"/>
            </a:lvl3pPr>
            <a:lvl4pPr marL="1657350" indent="-285750">
              <a:buFont typeface="Arial"/>
              <a:buChar char="•"/>
              <a:defRPr sz="1800"/>
            </a:lvl4pPr>
            <a:lvl5pPr>
              <a:buFont typeface="Arial"/>
              <a:buChar char="•"/>
              <a:defRPr sz="1800"/>
            </a:lvl5pPr>
            <a:lvl6pPr>
              <a:defRPr sz="1800"/>
            </a:lvl6pPr>
            <a:lvl7pPr>
              <a:defRPr sz="1800"/>
            </a:lvl7pPr>
            <a:lvl8pPr>
              <a:defRPr sz="1800"/>
            </a:lvl8pPr>
            <a:lvl9pPr>
              <a:defRPr sz="1800"/>
            </a:lvl9pPr>
          </a:lstStyle>
          <a:p>
            <a:pPr lvl="0"/>
            <a:r>
              <a:rPr lang="en-CA" dirty="0"/>
              <a:t>Click to edit Master text styles</a:t>
            </a:r>
          </a:p>
          <a:p>
            <a:pPr lvl="1">
              <a:buFont typeface="Arial"/>
              <a:buChar char="•"/>
            </a:pPr>
            <a:r>
              <a:rPr lang="en-CA" sz="1200" dirty="0">
                <a:solidFill>
                  <a:srgbClr val="778285"/>
                </a:solidFill>
              </a:rPr>
              <a:t>Second level</a:t>
            </a:r>
          </a:p>
          <a:p>
            <a:pPr lvl="2"/>
            <a:r>
              <a:rPr lang="en-CA" sz="1200" dirty="0">
                <a:solidFill>
                  <a:srgbClr val="778285"/>
                </a:solidFill>
              </a:rPr>
              <a:t>Third level</a:t>
            </a:r>
          </a:p>
          <a:p>
            <a:pPr marL="1657350" lvl="3" indent="-285750">
              <a:buFont typeface="Arial"/>
              <a:buChar char="•"/>
            </a:pPr>
            <a:r>
              <a:rPr lang="en-CA" sz="1200" dirty="0">
                <a:solidFill>
                  <a:srgbClr val="778285"/>
                </a:solidFill>
              </a:rPr>
              <a:t>Fourth level</a:t>
            </a:r>
          </a:p>
          <a:p>
            <a:pPr lvl="4">
              <a:buFont typeface="Arial"/>
              <a:buChar char="•"/>
            </a:pPr>
            <a:r>
              <a:rPr lang="en-CA" sz="1200" dirty="0">
                <a:solidFill>
                  <a:srgbClr val="778285"/>
                </a:solidFill>
              </a:rPr>
              <a:t>Fifth level</a:t>
            </a:r>
            <a:endParaRPr lang="en-US" sz="1200" dirty="0">
              <a:solidFill>
                <a:srgbClr val="778285"/>
              </a:solidFill>
            </a:endParaRPr>
          </a:p>
        </p:txBody>
      </p:sp>
      <p:sp>
        <p:nvSpPr>
          <p:cNvPr id="5" name="Text Placeholder 18"/>
          <p:cNvSpPr>
            <a:spLocks noGrp="1"/>
          </p:cNvSpPr>
          <p:nvPr>
            <p:ph type="body" sz="quarter" idx="11" hasCustomPrompt="1"/>
          </p:nvPr>
        </p:nvSpPr>
        <p:spPr>
          <a:xfrm>
            <a:off x="1219200" y="457200"/>
            <a:ext cx="8229600" cy="228600"/>
          </a:xfrm>
          <a:prstGeom prst="rect">
            <a:avLst/>
          </a:prstGeom>
        </p:spPr>
        <p:txBody>
          <a:bodyPr lIns="0" tIns="0" rIns="0" bIns="0"/>
          <a:lstStyle>
            <a:lvl1pPr marL="0" indent="0">
              <a:buNone/>
              <a:defRPr lang="en-US" sz="1200" smtClean="0">
                <a:solidFill>
                  <a:srgbClr val="354047"/>
                </a:solidFill>
                <a:effectLst/>
              </a:defRPr>
            </a:lvl1pPr>
          </a:lstStyle>
          <a:p>
            <a:r>
              <a:rPr lang="en-US" sz="1200" dirty="0">
                <a:effectLst/>
                <a:latin typeface="+mn-lt"/>
                <a:ea typeface="ＭＳ 明朝"/>
                <a:cs typeface="Times New Roman"/>
              </a:rPr>
              <a:t>Title of Presentation</a:t>
            </a:r>
            <a:endParaRPr lang="en-US" sz="1200" dirty="0">
              <a:effectLst/>
              <a:latin typeface="Cambria"/>
              <a:ea typeface="ＭＳ 明朝"/>
              <a:cs typeface="Times New Roman"/>
            </a:endParaRPr>
          </a:p>
        </p:txBody>
      </p:sp>
      <p:sp>
        <p:nvSpPr>
          <p:cNvPr id="6" name="Text Placeholder 20"/>
          <p:cNvSpPr>
            <a:spLocks noGrp="1"/>
          </p:cNvSpPr>
          <p:nvPr>
            <p:ph type="body" sz="quarter" idx="12" hasCustomPrompt="1"/>
          </p:nvPr>
        </p:nvSpPr>
        <p:spPr>
          <a:xfrm>
            <a:off x="1219200" y="685800"/>
            <a:ext cx="5689600" cy="228600"/>
          </a:xfrm>
          <a:prstGeom prst="rect">
            <a:avLst/>
          </a:prstGeom>
        </p:spPr>
        <p:txBody>
          <a:bodyPr lIns="0" tIns="0" rIns="0" bIns="0"/>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1200" smtClean="0">
                <a:solidFill>
                  <a:schemeClr val="tx1">
                    <a:lumMod val="50000"/>
                    <a:lumOff val="50000"/>
                  </a:schemeClr>
                </a:solidFill>
                <a:effectLs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200" dirty="0">
                <a:effectLst/>
                <a:latin typeface="+mn-lt"/>
                <a:ea typeface="ＭＳ 明朝"/>
                <a:cs typeface="Times New Roman"/>
              </a:rPr>
              <a:t>Section Running Header</a:t>
            </a:r>
            <a:endParaRPr lang="en-US" sz="1200" dirty="0">
              <a:effectLst/>
              <a:latin typeface="Cambria"/>
              <a:ea typeface="ＭＳ 明朝"/>
              <a:cs typeface="Times New Roman"/>
            </a:endParaRPr>
          </a:p>
        </p:txBody>
      </p:sp>
    </p:spTree>
    <p:extLst>
      <p:ext uri="{BB962C8B-B14F-4D97-AF65-F5344CB8AC3E}">
        <p14:creationId xmlns:p14="http://schemas.microsoft.com/office/powerpoint/2010/main" val="5232846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Section Title 1">
    <p:spTree>
      <p:nvGrpSpPr>
        <p:cNvPr id="1" name=""/>
        <p:cNvGrpSpPr/>
        <p:nvPr/>
      </p:nvGrpSpPr>
      <p:grpSpPr>
        <a:xfrm>
          <a:off x="0" y="0"/>
          <a:ext cx="0" cy="0"/>
          <a:chOff x="0" y="0"/>
          <a:chExt cx="0" cy="0"/>
        </a:xfrm>
      </p:grpSpPr>
      <p:sp>
        <p:nvSpPr>
          <p:cNvPr id="7" name="Content Placeholder 2"/>
          <p:cNvSpPr>
            <a:spLocks noGrp="1"/>
          </p:cNvSpPr>
          <p:nvPr>
            <p:ph sz="half" idx="10"/>
          </p:nvPr>
        </p:nvSpPr>
        <p:spPr>
          <a:xfrm>
            <a:off x="1219200" y="1524001"/>
            <a:ext cx="10261600" cy="4267200"/>
          </a:xfrm>
        </p:spPr>
        <p:txBody>
          <a:bodyPr lIns="0" tIns="0" rIns="0" bIns="0">
            <a:noAutofit/>
          </a:bodyPr>
          <a:lstStyle>
            <a:lvl1pPr marL="0" indent="0" algn="l">
              <a:lnSpc>
                <a:spcPts val="2220"/>
              </a:lnSpc>
              <a:spcBef>
                <a:spcPts val="600"/>
              </a:spcBef>
              <a:spcAft>
                <a:spcPts val="600"/>
              </a:spcAft>
              <a:buFontTx/>
              <a:buNone/>
              <a:defRPr lang="en-US" sz="1600" b="0" i="0" kern="100" spc="-40">
                <a:solidFill>
                  <a:srgbClr val="778285"/>
                </a:solidFill>
                <a:effectLst/>
                <a:latin typeface="Arial"/>
              </a:defRPr>
            </a:lvl1pPr>
            <a:lvl2pPr>
              <a:defRPr sz="2400"/>
            </a:lvl2pPr>
            <a:lvl3pPr>
              <a:defRPr sz="2000"/>
            </a:lvl3pPr>
            <a:lvl4pPr marL="1371600" indent="0">
              <a:buNone/>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p:txBody>
      </p:sp>
      <p:sp>
        <p:nvSpPr>
          <p:cNvPr id="21" name="Text Placeholder 20"/>
          <p:cNvSpPr>
            <a:spLocks noGrp="1"/>
          </p:cNvSpPr>
          <p:nvPr>
            <p:ph type="body" sz="quarter" idx="12"/>
          </p:nvPr>
        </p:nvSpPr>
        <p:spPr>
          <a:xfrm>
            <a:off x="1117600" y="457200"/>
            <a:ext cx="5689600" cy="304800"/>
          </a:xfrm>
        </p:spPr>
        <p:txBody>
          <a:bodyPr lIns="0" tIns="0" rIns="0" bIns="0"/>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1200" smtClean="0">
                <a:solidFill>
                  <a:schemeClr val="bg1"/>
                </a:solidFill>
                <a:effectLst/>
              </a:defRPr>
            </a:lvl1pPr>
          </a:lstStyle>
          <a:p>
            <a:pPr lvl="0"/>
            <a:r>
              <a:rPr lang="en-US"/>
              <a:t>Click to edit Master text styles</a:t>
            </a:r>
          </a:p>
        </p:txBody>
      </p:sp>
    </p:spTree>
    <p:extLst>
      <p:ext uri="{BB962C8B-B14F-4D97-AF65-F5344CB8AC3E}">
        <p14:creationId xmlns:p14="http://schemas.microsoft.com/office/powerpoint/2010/main" val="508399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Page 2">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0" y="2743201"/>
            <a:ext cx="10261600" cy="384175"/>
          </a:xfrm>
        </p:spPr>
        <p:txBody>
          <a:bodyPr wrap="square" lIns="0" tIns="0" rIns="0" bIns="0" anchor="t" anchorCtr="0">
            <a:noAutofit/>
          </a:bodyPr>
          <a:lstStyle>
            <a:lvl1pPr marL="0" marR="0" indent="0" algn="l" defTabSz="457200" rtl="0" eaLnBrk="1" fontAlgn="auto" latinLnBrk="0" hangingPunct="1">
              <a:lnSpc>
                <a:spcPct val="100000"/>
              </a:lnSpc>
              <a:spcBef>
                <a:spcPct val="0"/>
              </a:spcBef>
              <a:spcAft>
                <a:spcPts val="0"/>
              </a:spcAft>
              <a:buClrTx/>
              <a:buSzTx/>
              <a:buFontTx/>
              <a:buNone/>
              <a:tabLst/>
              <a:defRPr sz="2400" b="1" i="0" kern="1200" spc="-70" baseline="0">
                <a:solidFill>
                  <a:srgbClr val="65B333"/>
                </a:solidFill>
              </a:defRPr>
            </a:lvl1pPr>
          </a:lstStyle>
          <a:p>
            <a:r>
              <a:rPr lang="en-US" dirty="0"/>
              <a:t>Title of Section Lorem Lipsom</a:t>
            </a:r>
            <a:br>
              <a:rPr lang="en-US" dirty="0"/>
            </a:br>
            <a:endParaRPr lang="en-US" dirty="0"/>
          </a:p>
        </p:txBody>
      </p:sp>
      <p:sp>
        <p:nvSpPr>
          <p:cNvPr id="3" name="Subtitle 2"/>
          <p:cNvSpPr>
            <a:spLocks noGrp="1"/>
          </p:cNvSpPr>
          <p:nvPr>
            <p:ph type="subTitle" idx="1" hasCustomPrompt="1"/>
          </p:nvPr>
        </p:nvSpPr>
        <p:spPr>
          <a:xfrm>
            <a:off x="1219200" y="3127375"/>
            <a:ext cx="6807200" cy="381000"/>
          </a:xfrm>
        </p:spPr>
        <p:txBody>
          <a:bodyPr lIns="0" tIns="0" rIns="0" bIns="0" anchor="t" anchorCtr="0">
            <a:noAutofit/>
          </a:bodyPr>
          <a:lstStyle>
            <a:lvl1pPr marL="0" indent="0" algn="l">
              <a:spcBef>
                <a:spcPts val="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Text et dolorios sa asperum nonsequa</a:t>
            </a:r>
          </a:p>
        </p:txBody>
      </p:sp>
      <p:sp>
        <p:nvSpPr>
          <p:cNvPr id="7" name="Content Placeholder 2"/>
          <p:cNvSpPr>
            <a:spLocks noGrp="1"/>
          </p:cNvSpPr>
          <p:nvPr>
            <p:ph sz="half" idx="10"/>
          </p:nvPr>
        </p:nvSpPr>
        <p:spPr>
          <a:xfrm>
            <a:off x="1219200" y="3943578"/>
            <a:ext cx="10261600" cy="1847622"/>
          </a:xfrm>
        </p:spPr>
        <p:txBody>
          <a:bodyPr lIns="0" tIns="0" rIns="0" bIns="0">
            <a:noAutofit/>
          </a:bodyPr>
          <a:lstStyle>
            <a:lvl1pPr marL="0" indent="0" algn="l">
              <a:lnSpc>
                <a:spcPts val="2220"/>
              </a:lnSpc>
              <a:spcBef>
                <a:spcPts val="600"/>
              </a:spcBef>
              <a:spcAft>
                <a:spcPts val="600"/>
              </a:spcAft>
              <a:buFontTx/>
              <a:buNone/>
              <a:defRPr lang="en-US" sz="1600" b="0" i="0" kern="100" spc="-40">
                <a:solidFill>
                  <a:srgbClr val="778285"/>
                </a:solidFill>
                <a:effectLst/>
                <a:latin typeface="Arial"/>
              </a:defRPr>
            </a:lvl1pPr>
            <a:lvl2pPr>
              <a:buFont typeface="Arial"/>
              <a:buChar char="•"/>
              <a:defRPr sz="2400"/>
            </a:lvl2pPr>
            <a:lvl3pPr>
              <a:defRPr sz="2000"/>
            </a:lvl3pPr>
            <a:lvl4pPr marL="1657350" indent="-285750">
              <a:buFont typeface="Arial"/>
              <a:buChar char="•"/>
              <a:defRPr sz="1800"/>
            </a:lvl4pPr>
            <a:lvl5pPr>
              <a:buFont typeface="Arial"/>
              <a:buChar char="•"/>
              <a:defRPr sz="1800"/>
            </a:lvl5pPr>
            <a:lvl6pPr>
              <a:defRPr sz="1800"/>
            </a:lvl6pPr>
            <a:lvl7pPr>
              <a:defRPr sz="1800"/>
            </a:lvl7pPr>
            <a:lvl8pPr>
              <a:defRPr sz="1800"/>
            </a:lvl8pPr>
            <a:lvl9pPr>
              <a:defRPr sz="1800"/>
            </a:lvl9pPr>
          </a:lstStyle>
          <a:p>
            <a:pPr lvl="0"/>
            <a:r>
              <a:rPr lang="en-CA" dirty="0"/>
              <a:t>Click to edit Master text styles</a:t>
            </a:r>
          </a:p>
          <a:p>
            <a:pPr lvl="1">
              <a:buFont typeface="Arial"/>
              <a:buChar char="•"/>
            </a:pPr>
            <a:r>
              <a:rPr lang="en-CA" sz="1200" dirty="0">
                <a:solidFill>
                  <a:srgbClr val="778285"/>
                </a:solidFill>
              </a:rPr>
              <a:t>Second level</a:t>
            </a:r>
          </a:p>
          <a:p>
            <a:pPr lvl="2"/>
            <a:r>
              <a:rPr lang="en-CA" sz="1200" dirty="0">
                <a:solidFill>
                  <a:srgbClr val="778285"/>
                </a:solidFill>
              </a:rPr>
              <a:t>Third level</a:t>
            </a:r>
          </a:p>
          <a:p>
            <a:pPr marL="1657350" lvl="3" indent="-285750">
              <a:buFont typeface="Arial"/>
              <a:buChar char="•"/>
            </a:pPr>
            <a:r>
              <a:rPr lang="en-CA" sz="1200" dirty="0">
                <a:solidFill>
                  <a:srgbClr val="778285"/>
                </a:solidFill>
              </a:rPr>
              <a:t>Fourth level</a:t>
            </a:r>
          </a:p>
          <a:p>
            <a:pPr lvl="4">
              <a:buFont typeface="Arial"/>
              <a:buChar char="•"/>
            </a:pPr>
            <a:r>
              <a:rPr lang="en-CA" sz="1200" dirty="0">
                <a:solidFill>
                  <a:srgbClr val="778285"/>
                </a:solidFill>
              </a:rPr>
              <a:t>Fifth level</a:t>
            </a:r>
            <a:endParaRPr lang="en-US" sz="1200" dirty="0">
              <a:solidFill>
                <a:srgbClr val="778285"/>
              </a:solidFill>
            </a:endParaRPr>
          </a:p>
          <a:p>
            <a:r>
              <a:rPr lang="en-US" sz="1600" dirty="0">
                <a:effectLst/>
                <a:latin typeface="Arial"/>
                <a:ea typeface="ＭＳ 明朝"/>
                <a:cs typeface="Times New Roman"/>
              </a:rPr>
              <a:t> </a:t>
            </a:r>
            <a:endParaRPr lang="en-US" sz="1200" dirty="0">
              <a:effectLst/>
              <a:latin typeface="Cambria"/>
              <a:ea typeface="ＭＳ 明朝"/>
              <a:cs typeface="Times New Roman"/>
            </a:endParaRPr>
          </a:p>
        </p:txBody>
      </p:sp>
      <p:sp>
        <p:nvSpPr>
          <p:cNvPr id="8" name="Text Placeholder 18"/>
          <p:cNvSpPr>
            <a:spLocks noGrp="1"/>
          </p:cNvSpPr>
          <p:nvPr>
            <p:ph type="body" sz="quarter" idx="11" hasCustomPrompt="1"/>
          </p:nvPr>
        </p:nvSpPr>
        <p:spPr>
          <a:xfrm>
            <a:off x="1219200" y="457200"/>
            <a:ext cx="8229600" cy="228600"/>
          </a:xfrm>
          <a:prstGeom prst="rect">
            <a:avLst/>
          </a:prstGeom>
        </p:spPr>
        <p:txBody>
          <a:bodyPr lIns="0" tIns="0" rIns="0" bIns="0"/>
          <a:lstStyle>
            <a:lvl1pPr marL="0" indent="0">
              <a:buNone/>
              <a:defRPr lang="en-US" sz="1200" smtClean="0">
                <a:solidFill>
                  <a:srgbClr val="354047"/>
                </a:solidFill>
                <a:effectLst/>
              </a:defRPr>
            </a:lvl1pPr>
          </a:lstStyle>
          <a:p>
            <a:r>
              <a:rPr lang="en-US" sz="1200" dirty="0">
                <a:effectLst/>
                <a:latin typeface="+mn-lt"/>
                <a:ea typeface="ＭＳ 明朝"/>
                <a:cs typeface="Times New Roman"/>
              </a:rPr>
              <a:t>Title of Presentation</a:t>
            </a:r>
            <a:endParaRPr lang="en-US" sz="1200" dirty="0">
              <a:effectLst/>
              <a:latin typeface="Cambria"/>
              <a:ea typeface="ＭＳ 明朝"/>
              <a:cs typeface="Times New Roman"/>
            </a:endParaRPr>
          </a:p>
        </p:txBody>
      </p:sp>
      <p:sp>
        <p:nvSpPr>
          <p:cNvPr id="9" name="Text Placeholder 20"/>
          <p:cNvSpPr>
            <a:spLocks noGrp="1"/>
          </p:cNvSpPr>
          <p:nvPr>
            <p:ph type="body" sz="quarter" idx="12" hasCustomPrompt="1"/>
          </p:nvPr>
        </p:nvSpPr>
        <p:spPr>
          <a:xfrm>
            <a:off x="1219200" y="685800"/>
            <a:ext cx="5689600" cy="228600"/>
          </a:xfrm>
          <a:prstGeom prst="rect">
            <a:avLst/>
          </a:prstGeom>
        </p:spPr>
        <p:txBody>
          <a:bodyPr lIns="0" tIns="0" rIns="0" bIns="0"/>
          <a:lstStyle>
            <a:lvl1pPr marL="0" marR="0" indent="0" algn="l" defTabSz="457200" rtl="0" eaLnBrk="1" fontAlgn="auto" latinLnBrk="0" hangingPunct="1">
              <a:lnSpc>
                <a:spcPct val="100000"/>
              </a:lnSpc>
              <a:spcBef>
                <a:spcPct val="20000"/>
              </a:spcBef>
              <a:spcAft>
                <a:spcPts val="0"/>
              </a:spcAft>
              <a:buClrTx/>
              <a:buSzTx/>
              <a:buFont typeface="Arial"/>
              <a:buNone/>
              <a:tabLst/>
              <a:defRPr lang="en-US" sz="1200" smtClean="0">
                <a:solidFill>
                  <a:schemeClr val="tx1">
                    <a:lumMod val="50000"/>
                    <a:lumOff val="50000"/>
                  </a:schemeClr>
                </a:solidFill>
                <a:effectLst/>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1200" dirty="0">
                <a:effectLst/>
                <a:latin typeface="+mn-lt"/>
                <a:ea typeface="ＭＳ 明朝"/>
                <a:cs typeface="Times New Roman"/>
              </a:rPr>
              <a:t>Section Running Header</a:t>
            </a:r>
            <a:endParaRPr lang="en-US" sz="1200" dirty="0">
              <a:effectLst/>
              <a:latin typeface="Cambria"/>
              <a:ea typeface="ＭＳ 明朝"/>
              <a:cs typeface="Times New Roman"/>
            </a:endParaRPr>
          </a:p>
        </p:txBody>
      </p:sp>
    </p:spTree>
    <p:extLst>
      <p:ext uri="{BB962C8B-B14F-4D97-AF65-F5344CB8AC3E}">
        <p14:creationId xmlns:p14="http://schemas.microsoft.com/office/powerpoint/2010/main" val="2678777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4165600" y="6356351"/>
            <a:ext cx="3860800" cy="365125"/>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C389609-361A-4F4D-AB8D-3C93CA14F160}" type="slidenum">
              <a:rPr lang="en-US"/>
              <a:pPr/>
              <a:t>‹#›</a:t>
            </a:fld>
            <a:endParaRPr lang="en-US"/>
          </a:p>
        </p:txBody>
      </p:sp>
    </p:spTree>
    <p:extLst>
      <p:ext uri="{BB962C8B-B14F-4D97-AF65-F5344CB8AC3E}">
        <p14:creationId xmlns:p14="http://schemas.microsoft.com/office/powerpoint/2010/main" val="19662314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30A7306C-AEF7-644D-AA80-0833A02DF686}"/>
              </a:ext>
            </a:extLst>
          </p:cNvPr>
          <p:cNvSpPr>
            <a:spLocks noGrp="1"/>
          </p:cNvSpPr>
          <p:nvPr>
            <p:ph type="pic" idx="1"/>
          </p:nvPr>
        </p:nvSpPr>
        <p:spPr>
          <a:xfrm>
            <a:off x="0" y="1"/>
            <a:ext cx="12184954" cy="4131365"/>
          </a:xfrm>
          <a:custGeom>
            <a:avLst/>
            <a:gdLst>
              <a:gd name="connsiteX0" fmla="*/ 0 w 12184954"/>
              <a:gd name="connsiteY0" fmla="*/ 0 h 3733800"/>
              <a:gd name="connsiteX1" fmla="*/ 12184954 w 12184954"/>
              <a:gd name="connsiteY1" fmla="*/ 0 h 3733800"/>
              <a:gd name="connsiteX2" fmla="*/ 12184954 w 12184954"/>
              <a:gd name="connsiteY2" fmla="*/ 3733800 h 3733800"/>
              <a:gd name="connsiteX3" fmla="*/ 0 w 12184954"/>
              <a:gd name="connsiteY3" fmla="*/ 3733800 h 3733800"/>
              <a:gd name="connsiteX4" fmla="*/ 0 w 12184954"/>
              <a:gd name="connsiteY4" fmla="*/ 0 h 3733800"/>
              <a:gd name="connsiteX0" fmla="*/ 0 w 12184954"/>
              <a:gd name="connsiteY0" fmla="*/ 0 h 4131365"/>
              <a:gd name="connsiteX1" fmla="*/ 12184954 w 12184954"/>
              <a:gd name="connsiteY1" fmla="*/ 0 h 4131365"/>
              <a:gd name="connsiteX2" fmla="*/ 12175015 w 12184954"/>
              <a:gd name="connsiteY2" fmla="*/ 4131365 h 4131365"/>
              <a:gd name="connsiteX3" fmla="*/ 0 w 12184954"/>
              <a:gd name="connsiteY3" fmla="*/ 3733800 h 4131365"/>
              <a:gd name="connsiteX4" fmla="*/ 0 w 12184954"/>
              <a:gd name="connsiteY4" fmla="*/ 0 h 413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4954" h="4131365">
                <a:moveTo>
                  <a:pt x="0" y="0"/>
                </a:moveTo>
                <a:lnTo>
                  <a:pt x="12184954" y="0"/>
                </a:lnTo>
                <a:lnTo>
                  <a:pt x="12175015" y="4131365"/>
                </a:lnTo>
                <a:lnTo>
                  <a:pt x="0" y="3733800"/>
                </a:lnTo>
                <a:lnTo>
                  <a:pt x="0" y="0"/>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9" name="Triangle 8">
            <a:extLst>
              <a:ext uri="{FF2B5EF4-FFF2-40B4-BE49-F238E27FC236}">
                <a16:creationId xmlns:a16="http://schemas.microsoft.com/office/drawing/2014/main" id="{314E9AF4-DCE7-BE4D-8203-E632AB6CD99C}"/>
              </a:ext>
            </a:extLst>
          </p:cNvPr>
          <p:cNvSpPr/>
          <p:nvPr userDrawn="1"/>
        </p:nvSpPr>
        <p:spPr>
          <a:xfrm>
            <a:off x="-3523" y="3733800"/>
            <a:ext cx="3347831" cy="430697"/>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Lst>
            <a:ahLst/>
            <a:cxnLst>
              <a:cxn ang="0">
                <a:pos x="connsiteX0" y="connsiteY0"/>
              </a:cxn>
              <a:cxn ang="0">
                <a:pos x="connsiteX1" y="connsiteY1"/>
              </a:cxn>
              <a:cxn ang="0">
                <a:pos x="connsiteX2" y="connsiteY2"/>
              </a:cxn>
              <a:cxn ang="0">
                <a:pos x="connsiteX3" y="connsiteY3"/>
              </a:cxn>
            </a:cxnLst>
            <a:rect l="l" t="t" r="r" b="b"/>
            <a:pathLst>
              <a:path w="3347831" h="430697">
                <a:moveTo>
                  <a:pt x="1657" y="430697"/>
                </a:moveTo>
                <a:cubicBezTo>
                  <a:pt x="1105" y="300384"/>
                  <a:pt x="552" y="130313"/>
                  <a:pt x="0" y="0"/>
                </a:cubicBezTo>
                <a:lnTo>
                  <a:pt x="3347831" y="112644"/>
                </a:lnTo>
                <a:lnTo>
                  <a:pt x="1657" y="430697"/>
                </a:lnTo>
                <a:close/>
              </a:path>
            </a:pathLst>
          </a:cu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drawing&#10;&#10;Description automatically generated">
            <a:extLst>
              <a:ext uri="{FF2B5EF4-FFF2-40B4-BE49-F238E27FC236}">
                <a16:creationId xmlns:a16="http://schemas.microsoft.com/office/drawing/2014/main" id="{47F0B188-E2D0-D44F-8BE1-CAC360AEFB2E}"/>
              </a:ext>
            </a:extLst>
          </p:cNvPr>
          <p:cNvPicPr>
            <a:picLocks noChangeAspect="1"/>
          </p:cNvPicPr>
          <p:nvPr userDrawn="1"/>
        </p:nvPicPr>
        <p:blipFill>
          <a:blip r:embed="rId2"/>
          <a:stretch>
            <a:fillRect/>
          </a:stretch>
        </p:blipFill>
        <p:spPr>
          <a:xfrm>
            <a:off x="457200" y="6083851"/>
            <a:ext cx="1934312" cy="508001"/>
          </a:xfrm>
          <a:prstGeom prst="rect">
            <a:avLst/>
          </a:prstGeom>
        </p:spPr>
      </p:pic>
      <p:sp>
        <p:nvSpPr>
          <p:cNvPr id="13" name="Text Placeholder 12">
            <a:extLst>
              <a:ext uri="{FF2B5EF4-FFF2-40B4-BE49-F238E27FC236}">
                <a16:creationId xmlns:a16="http://schemas.microsoft.com/office/drawing/2014/main" id="{DDB35104-AD26-D347-B366-33121605C95C}"/>
              </a:ext>
            </a:extLst>
          </p:cNvPr>
          <p:cNvSpPr>
            <a:spLocks noGrp="1"/>
          </p:cNvSpPr>
          <p:nvPr>
            <p:ph type="body" sz="quarter" idx="10" hasCustomPrompt="1"/>
          </p:nvPr>
        </p:nvSpPr>
        <p:spPr>
          <a:xfrm>
            <a:off x="381000" y="4419600"/>
            <a:ext cx="5433392" cy="762000"/>
          </a:xfrm>
          <a:prstGeom prst="rect">
            <a:avLst/>
          </a:prstGeom>
        </p:spPr>
        <p:txBody>
          <a:bodyPr/>
          <a:lstStyle>
            <a:lvl1pPr marL="0" indent="0">
              <a:buNone/>
              <a:defRPr sz="5600" b="1" i="0" spc="100" baseline="0">
                <a:solidFill>
                  <a:srgbClr val="5B6770"/>
                </a:solidFill>
                <a:latin typeface="Stag Semibold" panose="02000503060000020004" pitchFamily="2" charset="77"/>
              </a:defRPr>
            </a:lvl1pPr>
          </a:lstStyle>
          <a:p>
            <a:pPr lvl="0"/>
            <a:r>
              <a:rPr lang="en-US" dirty="0"/>
              <a:t>UBC Sauder</a:t>
            </a:r>
          </a:p>
        </p:txBody>
      </p:sp>
      <p:sp>
        <p:nvSpPr>
          <p:cNvPr id="15" name="Text Placeholder 14">
            <a:extLst>
              <a:ext uri="{FF2B5EF4-FFF2-40B4-BE49-F238E27FC236}">
                <a16:creationId xmlns:a16="http://schemas.microsoft.com/office/drawing/2014/main" id="{6674B8F5-FCEA-D642-A067-B485C384E8A8}"/>
              </a:ext>
            </a:extLst>
          </p:cNvPr>
          <p:cNvSpPr>
            <a:spLocks noGrp="1"/>
          </p:cNvSpPr>
          <p:nvPr>
            <p:ph type="body" sz="quarter" idx="11" hasCustomPrompt="1"/>
          </p:nvPr>
        </p:nvSpPr>
        <p:spPr>
          <a:xfrm>
            <a:off x="404192" y="5257800"/>
            <a:ext cx="4572000" cy="762000"/>
          </a:xfrm>
          <a:prstGeom prst="rect">
            <a:avLst/>
          </a:prstGeom>
        </p:spPr>
        <p:txBody>
          <a:bodyPr/>
          <a:lstStyle>
            <a:lvl1pPr marL="0" indent="0">
              <a:buNone/>
              <a:defRPr sz="2100" b="1" i="0" spc="0">
                <a:solidFill>
                  <a:srgbClr val="65B333"/>
                </a:solidFill>
                <a:latin typeface="Whitney Semibold" pitchFamily="2" charset="0"/>
              </a:defRPr>
            </a:lvl1pPr>
          </a:lstStyle>
          <a:p>
            <a:pPr lvl="0"/>
            <a:r>
              <a:rPr lang="en-US" dirty="0"/>
              <a:t>Sample presentation deck</a:t>
            </a:r>
          </a:p>
        </p:txBody>
      </p:sp>
      <p:pic>
        <p:nvPicPr>
          <p:cNvPr id="3" name="Picture 2">
            <a:extLst>
              <a:ext uri="{FF2B5EF4-FFF2-40B4-BE49-F238E27FC236}">
                <a16:creationId xmlns:a16="http://schemas.microsoft.com/office/drawing/2014/main" id="{EB0F1016-C6F2-E948-AE97-BF7865A8B558}"/>
              </a:ext>
            </a:extLst>
          </p:cNvPr>
          <p:cNvPicPr>
            <a:picLocks noChangeAspect="1"/>
          </p:cNvPicPr>
          <p:nvPr userDrawn="1"/>
        </p:nvPicPr>
        <p:blipFill>
          <a:blip r:embed="rId3"/>
          <a:stretch>
            <a:fillRect/>
          </a:stretch>
        </p:blipFill>
        <p:spPr>
          <a:xfrm>
            <a:off x="10531373" y="6160695"/>
            <a:ext cx="1203427" cy="360000"/>
          </a:xfrm>
          <a:prstGeom prst="rect">
            <a:avLst/>
          </a:prstGeom>
        </p:spPr>
      </p:pic>
    </p:spTree>
    <p:extLst>
      <p:ext uri="{BB962C8B-B14F-4D97-AF65-F5344CB8AC3E}">
        <p14:creationId xmlns:p14="http://schemas.microsoft.com/office/powerpoint/2010/main" val="6634917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E56B9DDC-0AE3-CF4B-ACE4-FFD4D38EFB89}"/>
              </a:ext>
            </a:extLst>
          </p:cNvPr>
          <p:cNvSpPr>
            <a:spLocks noGrp="1"/>
          </p:cNvSpPr>
          <p:nvPr>
            <p:ph type="body" sz="quarter" idx="10" hasCustomPrompt="1"/>
          </p:nvPr>
        </p:nvSpPr>
        <p:spPr>
          <a:xfrm>
            <a:off x="457200" y="2743200"/>
            <a:ext cx="5433392" cy="734732"/>
          </a:xfrm>
          <a:prstGeom prst="rect">
            <a:avLst/>
          </a:prstGeom>
        </p:spPr>
        <p:txBody>
          <a:bodyPr/>
          <a:lstStyle>
            <a:lvl1pPr marL="0" indent="0">
              <a:buNone/>
              <a:defRPr sz="4800" b="1" i="0" spc="100" baseline="0">
                <a:solidFill>
                  <a:srgbClr val="5B6770"/>
                </a:solidFill>
                <a:latin typeface="Stag Semibold" panose="02000503060000020004" pitchFamily="2" charset="77"/>
              </a:defRPr>
            </a:lvl1pPr>
          </a:lstStyle>
          <a:p>
            <a:pPr lvl="0"/>
            <a:r>
              <a:rPr lang="en-US" dirty="0"/>
              <a:t>This is a</a:t>
            </a:r>
          </a:p>
        </p:txBody>
      </p:sp>
      <p:sp>
        <p:nvSpPr>
          <p:cNvPr id="9" name="Text Placeholder 12">
            <a:extLst>
              <a:ext uri="{FF2B5EF4-FFF2-40B4-BE49-F238E27FC236}">
                <a16:creationId xmlns:a16="http://schemas.microsoft.com/office/drawing/2014/main" id="{5CED2DBA-943E-734B-970E-07C63A8721B3}"/>
              </a:ext>
            </a:extLst>
          </p:cNvPr>
          <p:cNvSpPr>
            <a:spLocks noGrp="1"/>
          </p:cNvSpPr>
          <p:nvPr>
            <p:ph type="body" sz="quarter" idx="11" hasCustomPrompt="1"/>
          </p:nvPr>
        </p:nvSpPr>
        <p:spPr>
          <a:xfrm>
            <a:off x="457200" y="3380068"/>
            <a:ext cx="5433392" cy="734732"/>
          </a:xfrm>
          <a:prstGeom prst="rect">
            <a:avLst/>
          </a:prstGeom>
        </p:spPr>
        <p:txBody>
          <a:bodyPr/>
          <a:lstStyle>
            <a:lvl1pPr marL="0" indent="0">
              <a:buNone/>
              <a:defRPr sz="4800" b="1" i="0" spc="100" baseline="0">
                <a:solidFill>
                  <a:srgbClr val="65B333"/>
                </a:solidFill>
                <a:latin typeface="Stag Semibold" panose="02000503060000020004" pitchFamily="2" charset="77"/>
              </a:defRPr>
            </a:lvl1pPr>
          </a:lstStyle>
          <a:p>
            <a:pPr lvl="0"/>
            <a:r>
              <a:rPr lang="en-US" dirty="0"/>
              <a:t>section title</a:t>
            </a:r>
          </a:p>
        </p:txBody>
      </p:sp>
      <p:sp>
        <p:nvSpPr>
          <p:cNvPr id="10" name="Triangle 8">
            <a:extLst>
              <a:ext uri="{FF2B5EF4-FFF2-40B4-BE49-F238E27FC236}">
                <a16:creationId xmlns:a16="http://schemas.microsoft.com/office/drawing/2014/main" id="{CCBC1051-72CD-DC41-B23C-F9CE792E0C92}"/>
              </a:ext>
            </a:extLst>
          </p:cNvPr>
          <p:cNvSpPr/>
          <p:nvPr userDrawn="1"/>
        </p:nvSpPr>
        <p:spPr>
          <a:xfrm>
            <a:off x="0" y="6544778"/>
            <a:ext cx="3760520" cy="313222"/>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Lst>
            <a:ahLst/>
            <a:cxnLst>
              <a:cxn ang="0">
                <a:pos x="connsiteX0" y="connsiteY0"/>
              </a:cxn>
              <a:cxn ang="0">
                <a:pos x="connsiteX1" y="connsiteY1"/>
              </a:cxn>
              <a:cxn ang="0">
                <a:pos x="connsiteX2" y="connsiteY2"/>
              </a:cxn>
              <a:cxn ang="0">
                <a:pos x="connsiteX3" y="connsiteY3"/>
              </a:cxn>
            </a:cxnLst>
            <a:rect l="l" t="t" r="r" b="b"/>
            <a:pathLst>
              <a:path w="3760520" h="313222">
                <a:moveTo>
                  <a:pt x="77" y="313222"/>
                </a:moveTo>
                <a:cubicBezTo>
                  <a:pt x="-475" y="182909"/>
                  <a:pt x="2147" y="130313"/>
                  <a:pt x="1595" y="0"/>
                </a:cubicBezTo>
                <a:lnTo>
                  <a:pt x="3760520" y="313221"/>
                </a:lnTo>
                <a:lnTo>
                  <a:pt x="77" y="313222"/>
                </a:lnTo>
                <a:close/>
              </a:path>
            </a:pathLst>
          </a:cu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8">
            <a:extLst>
              <a:ext uri="{FF2B5EF4-FFF2-40B4-BE49-F238E27FC236}">
                <a16:creationId xmlns:a16="http://schemas.microsoft.com/office/drawing/2014/main" id="{8D473DF4-9D68-1647-9290-0F69E7B0753C}"/>
              </a:ext>
            </a:extLst>
          </p:cNvPr>
          <p:cNvSpPr/>
          <p:nvPr userDrawn="1"/>
        </p:nvSpPr>
        <p:spPr>
          <a:xfrm flipH="1">
            <a:off x="-6345" y="6444930"/>
            <a:ext cx="12198345" cy="419419"/>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 name="connsiteX0" fmla="*/ 77 w 3494080"/>
              <a:gd name="connsiteY0" fmla="*/ 498360 h 498360"/>
              <a:gd name="connsiteX1" fmla="*/ 1595 w 3494080"/>
              <a:gd name="connsiteY1" fmla="*/ 185138 h 498360"/>
              <a:gd name="connsiteX2" fmla="*/ 3494080 w 3494080"/>
              <a:gd name="connsiteY2" fmla="*/ 0 h 498360"/>
              <a:gd name="connsiteX3" fmla="*/ 77 w 3494080"/>
              <a:gd name="connsiteY3" fmla="*/ 498360 h 498360"/>
              <a:gd name="connsiteX0" fmla="*/ 77 w 3763458"/>
              <a:gd name="connsiteY0" fmla="*/ 313222 h 318036"/>
              <a:gd name="connsiteX1" fmla="*/ 1595 w 3763458"/>
              <a:gd name="connsiteY1" fmla="*/ 0 h 318036"/>
              <a:gd name="connsiteX2" fmla="*/ 3763458 w 3763458"/>
              <a:gd name="connsiteY2" fmla="*/ 318036 h 318036"/>
              <a:gd name="connsiteX3" fmla="*/ 77 w 3763458"/>
              <a:gd name="connsiteY3" fmla="*/ 313222 h 318036"/>
            </a:gdLst>
            <a:ahLst/>
            <a:cxnLst>
              <a:cxn ang="0">
                <a:pos x="connsiteX0" y="connsiteY0"/>
              </a:cxn>
              <a:cxn ang="0">
                <a:pos x="connsiteX1" y="connsiteY1"/>
              </a:cxn>
              <a:cxn ang="0">
                <a:pos x="connsiteX2" y="connsiteY2"/>
              </a:cxn>
              <a:cxn ang="0">
                <a:pos x="connsiteX3" y="connsiteY3"/>
              </a:cxn>
            </a:cxnLst>
            <a:rect l="l" t="t" r="r" b="b"/>
            <a:pathLst>
              <a:path w="3763458" h="318036">
                <a:moveTo>
                  <a:pt x="77" y="313222"/>
                </a:moveTo>
                <a:cubicBezTo>
                  <a:pt x="-475" y="182909"/>
                  <a:pt x="2147" y="130313"/>
                  <a:pt x="1595" y="0"/>
                </a:cubicBezTo>
                <a:lnTo>
                  <a:pt x="3763458" y="318036"/>
                </a:lnTo>
                <a:lnTo>
                  <a:pt x="77" y="313222"/>
                </a:ln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Text Placeholder 14">
            <a:extLst>
              <a:ext uri="{FF2B5EF4-FFF2-40B4-BE49-F238E27FC236}">
                <a16:creationId xmlns:a16="http://schemas.microsoft.com/office/drawing/2014/main" id="{B49A4A23-7CCA-6744-8A08-72567870B05C}"/>
              </a:ext>
            </a:extLst>
          </p:cNvPr>
          <p:cNvSpPr>
            <a:spLocks noGrp="1"/>
          </p:cNvSpPr>
          <p:nvPr>
            <p:ph type="body" sz="quarter" idx="12" hasCustomPrompt="1"/>
          </p:nvPr>
        </p:nvSpPr>
        <p:spPr>
          <a:xfrm>
            <a:off x="11811000" y="6497956"/>
            <a:ext cx="304800" cy="238125"/>
          </a:xfrm>
          <a:prstGeom prst="rect">
            <a:avLst/>
          </a:prstGeom>
        </p:spPr>
        <p:txBody>
          <a:bodyPr/>
          <a:lstStyle>
            <a:lvl1pPr marL="0" indent="0">
              <a:buNone/>
              <a:defRPr sz="1000" b="1" i="0">
                <a:solidFill>
                  <a:schemeClr val="bg1"/>
                </a:solidFill>
                <a:latin typeface="Whitney Semibold" pitchFamily="2" charset="0"/>
              </a:defRPr>
            </a:lvl1pPr>
          </a:lstStyle>
          <a:p>
            <a:pPr lvl="0"/>
            <a:r>
              <a:rPr lang="en-US" dirty="0"/>
              <a:t>#</a:t>
            </a:r>
          </a:p>
        </p:txBody>
      </p:sp>
    </p:spTree>
    <p:extLst>
      <p:ext uri="{BB962C8B-B14F-4D97-AF65-F5344CB8AC3E}">
        <p14:creationId xmlns:p14="http://schemas.microsoft.com/office/powerpoint/2010/main" val="25105278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Triangle 8">
            <a:extLst>
              <a:ext uri="{FF2B5EF4-FFF2-40B4-BE49-F238E27FC236}">
                <a16:creationId xmlns:a16="http://schemas.microsoft.com/office/drawing/2014/main" id="{346B4EE8-94A0-FD46-A7C9-8D6900CEB246}"/>
              </a:ext>
            </a:extLst>
          </p:cNvPr>
          <p:cNvSpPr/>
          <p:nvPr userDrawn="1"/>
        </p:nvSpPr>
        <p:spPr>
          <a:xfrm>
            <a:off x="0" y="6544778"/>
            <a:ext cx="3760520" cy="313222"/>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Lst>
            <a:ahLst/>
            <a:cxnLst>
              <a:cxn ang="0">
                <a:pos x="connsiteX0" y="connsiteY0"/>
              </a:cxn>
              <a:cxn ang="0">
                <a:pos x="connsiteX1" y="connsiteY1"/>
              </a:cxn>
              <a:cxn ang="0">
                <a:pos x="connsiteX2" y="connsiteY2"/>
              </a:cxn>
              <a:cxn ang="0">
                <a:pos x="connsiteX3" y="connsiteY3"/>
              </a:cxn>
            </a:cxnLst>
            <a:rect l="l" t="t" r="r" b="b"/>
            <a:pathLst>
              <a:path w="3760520" h="313222">
                <a:moveTo>
                  <a:pt x="77" y="313222"/>
                </a:moveTo>
                <a:cubicBezTo>
                  <a:pt x="-475" y="182909"/>
                  <a:pt x="2147" y="130313"/>
                  <a:pt x="1595" y="0"/>
                </a:cubicBezTo>
                <a:lnTo>
                  <a:pt x="3760520" y="313221"/>
                </a:lnTo>
                <a:lnTo>
                  <a:pt x="77" y="313222"/>
                </a:lnTo>
                <a:close/>
              </a:path>
            </a:pathLst>
          </a:cu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iangle 8">
            <a:extLst>
              <a:ext uri="{FF2B5EF4-FFF2-40B4-BE49-F238E27FC236}">
                <a16:creationId xmlns:a16="http://schemas.microsoft.com/office/drawing/2014/main" id="{4924B472-7CB3-0D4A-B75E-5912BC8A267A}"/>
              </a:ext>
            </a:extLst>
          </p:cNvPr>
          <p:cNvSpPr/>
          <p:nvPr userDrawn="1"/>
        </p:nvSpPr>
        <p:spPr>
          <a:xfrm flipH="1">
            <a:off x="-6345" y="6444930"/>
            <a:ext cx="12198345" cy="419419"/>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 name="connsiteX0" fmla="*/ 77 w 3494080"/>
              <a:gd name="connsiteY0" fmla="*/ 498360 h 498360"/>
              <a:gd name="connsiteX1" fmla="*/ 1595 w 3494080"/>
              <a:gd name="connsiteY1" fmla="*/ 185138 h 498360"/>
              <a:gd name="connsiteX2" fmla="*/ 3494080 w 3494080"/>
              <a:gd name="connsiteY2" fmla="*/ 0 h 498360"/>
              <a:gd name="connsiteX3" fmla="*/ 77 w 3494080"/>
              <a:gd name="connsiteY3" fmla="*/ 498360 h 498360"/>
              <a:gd name="connsiteX0" fmla="*/ 77 w 3763458"/>
              <a:gd name="connsiteY0" fmla="*/ 313222 h 318036"/>
              <a:gd name="connsiteX1" fmla="*/ 1595 w 3763458"/>
              <a:gd name="connsiteY1" fmla="*/ 0 h 318036"/>
              <a:gd name="connsiteX2" fmla="*/ 3763458 w 3763458"/>
              <a:gd name="connsiteY2" fmla="*/ 318036 h 318036"/>
              <a:gd name="connsiteX3" fmla="*/ 77 w 3763458"/>
              <a:gd name="connsiteY3" fmla="*/ 313222 h 318036"/>
            </a:gdLst>
            <a:ahLst/>
            <a:cxnLst>
              <a:cxn ang="0">
                <a:pos x="connsiteX0" y="connsiteY0"/>
              </a:cxn>
              <a:cxn ang="0">
                <a:pos x="connsiteX1" y="connsiteY1"/>
              </a:cxn>
              <a:cxn ang="0">
                <a:pos x="connsiteX2" y="connsiteY2"/>
              </a:cxn>
              <a:cxn ang="0">
                <a:pos x="connsiteX3" y="connsiteY3"/>
              </a:cxn>
            </a:cxnLst>
            <a:rect l="l" t="t" r="r" b="b"/>
            <a:pathLst>
              <a:path w="3763458" h="318036">
                <a:moveTo>
                  <a:pt x="77" y="313222"/>
                </a:moveTo>
                <a:cubicBezTo>
                  <a:pt x="-475" y="182909"/>
                  <a:pt x="2147" y="130313"/>
                  <a:pt x="1595" y="0"/>
                </a:cubicBezTo>
                <a:lnTo>
                  <a:pt x="3763458" y="318036"/>
                </a:lnTo>
                <a:lnTo>
                  <a:pt x="77" y="313222"/>
                </a:ln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 name="Text Placeholder 14">
            <a:extLst>
              <a:ext uri="{FF2B5EF4-FFF2-40B4-BE49-F238E27FC236}">
                <a16:creationId xmlns:a16="http://schemas.microsoft.com/office/drawing/2014/main" id="{351F8A70-ACC4-4340-A9DD-79692D879650}"/>
              </a:ext>
            </a:extLst>
          </p:cNvPr>
          <p:cNvSpPr>
            <a:spLocks noGrp="1"/>
          </p:cNvSpPr>
          <p:nvPr>
            <p:ph type="body" sz="quarter" idx="12" hasCustomPrompt="1"/>
          </p:nvPr>
        </p:nvSpPr>
        <p:spPr>
          <a:xfrm>
            <a:off x="11811000" y="6497956"/>
            <a:ext cx="304800" cy="238125"/>
          </a:xfrm>
          <a:prstGeom prst="rect">
            <a:avLst/>
          </a:prstGeom>
        </p:spPr>
        <p:txBody>
          <a:bodyPr/>
          <a:lstStyle>
            <a:lvl1pPr marL="0" indent="0">
              <a:buNone/>
              <a:defRPr sz="1000" b="1" i="0">
                <a:solidFill>
                  <a:schemeClr val="bg1"/>
                </a:solidFill>
                <a:latin typeface="Whitney Semibold" pitchFamily="2" charset="0"/>
              </a:defRPr>
            </a:lvl1pPr>
          </a:lstStyle>
          <a:p>
            <a:pPr lvl="0"/>
            <a:r>
              <a:rPr lang="en-US" dirty="0"/>
              <a:t>#</a:t>
            </a:r>
          </a:p>
        </p:txBody>
      </p:sp>
      <p:sp>
        <p:nvSpPr>
          <p:cNvPr id="11" name="Text Placeholder 12">
            <a:extLst>
              <a:ext uri="{FF2B5EF4-FFF2-40B4-BE49-F238E27FC236}">
                <a16:creationId xmlns:a16="http://schemas.microsoft.com/office/drawing/2014/main" id="{E765FCD7-EE54-0649-843D-78B38B993510}"/>
              </a:ext>
            </a:extLst>
          </p:cNvPr>
          <p:cNvSpPr>
            <a:spLocks noGrp="1"/>
          </p:cNvSpPr>
          <p:nvPr>
            <p:ph type="body" sz="quarter" idx="10" hasCustomPrompt="1"/>
          </p:nvPr>
        </p:nvSpPr>
        <p:spPr>
          <a:xfrm>
            <a:off x="457200" y="2743200"/>
            <a:ext cx="5433392" cy="734732"/>
          </a:xfrm>
          <a:prstGeom prst="rect">
            <a:avLst/>
          </a:prstGeom>
        </p:spPr>
        <p:txBody>
          <a:bodyPr/>
          <a:lstStyle>
            <a:lvl1pPr marL="0" indent="0">
              <a:buNone/>
              <a:defRPr sz="4800" b="1" i="0" spc="100" baseline="0">
                <a:solidFill>
                  <a:srgbClr val="5B6770"/>
                </a:solidFill>
                <a:latin typeface="Stag Semibold" panose="02000503060000020004" pitchFamily="2" charset="77"/>
              </a:defRPr>
            </a:lvl1pPr>
          </a:lstStyle>
          <a:p>
            <a:pPr lvl="0"/>
            <a:r>
              <a:rPr lang="en-US" dirty="0"/>
              <a:t>Divider Slide</a:t>
            </a:r>
          </a:p>
        </p:txBody>
      </p:sp>
      <p:sp>
        <p:nvSpPr>
          <p:cNvPr id="3" name="Text Placeholder 2">
            <a:extLst>
              <a:ext uri="{FF2B5EF4-FFF2-40B4-BE49-F238E27FC236}">
                <a16:creationId xmlns:a16="http://schemas.microsoft.com/office/drawing/2014/main" id="{726F352D-EAD4-C248-8B88-A980B796CF4B}"/>
              </a:ext>
            </a:extLst>
          </p:cNvPr>
          <p:cNvSpPr>
            <a:spLocks noGrp="1"/>
          </p:cNvSpPr>
          <p:nvPr>
            <p:ph type="body" sz="quarter" idx="13" hasCustomPrompt="1"/>
          </p:nvPr>
        </p:nvSpPr>
        <p:spPr>
          <a:xfrm>
            <a:off x="457200" y="3577780"/>
            <a:ext cx="4267200" cy="1222820"/>
          </a:xfrm>
          <a:prstGeom prst="rect">
            <a:avLst/>
          </a:prstGeom>
        </p:spPr>
        <p:txBody>
          <a:bodyPr/>
          <a:lstStyle>
            <a:lvl1pPr marL="0" indent="0">
              <a:lnSpc>
                <a:spcPct val="100000"/>
              </a:lnSpc>
              <a:buNone/>
              <a:defRPr lang="en-CA" sz="1900" b="0" i="0" smtClean="0">
                <a:solidFill>
                  <a:srgbClr val="65B333"/>
                </a:solidFill>
                <a:effectLst/>
              </a:defRPr>
            </a:lvl1pPr>
          </a:lstStyle>
          <a:p>
            <a:pPr lvl="0"/>
            <a:r>
              <a:rPr lang="en-US" dirty="0"/>
              <a:t>Lorem ipsum </a:t>
            </a:r>
            <a:r>
              <a:rPr lang="en-US" dirty="0" err="1"/>
              <a:t>dolar</a:t>
            </a:r>
            <a:r>
              <a:rPr lang="en-US" dirty="0"/>
              <a:t>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Praesent</a:t>
            </a:r>
            <a:r>
              <a:rPr lang="en-US" dirty="0"/>
              <a:t> tempus at dolor vel gravida.</a:t>
            </a:r>
          </a:p>
        </p:txBody>
      </p:sp>
    </p:spTree>
    <p:extLst>
      <p:ext uri="{BB962C8B-B14F-4D97-AF65-F5344CB8AC3E}">
        <p14:creationId xmlns:p14="http://schemas.microsoft.com/office/powerpoint/2010/main" val="270226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E0ECF2D-5BB9-42C2-9DB1-46423A294A37}" type="datetimeFigureOut">
              <a:rPr lang="en-US" smtClean="0"/>
              <a:t>1/30/2024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5187CA9-E854-42C6-B564-26E6CB625792}" type="slidenum">
              <a:rPr lang="en-US" smtClean="0"/>
              <a:t>‹#›</a:t>
            </a:fld>
            <a:endParaRPr lang="en-US" dirty="0"/>
          </a:p>
        </p:txBody>
      </p:sp>
    </p:spTree>
    <p:extLst>
      <p:ext uri="{BB962C8B-B14F-4D97-AF65-F5344CB8AC3E}">
        <p14:creationId xmlns:p14="http://schemas.microsoft.com/office/powerpoint/2010/main" val="6812996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footer">
    <p:spTree>
      <p:nvGrpSpPr>
        <p:cNvPr id="1" name=""/>
        <p:cNvGrpSpPr/>
        <p:nvPr/>
      </p:nvGrpSpPr>
      <p:grpSpPr>
        <a:xfrm>
          <a:off x="0" y="0"/>
          <a:ext cx="0" cy="0"/>
          <a:chOff x="0" y="0"/>
          <a:chExt cx="0" cy="0"/>
        </a:xfrm>
      </p:grpSpPr>
      <p:sp>
        <p:nvSpPr>
          <p:cNvPr id="8" name="Triangle 8">
            <a:extLst>
              <a:ext uri="{FF2B5EF4-FFF2-40B4-BE49-F238E27FC236}">
                <a16:creationId xmlns:a16="http://schemas.microsoft.com/office/drawing/2014/main" id="{333A19D2-318A-4044-B084-6FFAAABBE75E}"/>
              </a:ext>
            </a:extLst>
          </p:cNvPr>
          <p:cNvSpPr/>
          <p:nvPr userDrawn="1"/>
        </p:nvSpPr>
        <p:spPr>
          <a:xfrm>
            <a:off x="0" y="6544778"/>
            <a:ext cx="3760520" cy="313222"/>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Lst>
            <a:ahLst/>
            <a:cxnLst>
              <a:cxn ang="0">
                <a:pos x="connsiteX0" y="connsiteY0"/>
              </a:cxn>
              <a:cxn ang="0">
                <a:pos x="connsiteX1" y="connsiteY1"/>
              </a:cxn>
              <a:cxn ang="0">
                <a:pos x="connsiteX2" y="connsiteY2"/>
              </a:cxn>
              <a:cxn ang="0">
                <a:pos x="connsiteX3" y="connsiteY3"/>
              </a:cxn>
            </a:cxnLst>
            <a:rect l="l" t="t" r="r" b="b"/>
            <a:pathLst>
              <a:path w="3760520" h="313222">
                <a:moveTo>
                  <a:pt x="77" y="313222"/>
                </a:moveTo>
                <a:cubicBezTo>
                  <a:pt x="-475" y="182909"/>
                  <a:pt x="2147" y="130313"/>
                  <a:pt x="1595" y="0"/>
                </a:cubicBezTo>
                <a:lnTo>
                  <a:pt x="3760520" y="313221"/>
                </a:lnTo>
                <a:lnTo>
                  <a:pt x="77" y="313222"/>
                </a:lnTo>
                <a:close/>
              </a:path>
            </a:pathLst>
          </a:cu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AE869CC1-71DF-5342-A660-B1EB0E9BBB18}"/>
              </a:ext>
            </a:extLst>
          </p:cNvPr>
          <p:cNvSpPr/>
          <p:nvPr userDrawn="1"/>
        </p:nvSpPr>
        <p:spPr>
          <a:xfrm flipH="1">
            <a:off x="-6345" y="6444930"/>
            <a:ext cx="12198345" cy="419419"/>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 name="connsiteX0" fmla="*/ 77 w 3494080"/>
              <a:gd name="connsiteY0" fmla="*/ 498360 h 498360"/>
              <a:gd name="connsiteX1" fmla="*/ 1595 w 3494080"/>
              <a:gd name="connsiteY1" fmla="*/ 185138 h 498360"/>
              <a:gd name="connsiteX2" fmla="*/ 3494080 w 3494080"/>
              <a:gd name="connsiteY2" fmla="*/ 0 h 498360"/>
              <a:gd name="connsiteX3" fmla="*/ 77 w 3494080"/>
              <a:gd name="connsiteY3" fmla="*/ 498360 h 498360"/>
              <a:gd name="connsiteX0" fmla="*/ 77 w 3763458"/>
              <a:gd name="connsiteY0" fmla="*/ 313222 h 318036"/>
              <a:gd name="connsiteX1" fmla="*/ 1595 w 3763458"/>
              <a:gd name="connsiteY1" fmla="*/ 0 h 318036"/>
              <a:gd name="connsiteX2" fmla="*/ 3763458 w 3763458"/>
              <a:gd name="connsiteY2" fmla="*/ 318036 h 318036"/>
              <a:gd name="connsiteX3" fmla="*/ 77 w 3763458"/>
              <a:gd name="connsiteY3" fmla="*/ 313222 h 318036"/>
            </a:gdLst>
            <a:ahLst/>
            <a:cxnLst>
              <a:cxn ang="0">
                <a:pos x="connsiteX0" y="connsiteY0"/>
              </a:cxn>
              <a:cxn ang="0">
                <a:pos x="connsiteX1" y="connsiteY1"/>
              </a:cxn>
              <a:cxn ang="0">
                <a:pos x="connsiteX2" y="connsiteY2"/>
              </a:cxn>
              <a:cxn ang="0">
                <a:pos x="connsiteX3" y="connsiteY3"/>
              </a:cxn>
            </a:cxnLst>
            <a:rect l="l" t="t" r="r" b="b"/>
            <a:pathLst>
              <a:path w="3763458" h="318036">
                <a:moveTo>
                  <a:pt x="77" y="313222"/>
                </a:moveTo>
                <a:cubicBezTo>
                  <a:pt x="-475" y="182909"/>
                  <a:pt x="2147" y="130313"/>
                  <a:pt x="1595" y="0"/>
                </a:cubicBezTo>
                <a:lnTo>
                  <a:pt x="3763458" y="318036"/>
                </a:lnTo>
                <a:lnTo>
                  <a:pt x="77" y="313222"/>
                </a:ln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Tree>
    <p:extLst>
      <p:ext uri="{BB962C8B-B14F-4D97-AF65-F5344CB8AC3E}">
        <p14:creationId xmlns:p14="http://schemas.microsoft.com/office/powerpoint/2010/main" val="34035250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oter with headline and body copy">
    <p:spTree>
      <p:nvGrpSpPr>
        <p:cNvPr id="1" name=""/>
        <p:cNvGrpSpPr/>
        <p:nvPr/>
      </p:nvGrpSpPr>
      <p:grpSpPr>
        <a:xfrm>
          <a:off x="0" y="0"/>
          <a:ext cx="0" cy="0"/>
          <a:chOff x="0" y="0"/>
          <a:chExt cx="0" cy="0"/>
        </a:xfrm>
      </p:grpSpPr>
      <p:sp>
        <p:nvSpPr>
          <p:cNvPr id="8" name="Triangle 8">
            <a:extLst>
              <a:ext uri="{FF2B5EF4-FFF2-40B4-BE49-F238E27FC236}">
                <a16:creationId xmlns:a16="http://schemas.microsoft.com/office/drawing/2014/main" id="{333A19D2-318A-4044-B084-6FFAAABBE75E}"/>
              </a:ext>
            </a:extLst>
          </p:cNvPr>
          <p:cNvSpPr/>
          <p:nvPr userDrawn="1"/>
        </p:nvSpPr>
        <p:spPr>
          <a:xfrm>
            <a:off x="0" y="6544778"/>
            <a:ext cx="3760520" cy="313222"/>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Lst>
            <a:ahLst/>
            <a:cxnLst>
              <a:cxn ang="0">
                <a:pos x="connsiteX0" y="connsiteY0"/>
              </a:cxn>
              <a:cxn ang="0">
                <a:pos x="connsiteX1" y="connsiteY1"/>
              </a:cxn>
              <a:cxn ang="0">
                <a:pos x="connsiteX2" y="connsiteY2"/>
              </a:cxn>
              <a:cxn ang="0">
                <a:pos x="connsiteX3" y="connsiteY3"/>
              </a:cxn>
            </a:cxnLst>
            <a:rect l="l" t="t" r="r" b="b"/>
            <a:pathLst>
              <a:path w="3760520" h="313222">
                <a:moveTo>
                  <a:pt x="77" y="313222"/>
                </a:moveTo>
                <a:cubicBezTo>
                  <a:pt x="-475" y="182909"/>
                  <a:pt x="2147" y="130313"/>
                  <a:pt x="1595" y="0"/>
                </a:cubicBezTo>
                <a:lnTo>
                  <a:pt x="3760520" y="313221"/>
                </a:lnTo>
                <a:lnTo>
                  <a:pt x="77" y="313222"/>
                </a:lnTo>
                <a:close/>
              </a:path>
            </a:pathLst>
          </a:cu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AE869CC1-71DF-5342-A660-B1EB0E9BBB18}"/>
              </a:ext>
            </a:extLst>
          </p:cNvPr>
          <p:cNvSpPr/>
          <p:nvPr userDrawn="1"/>
        </p:nvSpPr>
        <p:spPr>
          <a:xfrm flipH="1">
            <a:off x="-6345" y="6444930"/>
            <a:ext cx="12198345" cy="419419"/>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 name="connsiteX0" fmla="*/ 77 w 3494080"/>
              <a:gd name="connsiteY0" fmla="*/ 498360 h 498360"/>
              <a:gd name="connsiteX1" fmla="*/ 1595 w 3494080"/>
              <a:gd name="connsiteY1" fmla="*/ 185138 h 498360"/>
              <a:gd name="connsiteX2" fmla="*/ 3494080 w 3494080"/>
              <a:gd name="connsiteY2" fmla="*/ 0 h 498360"/>
              <a:gd name="connsiteX3" fmla="*/ 77 w 3494080"/>
              <a:gd name="connsiteY3" fmla="*/ 498360 h 498360"/>
              <a:gd name="connsiteX0" fmla="*/ 77 w 3763458"/>
              <a:gd name="connsiteY0" fmla="*/ 313222 h 318036"/>
              <a:gd name="connsiteX1" fmla="*/ 1595 w 3763458"/>
              <a:gd name="connsiteY1" fmla="*/ 0 h 318036"/>
              <a:gd name="connsiteX2" fmla="*/ 3763458 w 3763458"/>
              <a:gd name="connsiteY2" fmla="*/ 318036 h 318036"/>
              <a:gd name="connsiteX3" fmla="*/ 77 w 3763458"/>
              <a:gd name="connsiteY3" fmla="*/ 313222 h 318036"/>
            </a:gdLst>
            <a:ahLst/>
            <a:cxnLst>
              <a:cxn ang="0">
                <a:pos x="connsiteX0" y="connsiteY0"/>
              </a:cxn>
              <a:cxn ang="0">
                <a:pos x="connsiteX1" y="connsiteY1"/>
              </a:cxn>
              <a:cxn ang="0">
                <a:pos x="connsiteX2" y="connsiteY2"/>
              </a:cxn>
              <a:cxn ang="0">
                <a:pos x="connsiteX3" y="connsiteY3"/>
              </a:cxn>
            </a:cxnLst>
            <a:rect l="l" t="t" r="r" b="b"/>
            <a:pathLst>
              <a:path w="3763458" h="318036">
                <a:moveTo>
                  <a:pt x="77" y="313222"/>
                </a:moveTo>
                <a:cubicBezTo>
                  <a:pt x="-475" y="182909"/>
                  <a:pt x="2147" y="130313"/>
                  <a:pt x="1595" y="0"/>
                </a:cubicBezTo>
                <a:lnTo>
                  <a:pt x="3763458" y="318036"/>
                </a:lnTo>
                <a:lnTo>
                  <a:pt x="77" y="313222"/>
                </a:ln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 name="Text Placeholder 12">
            <a:extLst>
              <a:ext uri="{FF2B5EF4-FFF2-40B4-BE49-F238E27FC236}">
                <a16:creationId xmlns:a16="http://schemas.microsoft.com/office/drawing/2014/main" id="{32013CE1-A2D9-444D-B00D-88B3C18DD186}"/>
              </a:ext>
            </a:extLst>
          </p:cNvPr>
          <p:cNvSpPr>
            <a:spLocks noGrp="1"/>
          </p:cNvSpPr>
          <p:nvPr>
            <p:ph type="body" sz="quarter" idx="11" hasCustomPrompt="1"/>
          </p:nvPr>
        </p:nvSpPr>
        <p:spPr>
          <a:xfrm>
            <a:off x="457200" y="457200"/>
            <a:ext cx="8991600" cy="734732"/>
          </a:xfrm>
          <a:prstGeom prst="rect">
            <a:avLst/>
          </a:prstGeom>
        </p:spPr>
        <p:txBody>
          <a:bodyPr/>
          <a:lstStyle>
            <a:lvl1pPr marL="0" indent="0">
              <a:buNone/>
              <a:defRPr sz="3400" b="1" i="0" spc="100" baseline="0">
                <a:solidFill>
                  <a:srgbClr val="65B333"/>
                </a:solidFill>
                <a:latin typeface="Stag Semibold" panose="02000503060000020004" pitchFamily="2" charset="77"/>
              </a:defRPr>
            </a:lvl1pPr>
          </a:lstStyle>
          <a:p>
            <a:pPr lvl="0"/>
            <a:r>
              <a:rPr lang="en-US" dirty="0"/>
              <a:t>This is a Headline</a:t>
            </a:r>
          </a:p>
        </p:txBody>
      </p:sp>
      <p:sp>
        <p:nvSpPr>
          <p:cNvPr id="5" name="Text Placeholder 12">
            <a:extLst>
              <a:ext uri="{FF2B5EF4-FFF2-40B4-BE49-F238E27FC236}">
                <a16:creationId xmlns:a16="http://schemas.microsoft.com/office/drawing/2014/main" id="{B8912CD1-9A17-1A4C-A3C7-9620188889C4}"/>
              </a:ext>
            </a:extLst>
          </p:cNvPr>
          <p:cNvSpPr>
            <a:spLocks noGrp="1"/>
          </p:cNvSpPr>
          <p:nvPr>
            <p:ph type="body" sz="quarter" idx="14" hasCustomPrompt="1"/>
          </p:nvPr>
        </p:nvSpPr>
        <p:spPr>
          <a:xfrm>
            <a:off x="457200" y="1223232"/>
            <a:ext cx="11125200" cy="2967768"/>
          </a:xfrm>
          <a:prstGeom prst="rect">
            <a:avLst/>
          </a:prstGeom>
        </p:spPr>
        <p:txBody>
          <a:bodyPr/>
          <a:lstStyle>
            <a:lvl1pPr marL="0" indent="0">
              <a:buNone/>
              <a:defRPr sz="2400" b="0" i="0">
                <a:solidFill>
                  <a:srgbClr val="5B6770"/>
                </a:solidFill>
                <a:latin typeface="Whitney Book" pitchFamily="2" charset="0"/>
              </a:defRPr>
            </a:lvl1pPr>
          </a:lstStyle>
          <a:p>
            <a:pPr>
              <a:lnSpc>
                <a:spcPct val="110000"/>
              </a:lnSpc>
              <a:spcAft>
                <a:spcPts val="1200"/>
              </a:spcAft>
            </a:pPr>
            <a:r>
              <a:rPr lang="en-CA" sz="2400" dirty="0">
                <a:solidFill>
                  <a:srgbClr val="5B6770"/>
                </a:solidFill>
                <a:latin typeface="Whitney Book" pitchFamily="2" charset="0"/>
              </a:rPr>
              <a:t>Lorem ipsum dolor sit </a:t>
            </a:r>
            <a:r>
              <a:rPr lang="en-CA" sz="2400" dirty="0" err="1">
                <a:solidFill>
                  <a:srgbClr val="5B6770"/>
                </a:solidFill>
                <a:latin typeface="Whitney Book" pitchFamily="2" charset="0"/>
              </a:rPr>
              <a:t>amet</a:t>
            </a:r>
            <a:r>
              <a:rPr lang="en-CA" sz="2400" dirty="0">
                <a:solidFill>
                  <a:srgbClr val="5B6770"/>
                </a:solidFill>
                <a:latin typeface="Whitney Book" pitchFamily="2" charset="0"/>
              </a:rPr>
              <a:t>, </a:t>
            </a:r>
            <a:r>
              <a:rPr lang="en-CA" sz="2400" dirty="0" err="1">
                <a:solidFill>
                  <a:srgbClr val="5B6770"/>
                </a:solidFill>
                <a:latin typeface="Whitney Book" pitchFamily="2" charset="0"/>
              </a:rPr>
              <a:t>consectetur</a:t>
            </a:r>
            <a:r>
              <a:rPr lang="en-CA" sz="2400" dirty="0">
                <a:solidFill>
                  <a:srgbClr val="5B6770"/>
                </a:solidFill>
                <a:latin typeface="Whitney Book" pitchFamily="2" charset="0"/>
              </a:rPr>
              <a:t> </a:t>
            </a:r>
            <a:r>
              <a:rPr lang="en-CA" sz="2400" dirty="0" err="1">
                <a:solidFill>
                  <a:srgbClr val="5B6770"/>
                </a:solidFill>
                <a:latin typeface="Whitney Book" pitchFamily="2" charset="0"/>
              </a:rPr>
              <a:t>adipiscing</a:t>
            </a:r>
            <a:r>
              <a:rPr lang="en-CA" sz="2400" dirty="0">
                <a:solidFill>
                  <a:srgbClr val="5B6770"/>
                </a:solidFill>
                <a:latin typeface="Whitney Book" pitchFamily="2" charset="0"/>
              </a:rPr>
              <a:t> </a:t>
            </a:r>
            <a:r>
              <a:rPr lang="en-CA" sz="2400" dirty="0" err="1">
                <a:solidFill>
                  <a:srgbClr val="5B6770"/>
                </a:solidFill>
                <a:latin typeface="Whitney Book" pitchFamily="2" charset="0"/>
              </a:rPr>
              <a:t>elit</a:t>
            </a:r>
            <a:r>
              <a:rPr lang="en-CA" sz="2400" dirty="0">
                <a:solidFill>
                  <a:srgbClr val="5B6770"/>
                </a:solidFill>
                <a:latin typeface="Whitney Book" pitchFamily="2" charset="0"/>
              </a:rPr>
              <a:t>. </a:t>
            </a:r>
            <a:r>
              <a:rPr lang="en-CA" sz="2400" dirty="0" err="1">
                <a:solidFill>
                  <a:srgbClr val="5B6770"/>
                </a:solidFill>
                <a:latin typeface="Whitney Book" pitchFamily="2" charset="0"/>
              </a:rPr>
              <a:t>Praesent</a:t>
            </a:r>
            <a:r>
              <a:rPr lang="en-CA" sz="2400" dirty="0">
                <a:solidFill>
                  <a:srgbClr val="5B6770"/>
                </a:solidFill>
                <a:latin typeface="Whitney Book" pitchFamily="2" charset="0"/>
              </a:rPr>
              <a:t> tempus at dolor vel gravida. </a:t>
            </a:r>
            <a:r>
              <a:rPr lang="en-CA" sz="2400" dirty="0" err="1">
                <a:solidFill>
                  <a:srgbClr val="5B6770"/>
                </a:solidFill>
                <a:latin typeface="Whitney Book" pitchFamily="2" charset="0"/>
              </a:rPr>
              <a:t>Quisque</a:t>
            </a:r>
            <a:r>
              <a:rPr lang="en-CA" sz="2400" dirty="0">
                <a:solidFill>
                  <a:srgbClr val="5B6770"/>
                </a:solidFill>
                <a:latin typeface="Whitney Book" pitchFamily="2" charset="0"/>
              </a:rPr>
              <a:t> </a:t>
            </a:r>
            <a:r>
              <a:rPr lang="en-CA" sz="2400" dirty="0" err="1">
                <a:solidFill>
                  <a:srgbClr val="5B6770"/>
                </a:solidFill>
                <a:latin typeface="Whitney Book" pitchFamily="2" charset="0"/>
              </a:rPr>
              <a:t>sollicitudin</a:t>
            </a:r>
            <a:r>
              <a:rPr lang="en-CA" sz="2400" dirty="0">
                <a:solidFill>
                  <a:srgbClr val="5B6770"/>
                </a:solidFill>
                <a:latin typeface="Whitney Book" pitchFamily="2" charset="0"/>
              </a:rPr>
              <a:t> </a:t>
            </a:r>
            <a:r>
              <a:rPr lang="en-CA" sz="2400" dirty="0" err="1">
                <a:solidFill>
                  <a:srgbClr val="5B6770"/>
                </a:solidFill>
                <a:latin typeface="Whitney Book" pitchFamily="2" charset="0"/>
              </a:rPr>
              <a:t>enim</a:t>
            </a:r>
            <a:r>
              <a:rPr lang="en-CA" sz="2400" dirty="0">
                <a:solidFill>
                  <a:srgbClr val="5B6770"/>
                </a:solidFill>
                <a:latin typeface="Whitney Book" pitchFamily="2" charset="0"/>
              </a:rPr>
              <a:t> sed libero lacinia </a:t>
            </a:r>
            <a:r>
              <a:rPr lang="en-CA" sz="2400" dirty="0" err="1">
                <a:solidFill>
                  <a:srgbClr val="5B6770"/>
                </a:solidFill>
                <a:latin typeface="Whitney Book" pitchFamily="2" charset="0"/>
              </a:rPr>
              <a:t>sollicitudin</a:t>
            </a:r>
            <a:r>
              <a:rPr lang="en-CA" sz="2400" dirty="0">
                <a:solidFill>
                  <a:srgbClr val="5B6770"/>
                </a:solidFill>
                <a:latin typeface="Whitney Book" pitchFamily="2" charset="0"/>
              </a:rPr>
              <a:t>. </a:t>
            </a:r>
            <a:r>
              <a:rPr lang="en-CA" sz="2400" dirty="0" err="1">
                <a:solidFill>
                  <a:srgbClr val="5B6770"/>
                </a:solidFill>
                <a:latin typeface="Whitney Book" pitchFamily="2" charset="0"/>
              </a:rPr>
              <a:t>Phasellus</a:t>
            </a:r>
            <a:r>
              <a:rPr lang="en-CA" sz="2400" dirty="0">
                <a:solidFill>
                  <a:srgbClr val="5B6770"/>
                </a:solidFill>
                <a:latin typeface="Whitney Book" pitchFamily="2" charset="0"/>
              </a:rPr>
              <a:t> </a:t>
            </a:r>
            <a:r>
              <a:rPr lang="en-CA" sz="2400" dirty="0" err="1">
                <a:solidFill>
                  <a:srgbClr val="5B6770"/>
                </a:solidFill>
                <a:latin typeface="Whitney Book" pitchFamily="2" charset="0"/>
              </a:rPr>
              <a:t>lectus</a:t>
            </a:r>
            <a:r>
              <a:rPr lang="en-CA" sz="2400" dirty="0">
                <a:solidFill>
                  <a:srgbClr val="5B6770"/>
                </a:solidFill>
                <a:latin typeface="Whitney Book" pitchFamily="2" charset="0"/>
              </a:rPr>
              <a:t> magna, lacinia a pharetra dictum, </a:t>
            </a:r>
            <a:r>
              <a:rPr lang="en-CA" sz="2400" dirty="0" err="1">
                <a:solidFill>
                  <a:srgbClr val="5B6770"/>
                </a:solidFill>
                <a:latin typeface="Whitney Book" pitchFamily="2" charset="0"/>
              </a:rPr>
              <a:t>dapibus</a:t>
            </a:r>
            <a:r>
              <a:rPr lang="en-CA" sz="2400" dirty="0">
                <a:solidFill>
                  <a:srgbClr val="5B6770"/>
                </a:solidFill>
                <a:latin typeface="Whitney Book" pitchFamily="2" charset="0"/>
              </a:rPr>
              <a:t> et </a:t>
            </a:r>
            <a:r>
              <a:rPr lang="en-CA" sz="2400" dirty="0" err="1">
                <a:solidFill>
                  <a:srgbClr val="5B6770"/>
                </a:solidFill>
                <a:latin typeface="Whitney Book" pitchFamily="2" charset="0"/>
              </a:rPr>
              <a:t>erat</a:t>
            </a:r>
            <a:r>
              <a:rPr lang="en-CA" sz="2400" dirty="0">
                <a:solidFill>
                  <a:srgbClr val="5B6770"/>
                </a:solidFill>
                <a:latin typeface="Whitney Book" pitchFamily="2" charset="0"/>
              </a:rPr>
              <a:t>. Ut non </a:t>
            </a:r>
            <a:r>
              <a:rPr lang="en-CA" sz="2400" dirty="0" err="1">
                <a:solidFill>
                  <a:srgbClr val="5B6770"/>
                </a:solidFill>
                <a:latin typeface="Whitney Book" pitchFamily="2" charset="0"/>
              </a:rPr>
              <a:t>finibus</a:t>
            </a:r>
            <a:r>
              <a:rPr lang="en-CA" sz="2400" dirty="0">
                <a:solidFill>
                  <a:srgbClr val="5B6770"/>
                </a:solidFill>
                <a:latin typeface="Whitney Book" pitchFamily="2" charset="0"/>
              </a:rPr>
              <a:t> est. </a:t>
            </a:r>
            <a:r>
              <a:rPr lang="en-CA" sz="2400" dirty="0" err="1">
                <a:solidFill>
                  <a:srgbClr val="5B6770"/>
                </a:solidFill>
                <a:latin typeface="Whitney Book" pitchFamily="2" charset="0"/>
              </a:rPr>
              <a:t>Phasellus</a:t>
            </a:r>
            <a:r>
              <a:rPr lang="en-CA" sz="2400" dirty="0">
                <a:solidFill>
                  <a:srgbClr val="5B6770"/>
                </a:solidFill>
                <a:latin typeface="Whitney Book" pitchFamily="2" charset="0"/>
              </a:rPr>
              <a:t> </a:t>
            </a:r>
            <a:r>
              <a:rPr lang="en-CA" sz="2400" dirty="0" err="1">
                <a:solidFill>
                  <a:srgbClr val="5B6770"/>
                </a:solidFill>
                <a:latin typeface="Whitney Book" pitchFamily="2" charset="0"/>
              </a:rPr>
              <a:t>egestas</a:t>
            </a:r>
            <a:r>
              <a:rPr lang="en-CA" sz="2400" dirty="0">
                <a:solidFill>
                  <a:srgbClr val="5B6770"/>
                </a:solidFill>
                <a:latin typeface="Whitney Book" pitchFamily="2" charset="0"/>
              </a:rPr>
              <a:t> </a:t>
            </a:r>
            <a:r>
              <a:rPr lang="en-CA" sz="2400" dirty="0" err="1">
                <a:solidFill>
                  <a:srgbClr val="5B6770"/>
                </a:solidFill>
                <a:latin typeface="Whitney Book" pitchFamily="2" charset="0"/>
              </a:rPr>
              <a:t>ultricies</a:t>
            </a:r>
            <a:r>
              <a:rPr lang="en-CA" sz="2400" dirty="0">
                <a:solidFill>
                  <a:srgbClr val="5B6770"/>
                </a:solidFill>
                <a:latin typeface="Whitney Book" pitchFamily="2" charset="0"/>
              </a:rPr>
              <a:t> </a:t>
            </a:r>
            <a:r>
              <a:rPr lang="en-CA" sz="2400" dirty="0" err="1">
                <a:solidFill>
                  <a:srgbClr val="5B6770"/>
                </a:solidFill>
                <a:latin typeface="Whitney Book" pitchFamily="2" charset="0"/>
              </a:rPr>
              <a:t>quam</a:t>
            </a:r>
            <a:r>
              <a:rPr lang="en-CA" sz="2400" dirty="0">
                <a:solidFill>
                  <a:srgbClr val="5B6770"/>
                </a:solidFill>
                <a:latin typeface="Whitney Book" pitchFamily="2" charset="0"/>
              </a:rPr>
              <a:t> in </a:t>
            </a:r>
            <a:r>
              <a:rPr lang="en-CA" sz="2400" dirty="0" err="1">
                <a:solidFill>
                  <a:srgbClr val="5B6770"/>
                </a:solidFill>
                <a:latin typeface="Whitney Book" pitchFamily="2" charset="0"/>
              </a:rPr>
              <a:t>imperdiet</a:t>
            </a:r>
            <a:r>
              <a:rPr lang="en-CA" sz="2400" dirty="0">
                <a:solidFill>
                  <a:srgbClr val="5B6770"/>
                </a:solidFill>
                <a:latin typeface="Whitney Book" pitchFamily="2" charset="0"/>
              </a:rPr>
              <a:t>. </a:t>
            </a:r>
            <a:r>
              <a:rPr lang="en-CA" sz="2400" dirty="0" err="1">
                <a:solidFill>
                  <a:srgbClr val="5B6770"/>
                </a:solidFill>
                <a:latin typeface="Whitney Book" pitchFamily="2" charset="0"/>
              </a:rPr>
              <a:t>Proin</a:t>
            </a:r>
            <a:r>
              <a:rPr lang="en-CA" sz="2400" dirty="0">
                <a:solidFill>
                  <a:srgbClr val="5B6770"/>
                </a:solidFill>
                <a:latin typeface="Whitney Book" pitchFamily="2" charset="0"/>
              </a:rPr>
              <a:t> </a:t>
            </a:r>
            <a:r>
              <a:rPr lang="en-CA" sz="2400" dirty="0" err="1">
                <a:solidFill>
                  <a:srgbClr val="5B6770"/>
                </a:solidFill>
                <a:latin typeface="Whitney Book" pitchFamily="2" charset="0"/>
              </a:rPr>
              <a:t>mattis</a:t>
            </a:r>
            <a:r>
              <a:rPr lang="en-CA" sz="2400" dirty="0">
                <a:solidFill>
                  <a:srgbClr val="5B6770"/>
                </a:solidFill>
                <a:latin typeface="Whitney Book" pitchFamily="2" charset="0"/>
              </a:rPr>
              <a:t> </a:t>
            </a:r>
            <a:r>
              <a:rPr lang="en-CA" sz="2400" dirty="0" err="1">
                <a:solidFill>
                  <a:srgbClr val="5B6770"/>
                </a:solidFill>
                <a:latin typeface="Whitney Book" pitchFamily="2" charset="0"/>
              </a:rPr>
              <a:t>lacus</a:t>
            </a:r>
            <a:r>
              <a:rPr lang="en-CA" sz="2400" dirty="0">
                <a:solidFill>
                  <a:srgbClr val="5B6770"/>
                </a:solidFill>
                <a:latin typeface="Whitney Book" pitchFamily="2" charset="0"/>
              </a:rPr>
              <a:t> </a:t>
            </a:r>
            <a:r>
              <a:rPr lang="en-CA" sz="2400" dirty="0" err="1">
                <a:solidFill>
                  <a:srgbClr val="5B6770"/>
                </a:solidFill>
                <a:latin typeface="Whitney Book" pitchFamily="2" charset="0"/>
              </a:rPr>
              <a:t>accumsan</a:t>
            </a:r>
            <a:r>
              <a:rPr lang="en-CA" sz="2400" dirty="0">
                <a:solidFill>
                  <a:srgbClr val="5B6770"/>
                </a:solidFill>
                <a:latin typeface="Whitney Book" pitchFamily="2" charset="0"/>
              </a:rPr>
              <a:t> </a:t>
            </a:r>
            <a:r>
              <a:rPr lang="en-CA" sz="2400" dirty="0" err="1">
                <a:solidFill>
                  <a:srgbClr val="5B6770"/>
                </a:solidFill>
                <a:latin typeface="Whitney Book" pitchFamily="2" charset="0"/>
              </a:rPr>
              <a:t>nunc</a:t>
            </a:r>
            <a:r>
              <a:rPr lang="en-CA" sz="2400" dirty="0">
                <a:solidFill>
                  <a:srgbClr val="5B6770"/>
                </a:solidFill>
                <a:latin typeface="Whitney Book" pitchFamily="2" charset="0"/>
              </a:rPr>
              <a:t> </a:t>
            </a:r>
            <a:r>
              <a:rPr lang="en-CA" sz="2400" dirty="0" err="1">
                <a:solidFill>
                  <a:srgbClr val="5B6770"/>
                </a:solidFill>
                <a:latin typeface="Whitney Book" pitchFamily="2" charset="0"/>
              </a:rPr>
              <a:t>viverra</a:t>
            </a:r>
            <a:r>
              <a:rPr lang="en-CA" sz="2400" dirty="0">
                <a:solidFill>
                  <a:srgbClr val="5B6770"/>
                </a:solidFill>
                <a:latin typeface="Whitney Book" pitchFamily="2" charset="0"/>
              </a:rPr>
              <a:t> </a:t>
            </a:r>
            <a:r>
              <a:rPr lang="en-CA" sz="2400" dirty="0" err="1">
                <a:solidFill>
                  <a:srgbClr val="5B6770"/>
                </a:solidFill>
                <a:latin typeface="Whitney Book" pitchFamily="2" charset="0"/>
              </a:rPr>
              <a:t>fringilla</a:t>
            </a:r>
            <a:r>
              <a:rPr lang="en-CA" sz="2400" dirty="0">
                <a:solidFill>
                  <a:srgbClr val="5B6770"/>
                </a:solidFill>
                <a:latin typeface="Whitney Book" pitchFamily="2" charset="0"/>
              </a:rPr>
              <a:t>.</a:t>
            </a:r>
          </a:p>
          <a:p>
            <a:pPr>
              <a:lnSpc>
                <a:spcPct val="110000"/>
              </a:lnSpc>
              <a:spcAft>
                <a:spcPts val="1200"/>
              </a:spcAft>
            </a:pPr>
            <a:r>
              <a:rPr lang="en-CA" sz="2400" dirty="0" err="1">
                <a:solidFill>
                  <a:srgbClr val="5B6770"/>
                </a:solidFill>
                <a:latin typeface="Whitney Book" pitchFamily="2" charset="0"/>
              </a:rPr>
              <a:t>Etiam</a:t>
            </a:r>
            <a:r>
              <a:rPr lang="en-CA" sz="2400" dirty="0">
                <a:solidFill>
                  <a:srgbClr val="5B6770"/>
                </a:solidFill>
                <a:latin typeface="Whitney Book" pitchFamily="2" charset="0"/>
              </a:rPr>
              <a:t> </a:t>
            </a:r>
            <a:r>
              <a:rPr lang="en-CA" sz="2400" dirty="0" err="1">
                <a:solidFill>
                  <a:srgbClr val="5B6770"/>
                </a:solidFill>
                <a:latin typeface="Whitney Book" pitchFamily="2" charset="0"/>
              </a:rPr>
              <a:t>iaculis</a:t>
            </a:r>
            <a:r>
              <a:rPr lang="en-CA" sz="2400" dirty="0">
                <a:solidFill>
                  <a:srgbClr val="5B6770"/>
                </a:solidFill>
                <a:latin typeface="Whitney Book" pitchFamily="2" charset="0"/>
              </a:rPr>
              <a:t>, </a:t>
            </a:r>
            <a:r>
              <a:rPr lang="en-CA" sz="2400" dirty="0" err="1">
                <a:solidFill>
                  <a:srgbClr val="5B6770"/>
                </a:solidFill>
                <a:latin typeface="Whitney Book" pitchFamily="2" charset="0"/>
              </a:rPr>
              <a:t>orci</a:t>
            </a:r>
            <a:r>
              <a:rPr lang="en-CA" sz="2400" dirty="0">
                <a:solidFill>
                  <a:srgbClr val="5B6770"/>
                </a:solidFill>
                <a:latin typeface="Whitney Book" pitchFamily="2" charset="0"/>
              </a:rPr>
              <a:t> </a:t>
            </a:r>
            <a:r>
              <a:rPr lang="en-CA" sz="2400" dirty="0" err="1">
                <a:solidFill>
                  <a:srgbClr val="5B6770"/>
                </a:solidFill>
                <a:latin typeface="Whitney Book" pitchFamily="2" charset="0"/>
              </a:rPr>
              <a:t>ut</a:t>
            </a:r>
            <a:r>
              <a:rPr lang="en-CA" sz="2400" dirty="0">
                <a:solidFill>
                  <a:srgbClr val="5B6770"/>
                </a:solidFill>
                <a:latin typeface="Whitney Book" pitchFamily="2" charset="0"/>
              </a:rPr>
              <a:t> </a:t>
            </a:r>
            <a:r>
              <a:rPr lang="en-CA" sz="2400" dirty="0" err="1">
                <a:solidFill>
                  <a:srgbClr val="5B6770"/>
                </a:solidFill>
                <a:latin typeface="Whitney Book" pitchFamily="2" charset="0"/>
              </a:rPr>
              <a:t>imperdiet</a:t>
            </a:r>
            <a:r>
              <a:rPr lang="en-CA" sz="2400" dirty="0">
                <a:solidFill>
                  <a:srgbClr val="5B6770"/>
                </a:solidFill>
                <a:latin typeface="Whitney Book" pitchFamily="2" charset="0"/>
              </a:rPr>
              <a:t> </a:t>
            </a:r>
            <a:r>
              <a:rPr lang="en-CA" sz="2400" dirty="0" err="1">
                <a:solidFill>
                  <a:srgbClr val="5B6770"/>
                </a:solidFill>
                <a:latin typeface="Whitney Book" pitchFamily="2" charset="0"/>
              </a:rPr>
              <a:t>rutrum</a:t>
            </a:r>
            <a:r>
              <a:rPr lang="en-CA" sz="2400" dirty="0">
                <a:solidFill>
                  <a:srgbClr val="5B6770"/>
                </a:solidFill>
                <a:latin typeface="Whitney Book" pitchFamily="2" charset="0"/>
              </a:rPr>
              <a:t>, </a:t>
            </a:r>
            <a:r>
              <a:rPr lang="en-CA" sz="2400" dirty="0" err="1">
                <a:solidFill>
                  <a:srgbClr val="5B6770"/>
                </a:solidFill>
                <a:latin typeface="Whitney Book" pitchFamily="2" charset="0"/>
              </a:rPr>
              <a:t>lectus</a:t>
            </a:r>
            <a:r>
              <a:rPr lang="en-CA" sz="2400" dirty="0">
                <a:solidFill>
                  <a:srgbClr val="5B6770"/>
                </a:solidFill>
                <a:latin typeface="Whitney Book" pitchFamily="2" charset="0"/>
              </a:rPr>
              <a:t> </a:t>
            </a:r>
            <a:r>
              <a:rPr lang="en-CA" sz="2400" dirty="0" err="1">
                <a:solidFill>
                  <a:srgbClr val="5B6770"/>
                </a:solidFill>
                <a:latin typeface="Whitney Book" pitchFamily="2" charset="0"/>
              </a:rPr>
              <a:t>elit</a:t>
            </a:r>
            <a:r>
              <a:rPr lang="en-CA" sz="2400" dirty="0">
                <a:solidFill>
                  <a:srgbClr val="5B6770"/>
                </a:solidFill>
                <a:latin typeface="Whitney Book" pitchFamily="2" charset="0"/>
              </a:rPr>
              <a:t> </a:t>
            </a:r>
            <a:r>
              <a:rPr lang="en-CA" sz="2400" dirty="0" err="1">
                <a:solidFill>
                  <a:srgbClr val="5B6770"/>
                </a:solidFill>
                <a:latin typeface="Whitney Book" pitchFamily="2" charset="0"/>
              </a:rPr>
              <a:t>volutpat</a:t>
            </a:r>
            <a:r>
              <a:rPr lang="en-CA" sz="2400" dirty="0">
                <a:solidFill>
                  <a:srgbClr val="5B6770"/>
                </a:solidFill>
                <a:latin typeface="Whitney Book" pitchFamily="2" charset="0"/>
              </a:rPr>
              <a:t> </a:t>
            </a:r>
            <a:r>
              <a:rPr lang="en-CA" sz="2400" dirty="0" err="1">
                <a:solidFill>
                  <a:srgbClr val="5B6770"/>
                </a:solidFill>
                <a:latin typeface="Whitney Book" pitchFamily="2" charset="0"/>
              </a:rPr>
              <a:t>massa</a:t>
            </a:r>
            <a:r>
              <a:rPr lang="en-CA" sz="2400" dirty="0">
                <a:solidFill>
                  <a:srgbClr val="5B6770"/>
                </a:solidFill>
                <a:latin typeface="Whitney Book" pitchFamily="2" charset="0"/>
              </a:rPr>
              <a:t>, </a:t>
            </a:r>
            <a:r>
              <a:rPr lang="en-CA" sz="2400" dirty="0" err="1">
                <a:solidFill>
                  <a:srgbClr val="5B6770"/>
                </a:solidFill>
                <a:latin typeface="Whitney Book" pitchFamily="2" charset="0"/>
              </a:rPr>
              <a:t>eu</a:t>
            </a:r>
            <a:r>
              <a:rPr lang="en-CA" sz="2400" dirty="0">
                <a:solidFill>
                  <a:srgbClr val="5B6770"/>
                </a:solidFill>
                <a:latin typeface="Whitney Book" pitchFamily="2" charset="0"/>
              </a:rPr>
              <a:t> </a:t>
            </a:r>
            <a:r>
              <a:rPr lang="en-CA" sz="2400" dirty="0" err="1">
                <a:solidFill>
                  <a:srgbClr val="5B6770"/>
                </a:solidFill>
                <a:latin typeface="Whitney Book" pitchFamily="2" charset="0"/>
              </a:rPr>
              <a:t>ultricies</a:t>
            </a:r>
            <a:r>
              <a:rPr lang="en-CA" sz="2400" dirty="0">
                <a:solidFill>
                  <a:srgbClr val="5B6770"/>
                </a:solidFill>
                <a:latin typeface="Whitney Book" pitchFamily="2" charset="0"/>
              </a:rPr>
              <a:t> </a:t>
            </a:r>
            <a:r>
              <a:rPr lang="en-CA" sz="2400" dirty="0" err="1">
                <a:solidFill>
                  <a:srgbClr val="5B6770"/>
                </a:solidFill>
                <a:latin typeface="Whitney Book" pitchFamily="2" charset="0"/>
              </a:rPr>
              <a:t>neque</a:t>
            </a:r>
            <a:r>
              <a:rPr lang="en-CA" sz="2400" dirty="0">
                <a:solidFill>
                  <a:srgbClr val="5B6770"/>
                </a:solidFill>
                <a:latin typeface="Whitney Book" pitchFamily="2" charset="0"/>
              </a:rPr>
              <a:t> dolor et libero. Vestibulum </a:t>
            </a:r>
            <a:r>
              <a:rPr lang="en-CA" sz="2400" dirty="0" err="1">
                <a:solidFill>
                  <a:srgbClr val="5B6770"/>
                </a:solidFill>
                <a:latin typeface="Whitney Book" pitchFamily="2" charset="0"/>
              </a:rPr>
              <a:t>ullamcorper</a:t>
            </a:r>
            <a:r>
              <a:rPr lang="en-CA" sz="2400" dirty="0">
                <a:solidFill>
                  <a:srgbClr val="5B6770"/>
                </a:solidFill>
                <a:latin typeface="Whitney Book" pitchFamily="2" charset="0"/>
              </a:rPr>
              <a:t> ligula sit </a:t>
            </a:r>
            <a:r>
              <a:rPr lang="en-CA" sz="2400" dirty="0" err="1">
                <a:solidFill>
                  <a:srgbClr val="5B6770"/>
                </a:solidFill>
                <a:latin typeface="Whitney Book" pitchFamily="2" charset="0"/>
              </a:rPr>
              <a:t>amet</a:t>
            </a:r>
            <a:r>
              <a:rPr lang="en-CA" sz="2400" dirty="0">
                <a:solidFill>
                  <a:srgbClr val="5B6770"/>
                </a:solidFill>
                <a:latin typeface="Whitney Book" pitchFamily="2" charset="0"/>
              </a:rPr>
              <a:t> </a:t>
            </a:r>
            <a:r>
              <a:rPr lang="en-CA" sz="2400" dirty="0" err="1">
                <a:solidFill>
                  <a:srgbClr val="5B6770"/>
                </a:solidFill>
                <a:latin typeface="Whitney Book" pitchFamily="2" charset="0"/>
              </a:rPr>
              <a:t>ullamcorper</a:t>
            </a:r>
            <a:r>
              <a:rPr lang="en-CA" sz="2400" dirty="0">
                <a:solidFill>
                  <a:srgbClr val="5B6770"/>
                </a:solidFill>
                <a:latin typeface="Whitney Book" pitchFamily="2" charset="0"/>
              </a:rPr>
              <a:t> </a:t>
            </a:r>
            <a:r>
              <a:rPr lang="en-CA" sz="2400" dirty="0" err="1">
                <a:solidFill>
                  <a:srgbClr val="5B6770"/>
                </a:solidFill>
                <a:latin typeface="Whitney Book" pitchFamily="2" charset="0"/>
              </a:rPr>
              <a:t>aliquet</a:t>
            </a:r>
            <a:r>
              <a:rPr lang="en-CA" sz="2400" dirty="0">
                <a:solidFill>
                  <a:srgbClr val="5B6770"/>
                </a:solidFill>
                <a:latin typeface="Whitney Book" pitchFamily="2" charset="0"/>
              </a:rPr>
              <a:t>. </a:t>
            </a:r>
            <a:endParaRPr lang="en-US" sz="2400" dirty="0">
              <a:solidFill>
                <a:srgbClr val="5B6770"/>
              </a:solidFill>
              <a:latin typeface="Whitney Book" pitchFamily="2" charset="0"/>
            </a:endParaRPr>
          </a:p>
        </p:txBody>
      </p:sp>
    </p:spTree>
    <p:extLst>
      <p:ext uri="{BB962C8B-B14F-4D97-AF65-F5344CB8AC3E}">
        <p14:creationId xmlns:p14="http://schemas.microsoft.com/office/powerpoint/2010/main" val="326310220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rofile pictures">
    <p:spTree>
      <p:nvGrpSpPr>
        <p:cNvPr id="1" name=""/>
        <p:cNvGrpSpPr/>
        <p:nvPr/>
      </p:nvGrpSpPr>
      <p:grpSpPr>
        <a:xfrm>
          <a:off x="0" y="0"/>
          <a:ext cx="0" cy="0"/>
          <a:chOff x="0" y="0"/>
          <a:chExt cx="0" cy="0"/>
        </a:xfrm>
      </p:grpSpPr>
      <p:sp>
        <p:nvSpPr>
          <p:cNvPr id="3" name="Triangle 8">
            <a:extLst>
              <a:ext uri="{FF2B5EF4-FFF2-40B4-BE49-F238E27FC236}">
                <a16:creationId xmlns:a16="http://schemas.microsoft.com/office/drawing/2014/main" id="{7F969476-6920-DE43-BB0A-FA9E4045C2C6}"/>
              </a:ext>
            </a:extLst>
          </p:cNvPr>
          <p:cNvSpPr/>
          <p:nvPr userDrawn="1"/>
        </p:nvSpPr>
        <p:spPr>
          <a:xfrm>
            <a:off x="0" y="6544778"/>
            <a:ext cx="3760520" cy="313222"/>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Lst>
            <a:ahLst/>
            <a:cxnLst>
              <a:cxn ang="0">
                <a:pos x="connsiteX0" y="connsiteY0"/>
              </a:cxn>
              <a:cxn ang="0">
                <a:pos x="connsiteX1" y="connsiteY1"/>
              </a:cxn>
              <a:cxn ang="0">
                <a:pos x="connsiteX2" y="connsiteY2"/>
              </a:cxn>
              <a:cxn ang="0">
                <a:pos x="connsiteX3" y="connsiteY3"/>
              </a:cxn>
            </a:cxnLst>
            <a:rect l="l" t="t" r="r" b="b"/>
            <a:pathLst>
              <a:path w="3760520" h="313222">
                <a:moveTo>
                  <a:pt x="77" y="313222"/>
                </a:moveTo>
                <a:cubicBezTo>
                  <a:pt x="-475" y="182909"/>
                  <a:pt x="2147" y="130313"/>
                  <a:pt x="1595" y="0"/>
                </a:cubicBezTo>
                <a:lnTo>
                  <a:pt x="3760520" y="313221"/>
                </a:lnTo>
                <a:lnTo>
                  <a:pt x="77" y="313222"/>
                </a:lnTo>
                <a:close/>
              </a:path>
            </a:pathLst>
          </a:cu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iangle 8">
            <a:extLst>
              <a:ext uri="{FF2B5EF4-FFF2-40B4-BE49-F238E27FC236}">
                <a16:creationId xmlns:a16="http://schemas.microsoft.com/office/drawing/2014/main" id="{BEDC70DF-E658-3D4E-BEA5-FA70267F36C6}"/>
              </a:ext>
            </a:extLst>
          </p:cNvPr>
          <p:cNvSpPr/>
          <p:nvPr userDrawn="1"/>
        </p:nvSpPr>
        <p:spPr>
          <a:xfrm flipH="1">
            <a:off x="-6345" y="6444930"/>
            <a:ext cx="12198345" cy="419419"/>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 name="connsiteX0" fmla="*/ 77 w 3494080"/>
              <a:gd name="connsiteY0" fmla="*/ 498360 h 498360"/>
              <a:gd name="connsiteX1" fmla="*/ 1595 w 3494080"/>
              <a:gd name="connsiteY1" fmla="*/ 185138 h 498360"/>
              <a:gd name="connsiteX2" fmla="*/ 3494080 w 3494080"/>
              <a:gd name="connsiteY2" fmla="*/ 0 h 498360"/>
              <a:gd name="connsiteX3" fmla="*/ 77 w 3494080"/>
              <a:gd name="connsiteY3" fmla="*/ 498360 h 498360"/>
              <a:gd name="connsiteX0" fmla="*/ 77 w 3763458"/>
              <a:gd name="connsiteY0" fmla="*/ 313222 h 318036"/>
              <a:gd name="connsiteX1" fmla="*/ 1595 w 3763458"/>
              <a:gd name="connsiteY1" fmla="*/ 0 h 318036"/>
              <a:gd name="connsiteX2" fmla="*/ 3763458 w 3763458"/>
              <a:gd name="connsiteY2" fmla="*/ 318036 h 318036"/>
              <a:gd name="connsiteX3" fmla="*/ 77 w 3763458"/>
              <a:gd name="connsiteY3" fmla="*/ 313222 h 318036"/>
            </a:gdLst>
            <a:ahLst/>
            <a:cxnLst>
              <a:cxn ang="0">
                <a:pos x="connsiteX0" y="connsiteY0"/>
              </a:cxn>
              <a:cxn ang="0">
                <a:pos x="connsiteX1" y="connsiteY1"/>
              </a:cxn>
              <a:cxn ang="0">
                <a:pos x="connsiteX2" y="connsiteY2"/>
              </a:cxn>
              <a:cxn ang="0">
                <a:pos x="connsiteX3" y="connsiteY3"/>
              </a:cxn>
            </a:cxnLst>
            <a:rect l="l" t="t" r="r" b="b"/>
            <a:pathLst>
              <a:path w="3763458" h="318036">
                <a:moveTo>
                  <a:pt x="77" y="313222"/>
                </a:moveTo>
                <a:cubicBezTo>
                  <a:pt x="-475" y="182909"/>
                  <a:pt x="2147" y="130313"/>
                  <a:pt x="1595" y="0"/>
                </a:cubicBezTo>
                <a:lnTo>
                  <a:pt x="3763458" y="318036"/>
                </a:lnTo>
                <a:lnTo>
                  <a:pt x="77" y="313222"/>
                </a:ln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Text Placeholder 12">
            <a:extLst>
              <a:ext uri="{FF2B5EF4-FFF2-40B4-BE49-F238E27FC236}">
                <a16:creationId xmlns:a16="http://schemas.microsoft.com/office/drawing/2014/main" id="{737EC124-DB6E-1842-AD11-CED8A79C7356}"/>
              </a:ext>
            </a:extLst>
          </p:cNvPr>
          <p:cNvSpPr>
            <a:spLocks noGrp="1"/>
          </p:cNvSpPr>
          <p:nvPr>
            <p:ph type="body" sz="quarter" idx="11" hasCustomPrompt="1"/>
          </p:nvPr>
        </p:nvSpPr>
        <p:spPr>
          <a:xfrm>
            <a:off x="457200" y="457200"/>
            <a:ext cx="5433392" cy="734732"/>
          </a:xfrm>
          <a:prstGeom prst="rect">
            <a:avLst/>
          </a:prstGeom>
        </p:spPr>
        <p:txBody>
          <a:bodyPr/>
          <a:lstStyle>
            <a:lvl1pPr marL="0" indent="0">
              <a:buNone/>
              <a:defRPr sz="3400" b="1" i="0" spc="100" baseline="0">
                <a:solidFill>
                  <a:srgbClr val="65B333"/>
                </a:solidFill>
                <a:latin typeface="Stag Semibold" panose="02000503060000020004" pitchFamily="2" charset="77"/>
              </a:defRPr>
            </a:lvl1pPr>
          </a:lstStyle>
          <a:p>
            <a:pPr lvl="0"/>
            <a:r>
              <a:rPr lang="en-US" dirty="0"/>
              <a:t>Profile Pictures</a:t>
            </a:r>
          </a:p>
        </p:txBody>
      </p:sp>
      <p:sp>
        <p:nvSpPr>
          <p:cNvPr id="10" name="Picture Placeholder 9">
            <a:extLst>
              <a:ext uri="{FF2B5EF4-FFF2-40B4-BE49-F238E27FC236}">
                <a16:creationId xmlns:a16="http://schemas.microsoft.com/office/drawing/2014/main" id="{1D4A7C61-0CF1-E74E-9DC4-699F3245B890}"/>
              </a:ext>
            </a:extLst>
          </p:cNvPr>
          <p:cNvSpPr>
            <a:spLocks noGrp="1"/>
          </p:cNvSpPr>
          <p:nvPr>
            <p:ph type="pic" sz="quarter" idx="12"/>
          </p:nvPr>
        </p:nvSpPr>
        <p:spPr>
          <a:xfrm>
            <a:off x="3147392" y="1676400"/>
            <a:ext cx="2743200" cy="3200400"/>
          </a:xfrm>
          <a:prstGeom prst="rect">
            <a:avLst/>
          </a:prstGeom>
        </p:spPr>
        <p:txBody>
          <a:bodyPr/>
          <a:lstStyle>
            <a:lvl1pPr marL="0" indent="0">
              <a:buNone/>
              <a:defRPr/>
            </a:lvl1pPr>
          </a:lstStyle>
          <a:p>
            <a:endParaRPr lang="en-US" dirty="0"/>
          </a:p>
        </p:txBody>
      </p:sp>
      <p:sp>
        <p:nvSpPr>
          <p:cNvPr id="12" name="Text Placeholder 11">
            <a:extLst>
              <a:ext uri="{FF2B5EF4-FFF2-40B4-BE49-F238E27FC236}">
                <a16:creationId xmlns:a16="http://schemas.microsoft.com/office/drawing/2014/main" id="{7A8BB567-1111-954A-9108-1CE973FB9888}"/>
              </a:ext>
            </a:extLst>
          </p:cNvPr>
          <p:cNvSpPr>
            <a:spLocks noGrp="1"/>
          </p:cNvSpPr>
          <p:nvPr>
            <p:ph type="body" sz="quarter" idx="13" hasCustomPrompt="1"/>
          </p:nvPr>
        </p:nvSpPr>
        <p:spPr>
          <a:xfrm>
            <a:off x="3147392" y="4953000"/>
            <a:ext cx="2743200" cy="304800"/>
          </a:xfrm>
          <a:prstGeom prst="rect">
            <a:avLst/>
          </a:prstGeom>
        </p:spPr>
        <p:txBody>
          <a:bodyPr/>
          <a:lstStyle>
            <a:lvl1pPr marL="0" indent="0" algn="ctr">
              <a:buNone/>
              <a:defRPr sz="1600" b="1" i="0">
                <a:solidFill>
                  <a:srgbClr val="1B365D"/>
                </a:solidFill>
                <a:latin typeface="Whitney Semibold" pitchFamily="2" charset="0"/>
              </a:defRPr>
            </a:lvl1pPr>
          </a:lstStyle>
          <a:p>
            <a:pPr lvl="0"/>
            <a:r>
              <a:rPr lang="en-US" dirty="0"/>
              <a:t>John Doe</a:t>
            </a:r>
          </a:p>
        </p:txBody>
      </p:sp>
      <p:sp>
        <p:nvSpPr>
          <p:cNvPr id="13" name="Text Placeholder 11">
            <a:extLst>
              <a:ext uri="{FF2B5EF4-FFF2-40B4-BE49-F238E27FC236}">
                <a16:creationId xmlns:a16="http://schemas.microsoft.com/office/drawing/2014/main" id="{B9864654-A8C5-4044-A5D1-4AE84AF3A0A7}"/>
              </a:ext>
            </a:extLst>
          </p:cNvPr>
          <p:cNvSpPr>
            <a:spLocks noGrp="1"/>
          </p:cNvSpPr>
          <p:nvPr>
            <p:ph type="body" sz="quarter" idx="14" hasCustomPrompt="1"/>
          </p:nvPr>
        </p:nvSpPr>
        <p:spPr>
          <a:xfrm>
            <a:off x="3147392" y="5317965"/>
            <a:ext cx="2743200" cy="549436"/>
          </a:xfrm>
          <a:prstGeom prst="rect">
            <a:avLst/>
          </a:prstGeom>
        </p:spPr>
        <p:txBody>
          <a:bodyPr/>
          <a:lstStyle>
            <a:lvl1pPr marL="0" indent="0" algn="ctr">
              <a:spcBef>
                <a:spcPts val="0"/>
              </a:spcBef>
              <a:buNone/>
              <a:defRPr sz="1200" b="0" i="0">
                <a:solidFill>
                  <a:srgbClr val="5B6770"/>
                </a:solidFill>
                <a:latin typeface="Whitney Book" pitchFamily="2" charset="0"/>
              </a:defRPr>
            </a:lvl1pPr>
          </a:lstStyle>
          <a:p>
            <a:pPr lvl="0"/>
            <a:r>
              <a:rPr lang="en-US" dirty="0"/>
              <a:t>Position</a:t>
            </a:r>
          </a:p>
          <a:p>
            <a:pPr lvl="0"/>
            <a:r>
              <a:rPr lang="en-US" dirty="0"/>
              <a:t>School Department</a:t>
            </a:r>
          </a:p>
        </p:txBody>
      </p:sp>
      <p:sp>
        <p:nvSpPr>
          <p:cNvPr id="14" name="Rectangle 13">
            <a:extLst>
              <a:ext uri="{FF2B5EF4-FFF2-40B4-BE49-F238E27FC236}">
                <a16:creationId xmlns:a16="http://schemas.microsoft.com/office/drawing/2014/main" id="{BDFBC58B-639E-B34B-8545-66826DB1A40E}"/>
              </a:ext>
            </a:extLst>
          </p:cNvPr>
          <p:cNvSpPr/>
          <p:nvPr userDrawn="1"/>
        </p:nvSpPr>
        <p:spPr>
          <a:xfrm>
            <a:off x="3147392" y="4800600"/>
            <a:ext cx="2743200" cy="76200"/>
          </a:xfrm>
          <a:prstGeom prst="rect">
            <a:avLst/>
          </a:prstGeom>
          <a:gradFill>
            <a:gsLst>
              <a:gs pos="0">
                <a:srgbClr val="65B333"/>
              </a:gs>
              <a:gs pos="100000">
                <a:srgbClr val="319B4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9">
            <a:extLst>
              <a:ext uri="{FF2B5EF4-FFF2-40B4-BE49-F238E27FC236}">
                <a16:creationId xmlns:a16="http://schemas.microsoft.com/office/drawing/2014/main" id="{2ED9A6F2-0EAE-CD44-A1AB-DB5BD98650E5}"/>
              </a:ext>
            </a:extLst>
          </p:cNvPr>
          <p:cNvSpPr>
            <a:spLocks noGrp="1"/>
          </p:cNvSpPr>
          <p:nvPr>
            <p:ph type="pic" sz="quarter" idx="15"/>
          </p:nvPr>
        </p:nvSpPr>
        <p:spPr>
          <a:xfrm>
            <a:off x="6347792" y="1680524"/>
            <a:ext cx="2743200" cy="3200400"/>
          </a:xfrm>
          <a:prstGeom prst="rect">
            <a:avLst/>
          </a:prstGeom>
        </p:spPr>
        <p:txBody>
          <a:bodyPr/>
          <a:lstStyle>
            <a:lvl1pPr marL="0" indent="0">
              <a:buNone/>
              <a:defRPr/>
            </a:lvl1pPr>
          </a:lstStyle>
          <a:p>
            <a:endParaRPr lang="en-US" dirty="0"/>
          </a:p>
        </p:txBody>
      </p:sp>
      <p:sp>
        <p:nvSpPr>
          <p:cNvPr id="16" name="Text Placeholder 11">
            <a:extLst>
              <a:ext uri="{FF2B5EF4-FFF2-40B4-BE49-F238E27FC236}">
                <a16:creationId xmlns:a16="http://schemas.microsoft.com/office/drawing/2014/main" id="{412DA639-F9CB-C44C-8DBD-4E718307D035}"/>
              </a:ext>
            </a:extLst>
          </p:cNvPr>
          <p:cNvSpPr>
            <a:spLocks noGrp="1"/>
          </p:cNvSpPr>
          <p:nvPr>
            <p:ph type="body" sz="quarter" idx="16" hasCustomPrompt="1"/>
          </p:nvPr>
        </p:nvSpPr>
        <p:spPr>
          <a:xfrm>
            <a:off x="6347792" y="4957124"/>
            <a:ext cx="2743200" cy="304800"/>
          </a:xfrm>
          <a:prstGeom prst="rect">
            <a:avLst/>
          </a:prstGeom>
        </p:spPr>
        <p:txBody>
          <a:bodyPr/>
          <a:lstStyle>
            <a:lvl1pPr marL="0" indent="0" algn="ctr">
              <a:buNone/>
              <a:defRPr sz="1600" b="1" i="0">
                <a:solidFill>
                  <a:srgbClr val="1B365D"/>
                </a:solidFill>
                <a:latin typeface="Whitney Semibold" pitchFamily="2" charset="0"/>
              </a:defRPr>
            </a:lvl1pPr>
          </a:lstStyle>
          <a:p>
            <a:pPr lvl="0"/>
            <a:r>
              <a:rPr lang="en-US" dirty="0"/>
              <a:t>John Doe</a:t>
            </a:r>
          </a:p>
        </p:txBody>
      </p:sp>
      <p:sp>
        <p:nvSpPr>
          <p:cNvPr id="17" name="Text Placeholder 11">
            <a:extLst>
              <a:ext uri="{FF2B5EF4-FFF2-40B4-BE49-F238E27FC236}">
                <a16:creationId xmlns:a16="http://schemas.microsoft.com/office/drawing/2014/main" id="{EF0E089A-C1D9-DE4A-9750-910ED236BBE8}"/>
              </a:ext>
            </a:extLst>
          </p:cNvPr>
          <p:cNvSpPr>
            <a:spLocks noGrp="1"/>
          </p:cNvSpPr>
          <p:nvPr>
            <p:ph type="body" sz="quarter" idx="17" hasCustomPrompt="1"/>
          </p:nvPr>
        </p:nvSpPr>
        <p:spPr>
          <a:xfrm>
            <a:off x="6347792" y="5322089"/>
            <a:ext cx="2743200" cy="549436"/>
          </a:xfrm>
          <a:prstGeom prst="rect">
            <a:avLst/>
          </a:prstGeom>
        </p:spPr>
        <p:txBody>
          <a:bodyPr/>
          <a:lstStyle>
            <a:lvl1pPr marL="0" indent="0" algn="ctr">
              <a:spcBef>
                <a:spcPts val="0"/>
              </a:spcBef>
              <a:buNone/>
              <a:defRPr sz="1200" b="0" i="0">
                <a:solidFill>
                  <a:srgbClr val="5B6770"/>
                </a:solidFill>
                <a:latin typeface="Whitney Book" pitchFamily="2" charset="0"/>
              </a:defRPr>
            </a:lvl1pPr>
          </a:lstStyle>
          <a:p>
            <a:pPr lvl="0"/>
            <a:r>
              <a:rPr lang="en-US" dirty="0"/>
              <a:t>Position</a:t>
            </a:r>
          </a:p>
          <a:p>
            <a:pPr lvl="0"/>
            <a:r>
              <a:rPr lang="en-US" dirty="0"/>
              <a:t>School Department</a:t>
            </a:r>
          </a:p>
        </p:txBody>
      </p:sp>
      <p:sp>
        <p:nvSpPr>
          <p:cNvPr id="18" name="Rectangle 17">
            <a:extLst>
              <a:ext uri="{FF2B5EF4-FFF2-40B4-BE49-F238E27FC236}">
                <a16:creationId xmlns:a16="http://schemas.microsoft.com/office/drawing/2014/main" id="{1ABE64D2-819D-4D46-8FCC-46D880F9FAC8}"/>
              </a:ext>
            </a:extLst>
          </p:cNvPr>
          <p:cNvSpPr/>
          <p:nvPr userDrawn="1"/>
        </p:nvSpPr>
        <p:spPr>
          <a:xfrm>
            <a:off x="6347792" y="4804724"/>
            <a:ext cx="2743200" cy="76200"/>
          </a:xfrm>
          <a:prstGeom prst="rect">
            <a:avLst/>
          </a:prstGeom>
          <a:gradFill>
            <a:gsLst>
              <a:gs pos="0">
                <a:srgbClr val="65B333"/>
              </a:gs>
              <a:gs pos="100000">
                <a:srgbClr val="319B4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51745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Profile pictures">
    <p:spTree>
      <p:nvGrpSpPr>
        <p:cNvPr id="1" name=""/>
        <p:cNvGrpSpPr/>
        <p:nvPr/>
      </p:nvGrpSpPr>
      <p:grpSpPr>
        <a:xfrm>
          <a:off x="0" y="0"/>
          <a:ext cx="0" cy="0"/>
          <a:chOff x="0" y="0"/>
          <a:chExt cx="0" cy="0"/>
        </a:xfrm>
      </p:grpSpPr>
      <p:sp>
        <p:nvSpPr>
          <p:cNvPr id="3" name="Triangle 8">
            <a:extLst>
              <a:ext uri="{FF2B5EF4-FFF2-40B4-BE49-F238E27FC236}">
                <a16:creationId xmlns:a16="http://schemas.microsoft.com/office/drawing/2014/main" id="{7F969476-6920-DE43-BB0A-FA9E4045C2C6}"/>
              </a:ext>
            </a:extLst>
          </p:cNvPr>
          <p:cNvSpPr/>
          <p:nvPr userDrawn="1"/>
        </p:nvSpPr>
        <p:spPr>
          <a:xfrm>
            <a:off x="0" y="6544778"/>
            <a:ext cx="3760520" cy="313222"/>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Lst>
            <a:ahLst/>
            <a:cxnLst>
              <a:cxn ang="0">
                <a:pos x="connsiteX0" y="connsiteY0"/>
              </a:cxn>
              <a:cxn ang="0">
                <a:pos x="connsiteX1" y="connsiteY1"/>
              </a:cxn>
              <a:cxn ang="0">
                <a:pos x="connsiteX2" y="connsiteY2"/>
              </a:cxn>
              <a:cxn ang="0">
                <a:pos x="connsiteX3" y="connsiteY3"/>
              </a:cxn>
            </a:cxnLst>
            <a:rect l="l" t="t" r="r" b="b"/>
            <a:pathLst>
              <a:path w="3760520" h="313222">
                <a:moveTo>
                  <a:pt x="77" y="313222"/>
                </a:moveTo>
                <a:cubicBezTo>
                  <a:pt x="-475" y="182909"/>
                  <a:pt x="2147" y="130313"/>
                  <a:pt x="1595" y="0"/>
                </a:cubicBezTo>
                <a:lnTo>
                  <a:pt x="3760520" y="313221"/>
                </a:lnTo>
                <a:lnTo>
                  <a:pt x="77" y="313222"/>
                </a:lnTo>
                <a:close/>
              </a:path>
            </a:pathLst>
          </a:cu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iangle 8">
            <a:extLst>
              <a:ext uri="{FF2B5EF4-FFF2-40B4-BE49-F238E27FC236}">
                <a16:creationId xmlns:a16="http://schemas.microsoft.com/office/drawing/2014/main" id="{BEDC70DF-E658-3D4E-BEA5-FA70267F36C6}"/>
              </a:ext>
            </a:extLst>
          </p:cNvPr>
          <p:cNvSpPr/>
          <p:nvPr userDrawn="1"/>
        </p:nvSpPr>
        <p:spPr>
          <a:xfrm flipH="1">
            <a:off x="-6345" y="6444930"/>
            <a:ext cx="12198345" cy="419419"/>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 name="connsiteX0" fmla="*/ 77 w 3494080"/>
              <a:gd name="connsiteY0" fmla="*/ 498360 h 498360"/>
              <a:gd name="connsiteX1" fmla="*/ 1595 w 3494080"/>
              <a:gd name="connsiteY1" fmla="*/ 185138 h 498360"/>
              <a:gd name="connsiteX2" fmla="*/ 3494080 w 3494080"/>
              <a:gd name="connsiteY2" fmla="*/ 0 h 498360"/>
              <a:gd name="connsiteX3" fmla="*/ 77 w 3494080"/>
              <a:gd name="connsiteY3" fmla="*/ 498360 h 498360"/>
              <a:gd name="connsiteX0" fmla="*/ 77 w 3763458"/>
              <a:gd name="connsiteY0" fmla="*/ 313222 h 318036"/>
              <a:gd name="connsiteX1" fmla="*/ 1595 w 3763458"/>
              <a:gd name="connsiteY1" fmla="*/ 0 h 318036"/>
              <a:gd name="connsiteX2" fmla="*/ 3763458 w 3763458"/>
              <a:gd name="connsiteY2" fmla="*/ 318036 h 318036"/>
              <a:gd name="connsiteX3" fmla="*/ 77 w 3763458"/>
              <a:gd name="connsiteY3" fmla="*/ 313222 h 318036"/>
            </a:gdLst>
            <a:ahLst/>
            <a:cxnLst>
              <a:cxn ang="0">
                <a:pos x="connsiteX0" y="connsiteY0"/>
              </a:cxn>
              <a:cxn ang="0">
                <a:pos x="connsiteX1" y="connsiteY1"/>
              </a:cxn>
              <a:cxn ang="0">
                <a:pos x="connsiteX2" y="connsiteY2"/>
              </a:cxn>
              <a:cxn ang="0">
                <a:pos x="connsiteX3" y="connsiteY3"/>
              </a:cxn>
            </a:cxnLst>
            <a:rect l="l" t="t" r="r" b="b"/>
            <a:pathLst>
              <a:path w="3763458" h="318036">
                <a:moveTo>
                  <a:pt x="77" y="313222"/>
                </a:moveTo>
                <a:cubicBezTo>
                  <a:pt x="-475" y="182909"/>
                  <a:pt x="2147" y="130313"/>
                  <a:pt x="1595" y="0"/>
                </a:cubicBezTo>
                <a:lnTo>
                  <a:pt x="3763458" y="318036"/>
                </a:lnTo>
                <a:lnTo>
                  <a:pt x="77" y="313222"/>
                </a:ln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Text Placeholder 12">
            <a:extLst>
              <a:ext uri="{FF2B5EF4-FFF2-40B4-BE49-F238E27FC236}">
                <a16:creationId xmlns:a16="http://schemas.microsoft.com/office/drawing/2014/main" id="{737EC124-DB6E-1842-AD11-CED8A79C7356}"/>
              </a:ext>
            </a:extLst>
          </p:cNvPr>
          <p:cNvSpPr>
            <a:spLocks noGrp="1"/>
          </p:cNvSpPr>
          <p:nvPr>
            <p:ph type="body" sz="quarter" idx="11" hasCustomPrompt="1"/>
          </p:nvPr>
        </p:nvSpPr>
        <p:spPr>
          <a:xfrm>
            <a:off x="457200" y="457200"/>
            <a:ext cx="5433392" cy="734732"/>
          </a:xfrm>
          <a:prstGeom prst="rect">
            <a:avLst/>
          </a:prstGeom>
        </p:spPr>
        <p:txBody>
          <a:bodyPr/>
          <a:lstStyle>
            <a:lvl1pPr marL="0" indent="0">
              <a:buNone/>
              <a:defRPr sz="3400" b="1" i="0" spc="100" baseline="0">
                <a:solidFill>
                  <a:srgbClr val="65B333"/>
                </a:solidFill>
                <a:latin typeface="Stag Semibold" panose="02000503060000020004" pitchFamily="2" charset="77"/>
              </a:defRPr>
            </a:lvl1pPr>
          </a:lstStyle>
          <a:p>
            <a:pPr lvl="0"/>
            <a:r>
              <a:rPr lang="en-US" dirty="0"/>
              <a:t>Profile Pictures</a:t>
            </a:r>
          </a:p>
        </p:txBody>
      </p:sp>
      <p:sp>
        <p:nvSpPr>
          <p:cNvPr id="10" name="Picture Placeholder 9">
            <a:extLst>
              <a:ext uri="{FF2B5EF4-FFF2-40B4-BE49-F238E27FC236}">
                <a16:creationId xmlns:a16="http://schemas.microsoft.com/office/drawing/2014/main" id="{1D4A7C61-0CF1-E74E-9DC4-699F3245B890}"/>
              </a:ext>
            </a:extLst>
          </p:cNvPr>
          <p:cNvSpPr>
            <a:spLocks noGrp="1"/>
          </p:cNvSpPr>
          <p:nvPr>
            <p:ph type="pic" sz="quarter" idx="12"/>
          </p:nvPr>
        </p:nvSpPr>
        <p:spPr>
          <a:xfrm>
            <a:off x="1600200" y="1676400"/>
            <a:ext cx="2743200" cy="3200400"/>
          </a:xfrm>
          <a:prstGeom prst="rect">
            <a:avLst/>
          </a:prstGeom>
        </p:spPr>
        <p:txBody>
          <a:bodyPr/>
          <a:lstStyle>
            <a:lvl1pPr marL="0" indent="0">
              <a:buNone/>
              <a:defRPr/>
            </a:lvl1pPr>
          </a:lstStyle>
          <a:p>
            <a:endParaRPr lang="en-US" dirty="0"/>
          </a:p>
        </p:txBody>
      </p:sp>
      <p:sp>
        <p:nvSpPr>
          <p:cNvPr id="12" name="Text Placeholder 11">
            <a:extLst>
              <a:ext uri="{FF2B5EF4-FFF2-40B4-BE49-F238E27FC236}">
                <a16:creationId xmlns:a16="http://schemas.microsoft.com/office/drawing/2014/main" id="{7A8BB567-1111-954A-9108-1CE973FB9888}"/>
              </a:ext>
            </a:extLst>
          </p:cNvPr>
          <p:cNvSpPr>
            <a:spLocks noGrp="1"/>
          </p:cNvSpPr>
          <p:nvPr>
            <p:ph type="body" sz="quarter" idx="13" hasCustomPrompt="1"/>
          </p:nvPr>
        </p:nvSpPr>
        <p:spPr>
          <a:xfrm>
            <a:off x="1600200" y="4953000"/>
            <a:ext cx="2743200" cy="304800"/>
          </a:xfrm>
          <a:prstGeom prst="rect">
            <a:avLst/>
          </a:prstGeom>
        </p:spPr>
        <p:txBody>
          <a:bodyPr/>
          <a:lstStyle>
            <a:lvl1pPr marL="0" indent="0" algn="ctr">
              <a:buNone/>
              <a:defRPr sz="1600" b="1" i="0">
                <a:solidFill>
                  <a:srgbClr val="1B365D"/>
                </a:solidFill>
                <a:latin typeface="Whitney Semibold" pitchFamily="2" charset="0"/>
              </a:defRPr>
            </a:lvl1pPr>
          </a:lstStyle>
          <a:p>
            <a:pPr lvl="0"/>
            <a:r>
              <a:rPr lang="en-US" dirty="0"/>
              <a:t>John Doe</a:t>
            </a:r>
          </a:p>
        </p:txBody>
      </p:sp>
      <p:sp>
        <p:nvSpPr>
          <p:cNvPr id="13" name="Text Placeholder 11">
            <a:extLst>
              <a:ext uri="{FF2B5EF4-FFF2-40B4-BE49-F238E27FC236}">
                <a16:creationId xmlns:a16="http://schemas.microsoft.com/office/drawing/2014/main" id="{B9864654-A8C5-4044-A5D1-4AE84AF3A0A7}"/>
              </a:ext>
            </a:extLst>
          </p:cNvPr>
          <p:cNvSpPr>
            <a:spLocks noGrp="1"/>
          </p:cNvSpPr>
          <p:nvPr>
            <p:ph type="body" sz="quarter" idx="14" hasCustomPrompt="1"/>
          </p:nvPr>
        </p:nvSpPr>
        <p:spPr>
          <a:xfrm>
            <a:off x="1600200" y="5317965"/>
            <a:ext cx="2743200" cy="549436"/>
          </a:xfrm>
          <a:prstGeom prst="rect">
            <a:avLst/>
          </a:prstGeom>
        </p:spPr>
        <p:txBody>
          <a:bodyPr/>
          <a:lstStyle>
            <a:lvl1pPr marL="0" indent="0" algn="ctr">
              <a:spcBef>
                <a:spcPts val="0"/>
              </a:spcBef>
              <a:buNone/>
              <a:defRPr sz="1200" b="0" i="0">
                <a:solidFill>
                  <a:srgbClr val="5B6770"/>
                </a:solidFill>
                <a:latin typeface="Whitney Book" pitchFamily="2" charset="0"/>
              </a:defRPr>
            </a:lvl1pPr>
          </a:lstStyle>
          <a:p>
            <a:pPr lvl="0"/>
            <a:r>
              <a:rPr lang="en-US" dirty="0"/>
              <a:t>Position</a:t>
            </a:r>
          </a:p>
          <a:p>
            <a:pPr lvl="0"/>
            <a:r>
              <a:rPr lang="en-US" dirty="0"/>
              <a:t>School Department</a:t>
            </a:r>
          </a:p>
        </p:txBody>
      </p:sp>
      <p:sp>
        <p:nvSpPr>
          <p:cNvPr id="14" name="Rectangle 13">
            <a:extLst>
              <a:ext uri="{FF2B5EF4-FFF2-40B4-BE49-F238E27FC236}">
                <a16:creationId xmlns:a16="http://schemas.microsoft.com/office/drawing/2014/main" id="{BDFBC58B-639E-B34B-8545-66826DB1A40E}"/>
              </a:ext>
            </a:extLst>
          </p:cNvPr>
          <p:cNvSpPr/>
          <p:nvPr userDrawn="1"/>
        </p:nvSpPr>
        <p:spPr>
          <a:xfrm>
            <a:off x="1600200" y="4800600"/>
            <a:ext cx="2743200" cy="76200"/>
          </a:xfrm>
          <a:prstGeom prst="rect">
            <a:avLst/>
          </a:prstGeom>
          <a:gradFill>
            <a:gsLst>
              <a:gs pos="0">
                <a:srgbClr val="65B333"/>
              </a:gs>
              <a:gs pos="100000">
                <a:srgbClr val="319B4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icture Placeholder 9">
            <a:extLst>
              <a:ext uri="{FF2B5EF4-FFF2-40B4-BE49-F238E27FC236}">
                <a16:creationId xmlns:a16="http://schemas.microsoft.com/office/drawing/2014/main" id="{2ED9A6F2-0EAE-CD44-A1AB-DB5BD98650E5}"/>
              </a:ext>
            </a:extLst>
          </p:cNvPr>
          <p:cNvSpPr>
            <a:spLocks noGrp="1"/>
          </p:cNvSpPr>
          <p:nvPr>
            <p:ph type="pic" sz="quarter" idx="15"/>
          </p:nvPr>
        </p:nvSpPr>
        <p:spPr>
          <a:xfrm>
            <a:off x="4800600" y="1680524"/>
            <a:ext cx="2743200" cy="3200400"/>
          </a:xfrm>
          <a:prstGeom prst="rect">
            <a:avLst/>
          </a:prstGeom>
        </p:spPr>
        <p:txBody>
          <a:bodyPr/>
          <a:lstStyle>
            <a:lvl1pPr marL="0" indent="0">
              <a:buNone/>
              <a:defRPr/>
            </a:lvl1pPr>
          </a:lstStyle>
          <a:p>
            <a:endParaRPr lang="en-US" dirty="0"/>
          </a:p>
        </p:txBody>
      </p:sp>
      <p:sp>
        <p:nvSpPr>
          <p:cNvPr id="16" name="Text Placeholder 11">
            <a:extLst>
              <a:ext uri="{FF2B5EF4-FFF2-40B4-BE49-F238E27FC236}">
                <a16:creationId xmlns:a16="http://schemas.microsoft.com/office/drawing/2014/main" id="{412DA639-F9CB-C44C-8DBD-4E718307D035}"/>
              </a:ext>
            </a:extLst>
          </p:cNvPr>
          <p:cNvSpPr>
            <a:spLocks noGrp="1"/>
          </p:cNvSpPr>
          <p:nvPr>
            <p:ph type="body" sz="quarter" idx="16" hasCustomPrompt="1"/>
          </p:nvPr>
        </p:nvSpPr>
        <p:spPr>
          <a:xfrm>
            <a:off x="4800600" y="4957124"/>
            <a:ext cx="2743200" cy="304800"/>
          </a:xfrm>
          <a:prstGeom prst="rect">
            <a:avLst/>
          </a:prstGeom>
        </p:spPr>
        <p:txBody>
          <a:bodyPr/>
          <a:lstStyle>
            <a:lvl1pPr marL="0" indent="0" algn="ctr">
              <a:buNone/>
              <a:defRPr sz="1600" b="1" i="0">
                <a:solidFill>
                  <a:srgbClr val="1B365D"/>
                </a:solidFill>
                <a:latin typeface="Whitney Semibold" pitchFamily="2" charset="0"/>
              </a:defRPr>
            </a:lvl1pPr>
          </a:lstStyle>
          <a:p>
            <a:pPr lvl="0"/>
            <a:r>
              <a:rPr lang="en-US" dirty="0"/>
              <a:t>John Doe</a:t>
            </a:r>
          </a:p>
        </p:txBody>
      </p:sp>
      <p:sp>
        <p:nvSpPr>
          <p:cNvPr id="17" name="Text Placeholder 11">
            <a:extLst>
              <a:ext uri="{FF2B5EF4-FFF2-40B4-BE49-F238E27FC236}">
                <a16:creationId xmlns:a16="http://schemas.microsoft.com/office/drawing/2014/main" id="{EF0E089A-C1D9-DE4A-9750-910ED236BBE8}"/>
              </a:ext>
            </a:extLst>
          </p:cNvPr>
          <p:cNvSpPr>
            <a:spLocks noGrp="1"/>
          </p:cNvSpPr>
          <p:nvPr>
            <p:ph type="body" sz="quarter" idx="17" hasCustomPrompt="1"/>
          </p:nvPr>
        </p:nvSpPr>
        <p:spPr>
          <a:xfrm>
            <a:off x="4800600" y="5322089"/>
            <a:ext cx="2743200" cy="549436"/>
          </a:xfrm>
          <a:prstGeom prst="rect">
            <a:avLst/>
          </a:prstGeom>
        </p:spPr>
        <p:txBody>
          <a:bodyPr/>
          <a:lstStyle>
            <a:lvl1pPr marL="0" indent="0" algn="ctr">
              <a:spcBef>
                <a:spcPts val="0"/>
              </a:spcBef>
              <a:buNone/>
              <a:defRPr sz="1200" b="0" i="0">
                <a:solidFill>
                  <a:srgbClr val="5B6770"/>
                </a:solidFill>
                <a:latin typeface="Whitney Book" pitchFamily="2" charset="0"/>
              </a:defRPr>
            </a:lvl1pPr>
          </a:lstStyle>
          <a:p>
            <a:pPr lvl="0"/>
            <a:r>
              <a:rPr lang="en-US" dirty="0"/>
              <a:t>Position</a:t>
            </a:r>
          </a:p>
          <a:p>
            <a:pPr lvl="0"/>
            <a:r>
              <a:rPr lang="en-US" dirty="0"/>
              <a:t>School Department</a:t>
            </a:r>
          </a:p>
        </p:txBody>
      </p:sp>
      <p:sp>
        <p:nvSpPr>
          <p:cNvPr id="18" name="Rectangle 17">
            <a:extLst>
              <a:ext uri="{FF2B5EF4-FFF2-40B4-BE49-F238E27FC236}">
                <a16:creationId xmlns:a16="http://schemas.microsoft.com/office/drawing/2014/main" id="{1ABE64D2-819D-4D46-8FCC-46D880F9FAC8}"/>
              </a:ext>
            </a:extLst>
          </p:cNvPr>
          <p:cNvSpPr/>
          <p:nvPr userDrawn="1"/>
        </p:nvSpPr>
        <p:spPr>
          <a:xfrm>
            <a:off x="4800600" y="4804724"/>
            <a:ext cx="2743200" cy="76200"/>
          </a:xfrm>
          <a:prstGeom prst="rect">
            <a:avLst/>
          </a:prstGeom>
          <a:gradFill>
            <a:gsLst>
              <a:gs pos="0">
                <a:srgbClr val="65B333"/>
              </a:gs>
              <a:gs pos="100000">
                <a:srgbClr val="319B4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9">
            <a:extLst>
              <a:ext uri="{FF2B5EF4-FFF2-40B4-BE49-F238E27FC236}">
                <a16:creationId xmlns:a16="http://schemas.microsoft.com/office/drawing/2014/main" id="{1A8A60B9-ED6F-0349-82A3-B53DC4264D77}"/>
              </a:ext>
            </a:extLst>
          </p:cNvPr>
          <p:cNvSpPr>
            <a:spLocks noGrp="1"/>
          </p:cNvSpPr>
          <p:nvPr>
            <p:ph type="pic" sz="quarter" idx="18"/>
          </p:nvPr>
        </p:nvSpPr>
        <p:spPr>
          <a:xfrm>
            <a:off x="8001000" y="1684868"/>
            <a:ext cx="2743200" cy="3200400"/>
          </a:xfrm>
          <a:prstGeom prst="rect">
            <a:avLst/>
          </a:prstGeom>
        </p:spPr>
        <p:txBody>
          <a:bodyPr/>
          <a:lstStyle>
            <a:lvl1pPr marL="0" indent="0">
              <a:buNone/>
              <a:defRPr/>
            </a:lvl1pPr>
          </a:lstStyle>
          <a:p>
            <a:endParaRPr lang="en-US" dirty="0"/>
          </a:p>
        </p:txBody>
      </p:sp>
      <p:sp>
        <p:nvSpPr>
          <p:cNvPr id="20" name="Text Placeholder 11">
            <a:extLst>
              <a:ext uri="{FF2B5EF4-FFF2-40B4-BE49-F238E27FC236}">
                <a16:creationId xmlns:a16="http://schemas.microsoft.com/office/drawing/2014/main" id="{03342E1A-8DD4-7249-95B6-6967F094EAF1}"/>
              </a:ext>
            </a:extLst>
          </p:cNvPr>
          <p:cNvSpPr>
            <a:spLocks noGrp="1"/>
          </p:cNvSpPr>
          <p:nvPr>
            <p:ph type="body" sz="quarter" idx="19" hasCustomPrompt="1"/>
          </p:nvPr>
        </p:nvSpPr>
        <p:spPr>
          <a:xfrm>
            <a:off x="8001000" y="4961468"/>
            <a:ext cx="2743200" cy="304800"/>
          </a:xfrm>
          <a:prstGeom prst="rect">
            <a:avLst/>
          </a:prstGeom>
        </p:spPr>
        <p:txBody>
          <a:bodyPr/>
          <a:lstStyle>
            <a:lvl1pPr marL="0" indent="0" algn="ctr">
              <a:buNone/>
              <a:defRPr sz="1600" b="1" i="0">
                <a:solidFill>
                  <a:srgbClr val="1B365D"/>
                </a:solidFill>
                <a:latin typeface="Whitney Semibold" pitchFamily="2" charset="0"/>
              </a:defRPr>
            </a:lvl1pPr>
          </a:lstStyle>
          <a:p>
            <a:pPr lvl="0"/>
            <a:r>
              <a:rPr lang="en-US" dirty="0"/>
              <a:t>John Doe</a:t>
            </a:r>
          </a:p>
        </p:txBody>
      </p:sp>
      <p:sp>
        <p:nvSpPr>
          <p:cNvPr id="21" name="Text Placeholder 11">
            <a:extLst>
              <a:ext uri="{FF2B5EF4-FFF2-40B4-BE49-F238E27FC236}">
                <a16:creationId xmlns:a16="http://schemas.microsoft.com/office/drawing/2014/main" id="{81F9922B-1BC2-DD4F-823D-F9209FB449B4}"/>
              </a:ext>
            </a:extLst>
          </p:cNvPr>
          <p:cNvSpPr>
            <a:spLocks noGrp="1"/>
          </p:cNvSpPr>
          <p:nvPr>
            <p:ph type="body" sz="quarter" idx="20" hasCustomPrompt="1"/>
          </p:nvPr>
        </p:nvSpPr>
        <p:spPr>
          <a:xfrm>
            <a:off x="8001000" y="5326433"/>
            <a:ext cx="2743200" cy="549436"/>
          </a:xfrm>
          <a:prstGeom prst="rect">
            <a:avLst/>
          </a:prstGeom>
        </p:spPr>
        <p:txBody>
          <a:bodyPr/>
          <a:lstStyle>
            <a:lvl1pPr marL="0" indent="0" algn="ctr">
              <a:spcBef>
                <a:spcPts val="0"/>
              </a:spcBef>
              <a:buNone/>
              <a:defRPr sz="1200" b="0" i="0">
                <a:solidFill>
                  <a:srgbClr val="5B6770"/>
                </a:solidFill>
                <a:latin typeface="Whitney Book" pitchFamily="2" charset="0"/>
              </a:defRPr>
            </a:lvl1pPr>
          </a:lstStyle>
          <a:p>
            <a:pPr lvl="0"/>
            <a:r>
              <a:rPr lang="en-US" dirty="0"/>
              <a:t>Position</a:t>
            </a:r>
          </a:p>
          <a:p>
            <a:pPr lvl="0"/>
            <a:r>
              <a:rPr lang="en-US" dirty="0"/>
              <a:t>School Department</a:t>
            </a:r>
          </a:p>
        </p:txBody>
      </p:sp>
      <p:sp>
        <p:nvSpPr>
          <p:cNvPr id="22" name="Rectangle 21">
            <a:extLst>
              <a:ext uri="{FF2B5EF4-FFF2-40B4-BE49-F238E27FC236}">
                <a16:creationId xmlns:a16="http://schemas.microsoft.com/office/drawing/2014/main" id="{8F1738D1-38DA-D647-9215-8CB8C9DF2C20}"/>
              </a:ext>
            </a:extLst>
          </p:cNvPr>
          <p:cNvSpPr/>
          <p:nvPr userDrawn="1"/>
        </p:nvSpPr>
        <p:spPr>
          <a:xfrm>
            <a:off x="8001000" y="4809068"/>
            <a:ext cx="2743200" cy="76200"/>
          </a:xfrm>
          <a:prstGeom prst="rect">
            <a:avLst/>
          </a:prstGeom>
          <a:gradFill>
            <a:gsLst>
              <a:gs pos="0">
                <a:srgbClr val="65B333"/>
              </a:gs>
              <a:gs pos="100000">
                <a:srgbClr val="319B4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95356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Profile pictures">
    <p:spTree>
      <p:nvGrpSpPr>
        <p:cNvPr id="1" name=""/>
        <p:cNvGrpSpPr/>
        <p:nvPr/>
      </p:nvGrpSpPr>
      <p:grpSpPr>
        <a:xfrm>
          <a:off x="0" y="0"/>
          <a:ext cx="0" cy="0"/>
          <a:chOff x="0" y="0"/>
          <a:chExt cx="0" cy="0"/>
        </a:xfrm>
      </p:grpSpPr>
      <p:sp>
        <p:nvSpPr>
          <p:cNvPr id="3" name="Triangle 8">
            <a:extLst>
              <a:ext uri="{FF2B5EF4-FFF2-40B4-BE49-F238E27FC236}">
                <a16:creationId xmlns:a16="http://schemas.microsoft.com/office/drawing/2014/main" id="{7F969476-6920-DE43-BB0A-FA9E4045C2C6}"/>
              </a:ext>
            </a:extLst>
          </p:cNvPr>
          <p:cNvSpPr/>
          <p:nvPr userDrawn="1"/>
        </p:nvSpPr>
        <p:spPr>
          <a:xfrm>
            <a:off x="0" y="6544778"/>
            <a:ext cx="3760520" cy="313222"/>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Lst>
            <a:ahLst/>
            <a:cxnLst>
              <a:cxn ang="0">
                <a:pos x="connsiteX0" y="connsiteY0"/>
              </a:cxn>
              <a:cxn ang="0">
                <a:pos x="connsiteX1" y="connsiteY1"/>
              </a:cxn>
              <a:cxn ang="0">
                <a:pos x="connsiteX2" y="connsiteY2"/>
              </a:cxn>
              <a:cxn ang="0">
                <a:pos x="connsiteX3" y="connsiteY3"/>
              </a:cxn>
            </a:cxnLst>
            <a:rect l="l" t="t" r="r" b="b"/>
            <a:pathLst>
              <a:path w="3760520" h="313222">
                <a:moveTo>
                  <a:pt x="77" y="313222"/>
                </a:moveTo>
                <a:cubicBezTo>
                  <a:pt x="-475" y="182909"/>
                  <a:pt x="2147" y="130313"/>
                  <a:pt x="1595" y="0"/>
                </a:cubicBezTo>
                <a:lnTo>
                  <a:pt x="3760520" y="313221"/>
                </a:lnTo>
                <a:lnTo>
                  <a:pt x="77" y="313222"/>
                </a:lnTo>
                <a:close/>
              </a:path>
            </a:pathLst>
          </a:cu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iangle 8">
            <a:extLst>
              <a:ext uri="{FF2B5EF4-FFF2-40B4-BE49-F238E27FC236}">
                <a16:creationId xmlns:a16="http://schemas.microsoft.com/office/drawing/2014/main" id="{BEDC70DF-E658-3D4E-BEA5-FA70267F36C6}"/>
              </a:ext>
            </a:extLst>
          </p:cNvPr>
          <p:cNvSpPr/>
          <p:nvPr userDrawn="1"/>
        </p:nvSpPr>
        <p:spPr>
          <a:xfrm flipH="1">
            <a:off x="-6345" y="6444930"/>
            <a:ext cx="12198345" cy="419419"/>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 name="connsiteX0" fmla="*/ 77 w 3494080"/>
              <a:gd name="connsiteY0" fmla="*/ 498360 h 498360"/>
              <a:gd name="connsiteX1" fmla="*/ 1595 w 3494080"/>
              <a:gd name="connsiteY1" fmla="*/ 185138 h 498360"/>
              <a:gd name="connsiteX2" fmla="*/ 3494080 w 3494080"/>
              <a:gd name="connsiteY2" fmla="*/ 0 h 498360"/>
              <a:gd name="connsiteX3" fmla="*/ 77 w 3494080"/>
              <a:gd name="connsiteY3" fmla="*/ 498360 h 498360"/>
              <a:gd name="connsiteX0" fmla="*/ 77 w 3763458"/>
              <a:gd name="connsiteY0" fmla="*/ 313222 h 318036"/>
              <a:gd name="connsiteX1" fmla="*/ 1595 w 3763458"/>
              <a:gd name="connsiteY1" fmla="*/ 0 h 318036"/>
              <a:gd name="connsiteX2" fmla="*/ 3763458 w 3763458"/>
              <a:gd name="connsiteY2" fmla="*/ 318036 h 318036"/>
              <a:gd name="connsiteX3" fmla="*/ 77 w 3763458"/>
              <a:gd name="connsiteY3" fmla="*/ 313222 h 318036"/>
            </a:gdLst>
            <a:ahLst/>
            <a:cxnLst>
              <a:cxn ang="0">
                <a:pos x="connsiteX0" y="connsiteY0"/>
              </a:cxn>
              <a:cxn ang="0">
                <a:pos x="connsiteX1" y="connsiteY1"/>
              </a:cxn>
              <a:cxn ang="0">
                <a:pos x="connsiteX2" y="connsiteY2"/>
              </a:cxn>
              <a:cxn ang="0">
                <a:pos x="connsiteX3" y="connsiteY3"/>
              </a:cxn>
            </a:cxnLst>
            <a:rect l="l" t="t" r="r" b="b"/>
            <a:pathLst>
              <a:path w="3763458" h="318036">
                <a:moveTo>
                  <a:pt x="77" y="313222"/>
                </a:moveTo>
                <a:cubicBezTo>
                  <a:pt x="-475" y="182909"/>
                  <a:pt x="2147" y="130313"/>
                  <a:pt x="1595" y="0"/>
                </a:cubicBezTo>
                <a:lnTo>
                  <a:pt x="3763458" y="318036"/>
                </a:lnTo>
                <a:lnTo>
                  <a:pt x="77" y="313222"/>
                </a:ln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Text Placeholder 12">
            <a:extLst>
              <a:ext uri="{FF2B5EF4-FFF2-40B4-BE49-F238E27FC236}">
                <a16:creationId xmlns:a16="http://schemas.microsoft.com/office/drawing/2014/main" id="{737EC124-DB6E-1842-AD11-CED8A79C7356}"/>
              </a:ext>
            </a:extLst>
          </p:cNvPr>
          <p:cNvSpPr>
            <a:spLocks noGrp="1"/>
          </p:cNvSpPr>
          <p:nvPr>
            <p:ph type="body" sz="quarter" idx="11" hasCustomPrompt="1"/>
          </p:nvPr>
        </p:nvSpPr>
        <p:spPr>
          <a:xfrm>
            <a:off x="457200" y="457200"/>
            <a:ext cx="5433392" cy="734732"/>
          </a:xfrm>
          <a:prstGeom prst="rect">
            <a:avLst/>
          </a:prstGeom>
        </p:spPr>
        <p:txBody>
          <a:bodyPr/>
          <a:lstStyle>
            <a:lvl1pPr marL="0" indent="0">
              <a:buNone/>
              <a:defRPr sz="3400" b="1" i="0" spc="100" baseline="0">
                <a:solidFill>
                  <a:srgbClr val="65B333"/>
                </a:solidFill>
                <a:latin typeface="Stag Semibold" panose="02000503060000020004" pitchFamily="2" charset="77"/>
              </a:defRPr>
            </a:lvl1pPr>
          </a:lstStyle>
          <a:p>
            <a:pPr lvl="0"/>
            <a:r>
              <a:rPr lang="en-US" dirty="0"/>
              <a:t>Profile Pictures</a:t>
            </a:r>
          </a:p>
        </p:txBody>
      </p:sp>
      <p:sp>
        <p:nvSpPr>
          <p:cNvPr id="10" name="Picture Placeholder 9">
            <a:extLst>
              <a:ext uri="{FF2B5EF4-FFF2-40B4-BE49-F238E27FC236}">
                <a16:creationId xmlns:a16="http://schemas.microsoft.com/office/drawing/2014/main" id="{1D4A7C61-0CF1-E74E-9DC4-699F3245B890}"/>
              </a:ext>
            </a:extLst>
          </p:cNvPr>
          <p:cNvSpPr>
            <a:spLocks noGrp="1"/>
          </p:cNvSpPr>
          <p:nvPr>
            <p:ph type="pic" sz="quarter" idx="12"/>
          </p:nvPr>
        </p:nvSpPr>
        <p:spPr>
          <a:xfrm>
            <a:off x="457200" y="2070462"/>
            <a:ext cx="2090861" cy="2454434"/>
          </a:xfrm>
          <a:prstGeom prst="rect">
            <a:avLst/>
          </a:prstGeom>
        </p:spPr>
        <p:txBody>
          <a:bodyPr/>
          <a:lstStyle>
            <a:lvl1pPr marL="0" indent="0">
              <a:buNone/>
              <a:defRPr/>
            </a:lvl1pPr>
          </a:lstStyle>
          <a:p>
            <a:endParaRPr lang="en-US" dirty="0"/>
          </a:p>
        </p:txBody>
      </p:sp>
      <p:sp>
        <p:nvSpPr>
          <p:cNvPr id="12" name="Text Placeholder 11">
            <a:extLst>
              <a:ext uri="{FF2B5EF4-FFF2-40B4-BE49-F238E27FC236}">
                <a16:creationId xmlns:a16="http://schemas.microsoft.com/office/drawing/2014/main" id="{7A8BB567-1111-954A-9108-1CE973FB9888}"/>
              </a:ext>
            </a:extLst>
          </p:cNvPr>
          <p:cNvSpPr>
            <a:spLocks noGrp="1"/>
          </p:cNvSpPr>
          <p:nvPr>
            <p:ph type="body" sz="quarter" idx="13" hasCustomPrompt="1"/>
          </p:nvPr>
        </p:nvSpPr>
        <p:spPr>
          <a:xfrm>
            <a:off x="457200" y="4585062"/>
            <a:ext cx="2090861" cy="304800"/>
          </a:xfrm>
          <a:prstGeom prst="rect">
            <a:avLst/>
          </a:prstGeom>
        </p:spPr>
        <p:txBody>
          <a:bodyPr/>
          <a:lstStyle>
            <a:lvl1pPr marL="0" indent="0" algn="ctr">
              <a:buNone/>
              <a:defRPr sz="1600" b="1" i="0">
                <a:solidFill>
                  <a:srgbClr val="1B365D"/>
                </a:solidFill>
                <a:latin typeface="Whitney Semibold" pitchFamily="2" charset="0"/>
              </a:defRPr>
            </a:lvl1pPr>
          </a:lstStyle>
          <a:p>
            <a:pPr lvl="0"/>
            <a:r>
              <a:rPr lang="en-US" dirty="0"/>
              <a:t>John Doe</a:t>
            </a:r>
          </a:p>
        </p:txBody>
      </p:sp>
      <p:sp>
        <p:nvSpPr>
          <p:cNvPr id="13" name="Text Placeholder 11">
            <a:extLst>
              <a:ext uri="{FF2B5EF4-FFF2-40B4-BE49-F238E27FC236}">
                <a16:creationId xmlns:a16="http://schemas.microsoft.com/office/drawing/2014/main" id="{B9864654-A8C5-4044-A5D1-4AE84AF3A0A7}"/>
              </a:ext>
            </a:extLst>
          </p:cNvPr>
          <p:cNvSpPr>
            <a:spLocks noGrp="1"/>
          </p:cNvSpPr>
          <p:nvPr>
            <p:ph type="body" sz="quarter" idx="14" hasCustomPrompt="1"/>
          </p:nvPr>
        </p:nvSpPr>
        <p:spPr>
          <a:xfrm>
            <a:off x="457200" y="4950027"/>
            <a:ext cx="2090861" cy="549436"/>
          </a:xfrm>
          <a:prstGeom prst="rect">
            <a:avLst/>
          </a:prstGeom>
        </p:spPr>
        <p:txBody>
          <a:bodyPr/>
          <a:lstStyle>
            <a:lvl1pPr marL="0" indent="0" algn="ctr">
              <a:spcBef>
                <a:spcPts val="0"/>
              </a:spcBef>
              <a:buNone/>
              <a:defRPr sz="1200" b="0" i="0">
                <a:solidFill>
                  <a:srgbClr val="5B6770"/>
                </a:solidFill>
                <a:latin typeface="Whitney Book" pitchFamily="2" charset="0"/>
              </a:defRPr>
            </a:lvl1pPr>
          </a:lstStyle>
          <a:p>
            <a:pPr lvl="0"/>
            <a:r>
              <a:rPr lang="en-US" dirty="0"/>
              <a:t>Position</a:t>
            </a:r>
          </a:p>
          <a:p>
            <a:pPr lvl="0"/>
            <a:r>
              <a:rPr lang="en-US" dirty="0"/>
              <a:t>School Department</a:t>
            </a:r>
          </a:p>
        </p:txBody>
      </p:sp>
      <p:sp>
        <p:nvSpPr>
          <p:cNvPr id="14" name="Rectangle 13">
            <a:extLst>
              <a:ext uri="{FF2B5EF4-FFF2-40B4-BE49-F238E27FC236}">
                <a16:creationId xmlns:a16="http://schemas.microsoft.com/office/drawing/2014/main" id="{BDFBC58B-639E-B34B-8545-66826DB1A40E}"/>
              </a:ext>
            </a:extLst>
          </p:cNvPr>
          <p:cNvSpPr/>
          <p:nvPr userDrawn="1"/>
        </p:nvSpPr>
        <p:spPr>
          <a:xfrm>
            <a:off x="457200" y="4432662"/>
            <a:ext cx="2090861" cy="92234"/>
          </a:xfrm>
          <a:prstGeom prst="rect">
            <a:avLst/>
          </a:prstGeom>
          <a:gradFill>
            <a:gsLst>
              <a:gs pos="0">
                <a:srgbClr val="65B333"/>
              </a:gs>
              <a:gs pos="100000">
                <a:srgbClr val="319B4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icture Placeholder 9">
            <a:extLst>
              <a:ext uri="{FF2B5EF4-FFF2-40B4-BE49-F238E27FC236}">
                <a16:creationId xmlns:a16="http://schemas.microsoft.com/office/drawing/2014/main" id="{74F1A298-FAF7-C44F-85C9-B9794CA850E4}"/>
              </a:ext>
            </a:extLst>
          </p:cNvPr>
          <p:cNvSpPr>
            <a:spLocks noGrp="1"/>
          </p:cNvSpPr>
          <p:nvPr>
            <p:ph type="pic" sz="quarter" idx="15"/>
          </p:nvPr>
        </p:nvSpPr>
        <p:spPr>
          <a:xfrm>
            <a:off x="2709739" y="2066108"/>
            <a:ext cx="2090861" cy="2454434"/>
          </a:xfrm>
          <a:prstGeom prst="rect">
            <a:avLst/>
          </a:prstGeom>
        </p:spPr>
        <p:txBody>
          <a:bodyPr/>
          <a:lstStyle>
            <a:lvl1pPr marL="0" indent="0">
              <a:buNone/>
              <a:defRPr/>
            </a:lvl1pPr>
          </a:lstStyle>
          <a:p>
            <a:endParaRPr lang="en-US" dirty="0"/>
          </a:p>
        </p:txBody>
      </p:sp>
      <p:sp>
        <p:nvSpPr>
          <p:cNvPr id="41" name="Text Placeholder 11">
            <a:extLst>
              <a:ext uri="{FF2B5EF4-FFF2-40B4-BE49-F238E27FC236}">
                <a16:creationId xmlns:a16="http://schemas.microsoft.com/office/drawing/2014/main" id="{1E1A5CAA-D632-EE4E-83C1-656B23301AC5}"/>
              </a:ext>
            </a:extLst>
          </p:cNvPr>
          <p:cNvSpPr>
            <a:spLocks noGrp="1"/>
          </p:cNvSpPr>
          <p:nvPr>
            <p:ph type="body" sz="quarter" idx="16" hasCustomPrompt="1"/>
          </p:nvPr>
        </p:nvSpPr>
        <p:spPr>
          <a:xfrm>
            <a:off x="2709739" y="4580708"/>
            <a:ext cx="2090861" cy="304800"/>
          </a:xfrm>
          <a:prstGeom prst="rect">
            <a:avLst/>
          </a:prstGeom>
        </p:spPr>
        <p:txBody>
          <a:bodyPr/>
          <a:lstStyle>
            <a:lvl1pPr marL="0" indent="0" algn="ctr">
              <a:buNone/>
              <a:defRPr sz="1600" b="1" i="0">
                <a:solidFill>
                  <a:srgbClr val="1B365D"/>
                </a:solidFill>
                <a:latin typeface="Whitney Semibold" pitchFamily="2" charset="0"/>
              </a:defRPr>
            </a:lvl1pPr>
          </a:lstStyle>
          <a:p>
            <a:pPr lvl="0"/>
            <a:r>
              <a:rPr lang="en-US" dirty="0"/>
              <a:t>John Doe</a:t>
            </a:r>
          </a:p>
        </p:txBody>
      </p:sp>
      <p:sp>
        <p:nvSpPr>
          <p:cNvPr id="42" name="Text Placeholder 11">
            <a:extLst>
              <a:ext uri="{FF2B5EF4-FFF2-40B4-BE49-F238E27FC236}">
                <a16:creationId xmlns:a16="http://schemas.microsoft.com/office/drawing/2014/main" id="{46F4E916-7E1B-0A49-8690-7EAE818202C0}"/>
              </a:ext>
            </a:extLst>
          </p:cNvPr>
          <p:cNvSpPr>
            <a:spLocks noGrp="1"/>
          </p:cNvSpPr>
          <p:nvPr>
            <p:ph type="body" sz="quarter" idx="17" hasCustomPrompt="1"/>
          </p:nvPr>
        </p:nvSpPr>
        <p:spPr>
          <a:xfrm>
            <a:off x="2709739" y="4945673"/>
            <a:ext cx="2090861" cy="549436"/>
          </a:xfrm>
          <a:prstGeom prst="rect">
            <a:avLst/>
          </a:prstGeom>
        </p:spPr>
        <p:txBody>
          <a:bodyPr/>
          <a:lstStyle>
            <a:lvl1pPr marL="0" indent="0" algn="ctr">
              <a:spcBef>
                <a:spcPts val="0"/>
              </a:spcBef>
              <a:buNone/>
              <a:defRPr sz="1200" b="0" i="0">
                <a:solidFill>
                  <a:srgbClr val="5B6770"/>
                </a:solidFill>
                <a:latin typeface="Whitney Book" pitchFamily="2" charset="0"/>
              </a:defRPr>
            </a:lvl1pPr>
          </a:lstStyle>
          <a:p>
            <a:pPr lvl="0"/>
            <a:r>
              <a:rPr lang="en-US" dirty="0"/>
              <a:t>Position</a:t>
            </a:r>
          </a:p>
          <a:p>
            <a:pPr lvl="0"/>
            <a:r>
              <a:rPr lang="en-US" dirty="0"/>
              <a:t>School Department</a:t>
            </a:r>
          </a:p>
        </p:txBody>
      </p:sp>
      <p:sp>
        <p:nvSpPr>
          <p:cNvPr id="43" name="Rectangle 42">
            <a:extLst>
              <a:ext uri="{FF2B5EF4-FFF2-40B4-BE49-F238E27FC236}">
                <a16:creationId xmlns:a16="http://schemas.microsoft.com/office/drawing/2014/main" id="{B1525827-23B3-EC46-8B0C-5302803A67F3}"/>
              </a:ext>
            </a:extLst>
          </p:cNvPr>
          <p:cNvSpPr/>
          <p:nvPr userDrawn="1"/>
        </p:nvSpPr>
        <p:spPr>
          <a:xfrm>
            <a:off x="2709739" y="4428308"/>
            <a:ext cx="2090861" cy="92234"/>
          </a:xfrm>
          <a:prstGeom prst="rect">
            <a:avLst/>
          </a:prstGeom>
          <a:gradFill>
            <a:gsLst>
              <a:gs pos="0">
                <a:srgbClr val="65B333"/>
              </a:gs>
              <a:gs pos="100000">
                <a:srgbClr val="319B4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Picture Placeholder 9">
            <a:extLst>
              <a:ext uri="{FF2B5EF4-FFF2-40B4-BE49-F238E27FC236}">
                <a16:creationId xmlns:a16="http://schemas.microsoft.com/office/drawing/2014/main" id="{CFB2AD4B-4115-5148-8F3F-3056F2EF5A31}"/>
              </a:ext>
            </a:extLst>
          </p:cNvPr>
          <p:cNvSpPr>
            <a:spLocks noGrp="1"/>
          </p:cNvSpPr>
          <p:nvPr>
            <p:ph type="pic" sz="quarter" idx="18"/>
          </p:nvPr>
        </p:nvSpPr>
        <p:spPr>
          <a:xfrm>
            <a:off x="4995739" y="2066108"/>
            <a:ext cx="2090861" cy="2454434"/>
          </a:xfrm>
          <a:prstGeom prst="rect">
            <a:avLst/>
          </a:prstGeom>
        </p:spPr>
        <p:txBody>
          <a:bodyPr/>
          <a:lstStyle>
            <a:lvl1pPr marL="0" indent="0">
              <a:buNone/>
              <a:defRPr/>
            </a:lvl1pPr>
          </a:lstStyle>
          <a:p>
            <a:endParaRPr lang="en-US" dirty="0"/>
          </a:p>
        </p:txBody>
      </p:sp>
      <p:sp>
        <p:nvSpPr>
          <p:cNvPr id="45" name="Text Placeholder 11">
            <a:extLst>
              <a:ext uri="{FF2B5EF4-FFF2-40B4-BE49-F238E27FC236}">
                <a16:creationId xmlns:a16="http://schemas.microsoft.com/office/drawing/2014/main" id="{11916356-0A5D-CE49-A05D-165D52B549B9}"/>
              </a:ext>
            </a:extLst>
          </p:cNvPr>
          <p:cNvSpPr>
            <a:spLocks noGrp="1"/>
          </p:cNvSpPr>
          <p:nvPr>
            <p:ph type="body" sz="quarter" idx="19" hasCustomPrompt="1"/>
          </p:nvPr>
        </p:nvSpPr>
        <p:spPr>
          <a:xfrm>
            <a:off x="4995739" y="4580708"/>
            <a:ext cx="2090861" cy="304800"/>
          </a:xfrm>
          <a:prstGeom prst="rect">
            <a:avLst/>
          </a:prstGeom>
        </p:spPr>
        <p:txBody>
          <a:bodyPr/>
          <a:lstStyle>
            <a:lvl1pPr marL="0" indent="0" algn="ctr">
              <a:buNone/>
              <a:defRPr sz="1600" b="1" i="0">
                <a:solidFill>
                  <a:srgbClr val="1B365D"/>
                </a:solidFill>
                <a:latin typeface="Whitney Semibold" pitchFamily="2" charset="0"/>
              </a:defRPr>
            </a:lvl1pPr>
          </a:lstStyle>
          <a:p>
            <a:pPr lvl="0"/>
            <a:r>
              <a:rPr lang="en-US" dirty="0"/>
              <a:t>John Doe</a:t>
            </a:r>
          </a:p>
        </p:txBody>
      </p:sp>
      <p:sp>
        <p:nvSpPr>
          <p:cNvPr id="46" name="Text Placeholder 11">
            <a:extLst>
              <a:ext uri="{FF2B5EF4-FFF2-40B4-BE49-F238E27FC236}">
                <a16:creationId xmlns:a16="http://schemas.microsoft.com/office/drawing/2014/main" id="{79288F2B-8FC1-EB42-8547-D0E805B90D1E}"/>
              </a:ext>
            </a:extLst>
          </p:cNvPr>
          <p:cNvSpPr>
            <a:spLocks noGrp="1"/>
          </p:cNvSpPr>
          <p:nvPr>
            <p:ph type="body" sz="quarter" idx="20" hasCustomPrompt="1"/>
          </p:nvPr>
        </p:nvSpPr>
        <p:spPr>
          <a:xfrm>
            <a:off x="4995739" y="4945673"/>
            <a:ext cx="2090861" cy="549436"/>
          </a:xfrm>
          <a:prstGeom prst="rect">
            <a:avLst/>
          </a:prstGeom>
        </p:spPr>
        <p:txBody>
          <a:bodyPr/>
          <a:lstStyle>
            <a:lvl1pPr marL="0" indent="0" algn="ctr">
              <a:spcBef>
                <a:spcPts val="0"/>
              </a:spcBef>
              <a:buNone/>
              <a:defRPr sz="1200" b="0" i="0">
                <a:solidFill>
                  <a:srgbClr val="5B6770"/>
                </a:solidFill>
                <a:latin typeface="Whitney Book" pitchFamily="2" charset="0"/>
              </a:defRPr>
            </a:lvl1pPr>
          </a:lstStyle>
          <a:p>
            <a:pPr lvl="0"/>
            <a:r>
              <a:rPr lang="en-US" dirty="0"/>
              <a:t>Position</a:t>
            </a:r>
          </a:p>
          <a:p>
            <a:pPr lvl="0"/>
            <a:r>
              <a:rPr lang="en-US" dirty="0"/>
              <a:t>School Department</a:t>
            </a:r>
          </a:p>
        </p:txBody>
      </p:sp>
      <p:sp>
        <p:nvSpPr>
          <p:cNvPr id="47" name="Rectangle 46">
            <a:extLst>
              <a:ext uri="{FF2B5EF4-FFF2-40B4-BE49-F238E27FC236}">
                <a16:creationId xmlns:a16="http://schemas.microsoft.com/office/drawing/2014/main" id="{D846FDF6-28A4-A044-A6EB-B57BA4D77FA7}"/>
              </a:ext>
            </a:extLst>
          </p:cNvPr>
          <p:cNvSpPr/>
          <p:nvPr userDrawn="1"/>
        </p:nvSpPr>
        <p:spPr>
          <a:xfrm>
            <a:off x="4995739" y="4428308"/>
            <a:ext cx="2090861" cy="92234"/>
          </a:xfrm>
          <a:prstGeom prst="rect">
            <a:avLst/>
          </a:prstGeom>
          <a:gradFill>
            <a:gsLst>
              <a:gs pos="0">
                <a:srgbClr val="65B333"/>
              </a:gs>
              <a:gs pos="100000">
                <a:srgbClr val="319B4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Picture Placeholder 9">
            <a:extLst>
              <a:ext uri="{FF2B5EF4-FFF2-40B4-BE49-F238E27FC236}">
                <a16:creationId xmlns:a16="http://schemas.microsoft.com/office/drawing/2014/main" id="{725DBD4E-ADA7-7A44-9CF4-7CE589D72163}"/>
              </a:ext>
            </a:extLst>
          </p:cNvPr>
          <p:cNvSpPr>
            <a:spLocks noGrp="1"/>
          </p:cNvSpPr>
          <p:nvPr>
            <p:ph type="pic" sz="quarter" idx="21"/>
          </p:nvPr>
        </p:nvSpPr>
        <p:spPr>
          <a:xfrm>
            <a:off x="7281739" y="2061754"/>
            <a:ext cx="2090861" cy="2454434"/>
          </a:xfrm>
          <a:prstGeom prst="rect">
            <a:avLst/>
          </a:prstGeom>
        </p:spPr>
        <p:txBody>
          <a:bodyPr/>
          <a:lstStyle>
            <a:lvl1pPr marL="0" indent="0">
              <a:buNone/>
              <a:defRPr/>
            </a:lvl1pPr>
          </a:lstStyle>
          <a:p>
            <a:endParaRPr lang="en-US" dirty="0"/>
          </a:p>
        </p:txBody>
      </p:sp>
      <p:sp>
        <p:nvSpPr>
          <p:cNvPr id="49" name="Text Placeholder 11">
            <a:extLst>
              <a:ext uri="{FF2B5EF4-FFF2-40B4-BE49-F238E27FC236}">
                <a16:creationId xmlns:a16="http://schemas.microsoft.com/office/drawing/2014/main" id="{70ACD608-F79B-D94B-B2AE-A9CD16DBACEC}"/>
              </a:ext>
            </a:extLst>
          </p:cNvPr>
          <p:cNvSpPr>
            <a:spLocks noGrp="1"/>
          </p:cNvSpPr>
          <p:nvPr>
            <p:ph type="body" sz="quarter" idx="22" hasCustomPrompt="1"/>
          </p:nvPr>
        </p:nvSpPr>
        <p:spPr>
          <a:xfrm>
            <a:off x="7281739" y="4576354"/>
            <a:ext cx="2090861" cy="304800"/>
          </a:xfrm>
          <a:prstGeom prst="rect">
            <a:avLst/>
          </a:prstGeom>
        </p:spPr>
        <p:txBody>
          <a:bodyPr/>
          <a:lstStyle>
            <a:lvl1pPr marL="0" indent="0" algn="ctr">
              <a:buNone/>
              <a:defRPr sz="1600" b="1" i="0">
                <a:solidFill>
                  <a:srgbClr val="1B365D"/>
                </a:solidFill>
                <a:latin typeface="Whitney Semibold" pitchFamily="2" charset="0"/>
              </a:defRPr>
            </a:lvl1pPr>
          </a:lstStyle>
          <a:p>
            <a:pPr lvl="0"/>
            <a:r>
              <a:rPr lang="en-US" dirty="0"/>
              <a:t>John Doe</a:t>
            </a:r>
          </a:p>
        </p:txBody>
      </p:sp>
      <p:sp>
        <p:nvSpPr>
          <p:cNvPr id="50" name="Text Placeholder 11">
            <a:extLst>
              <a:ext uri="{FF2B5EF4-FFF2-40B4-BE49-F238E27FC236}">
                <a16:creationId xmlns:a16="http://schemas.microsoft.com/office/drawing/2014/main" id="{67A281ED-1051-5749-9AA4-0A285A64C0A0}"/>
              </a:ext>
            </a:extLst>
          </p:cNvPr>
          <p:cNvSpPr>
            <a:spLocks noGrp="1"/>
          </p:cNvSpPr>
          <p:nvPr>
            <p:ph type="body" sz="quarter" idx="23" hasCustomPrompt="1"/>
          </p:nvPr>
        </p:nvSpPr>
        <p:spPr>
          <a:xfrm>
            <a:off x="7281739" y="4941319"/>
            <a:ext cx="2090861" cy="549436"/>
          </a:xfrm>
          <a:prstGeom prst="rect">
            <a:avLst/>
          </a:prstGeom>
        </p:spPr>
        <p:txBody>
          <a:bodyPr/>
          <a:lstStyle>
            <a:lvl1pPr marL="0" indent="0" algn="ctr">
              <a:spcBef>
                <a:spcPts val="0"/>
              </a:spcBef>
              <a:buNone/>
              <a:defRPr sz="1200" b="0" i="0">
                <a:solidFill>
                  <a:srgbClr val="5B6770"/>
                </a:solidFill>
                <a:latin typeface="Whitney Book" pitchFamily="2" charset="0"/>
              </a:defRPr>
            </a:lvl1pPr>
          </a:lstStyle>
          <a:p>
            <a:pPr lvl="0"/>
            <a:r>
              <a:rPr lang="en-US" dirty="0"/>
              <a:t>Position</a:t>
            </a:r>
          </a:p>
          <a:p>
            <a:pPr lvl="0"/>
            <a:r>
              <a:rPr lang="en-US" dirty="0"/>
              <a:t>School Department</a:t>
            </a:r>
          </a:p>
        </p:txBody>
      </p:sp>
      <p:sp>
        <p:nvSpPr>
          <p:cNvPr id="51" name="Rectangle 50">
            <a:extLst>
              <a:ext uri="{FF2B5EF4-FFF2-40B4-BE49-F238E27FC236}">
                <a16:creationId xmlns:a16="http://schemas.microsoft.com/office/drawing/2014/main" id="{7020BFD8-946C-0E4D-B78C-E2255A59B369}"/>
              </a:ext>
            </a:extLst>
          </p:cNvPr>
          <p:cNvSpPr/>
          <p:nvPr userDrawn="1"/>
        </p:nvSpPr>
        <p:spPr>
          <a:xfrm>
            <a:off x="7281739" y="4423954"/>
            <a:ext cx="2090861" cy="92234"/>
          </a:xfrm>
          <a:prstGeom prst="rect">
            <a:avLst/>
          </a:prstGeom>
          <a:gradFill>
            <a:gsLst>
              <a:gs pos="0">
                <a:srgbClr val="65B333"/>
              </a:gs>
              <a:gs pos="100000">
                <a:srgbClr val="319B4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Picture Placeholder 9">
            <a:extLst>
              <a:ext uri="{FF2B5EF4-FFF2-40B4-BE49-F238E27FC236}">
                <a16:creationId xmlns:a16="http://schemas.microsoft.com/office/drawing/2014/main" id="{E8A7EBE9-011F-174F-A3A1-841BCAE984F7}"/>
              </a:ext>
            </a:extLst>
          </p:cNvPr>
          <p:cNvSpPr>
            <a:spLocks noGrp="1"/>
          </p:cNvSpPr>
          <p:nvPr>
            <p:ph type="pic" sz="quarter" idx="24"/>
          </p:nvPr>
        </p:nvSpPr>
        <p:spPr>
          <a:xfrm>
            <a:off x="9567739" y="2057400"/>
            <a:ext cx="2090861" cy="2454434"/>
          </a:xfrm>
          <a:prstGeom prst="rect">
            <a:avLst/>
          </a:prstGeom>
        </p:spPr>
        <p:txBody>
          <a:bodyPr/>
          <a:lstStyle>
            <a:lvl1pPr marL="0" indent="0">
              <a:buNone/>
              <a:defRPr/>
            </a:lvl1pPr>
          </a:lstStyle>
          <a:p>
            <a:endParaRPr lang="en-US" dirty="0"/>
          </a:p>
        </p:txBody>
      </p:sp>
      <p:sp>
        <p:nvSpPr>
          <p:cNvPr id="53" name="Text Placeholder 11">
            <a:extLst>
              <a:ext uri="{FF2B5EF4-FFF2-40B4-BE49-F238E27FC236}">
                <a16:creationId xmlns:a16="http://schemas.microsoft.com/office/drawing/2014/main" id="{ED8052CE-D3A5-7149-A324-0E0E08C8E9FC}"/>
              </a:ext>
            </a:extLst>
          </p:cNvPr>
          <p:cNvSpPr>
            <a:spLocks noGrp="1"/>
          </p:cNvSpPr>
          <p:nvPr>
            <p:ph type="body" sz="quarter" idx="25" hasCustomPrompt="1"/>
          </p:nvPr>
        </p:nvSpPr>
        <p:spPr>
          <a:xfrm>
            <a:off x="9567739" y="4572000"/>
            <a:ext cx="2090861" cy="304800"/>
          </a:xfrm>
          <a:prstGeom prst="rect">
            <a:avLst/>
          </a:prstGeom>
        </p:spPr>
        <p:txBody>
          <a:bodyPr/>
          <a:lstStyle>
            <a:lvl1pPr marL="0" indent="0" algn="ctr">
              <a:buNone/>
              <a:defRPr sz="1600" b="1" i="0">
                <a:solidFill>
                  <a:srgbClr val="1B365D"/>
                </a:solidFill>
                <a:latin typeface="Whitney Semibold" pitchFamily="2" charset="0"/>
              </a:defRPr>
            </a:lvl1pPr>
          </a:lstStyle>
          <a:p>
            <a:pPr lvl="0"/>
            <a:r>
              <a:rPr lang="en-US" dirty="0"/>
              <a:t>John Doe</a:t>
            </a:r>
          </a:p>
        </p:txBody>
      </p:sp>
      <p:sp>
        <p:nvSpPr>
          <p:cNvPr id="54" name="Text Placeholder 11">
            <a:extLst>
              <a:ext uri="{FF2B5EF4-FFF2-40B4-BE49-F238E27FC236}">
                <a16:creationId xmlns:a16="http://schemas.microsoft.com/office/drawing/2014/main" id="{4012FA33-233F-254C-AD23-97D15EDC44C2}"/>
              </a:ext>
            </a:extLst>
          </p:cNvPr>
          <p:cNvSpPr>
            <a:spLocks noGrp="1"/>
          </p:cNvSpPr>
          <p:nvPr>
            <p:ph type="body" sz="quarter" idx="26" hasCustomPrompt="1"/>
          </p:nvPr>
        </p:nvSpPr>
        <p:spPr>
          <a:xfrm>
            <a:off x="9567739" y="4936965"/>
            <a:ext cx="2090861" cy="549436"/>
          </a:xfrm>
          <a:prstGeom prst="rect">
            <a:avLst/>
          </a:prstGeom>
        </p:spPr>
        <p:txBody>
          <a:bodyPr/>
          <a:lstStyle>
            <a:lvl1pPr marL="0" indent="0" algn="ctr">
              <a:spcBef>
                <a:spcPts val="0"/>
              </a:spcBef>
              <a:buNone/>
              <a:defRPr sz="1200" b="0" i="0">
                <a:solidFill>
                  <a:srgbClr val="5B6770"/>
                </a:solidFill>
                <a:latin typeface="Whitney Book" pitchFamily="2" charset="0"/>
              </a:defRPr>
            </a:lvl1pPr>
          </a:lstStyle>
          <a:p>
            <a:pPr lvl="0"/>
            <a:r>
              <a:rPr lang="en-US" dirty="0"/>
              <a:t>Position</a:t>
            </a:r>
          </a:p>
          <a:p>
            <a:pPr lvl="0"/>
            <a:r>
              <a:rPr lang="en-US" dirty="0"/>
              <a:t>School Department</a:t>
            </a:r>
          </a:p>
        </p:txBody>
      </p:sp>
      <p:sp>
        <p:nvSpPr>
          <p:cNvPr id="55" name="Rectangle 54">
            <a:extLst>
              <a:ext uri="{FF2B5EF4-FFF2-40B4-BE49-F238E27FC236}">
                <a16:creationId xmlns:a16="http://schemas.microsoft.com/office/drawing/2014/main" id="{ACDEBC1D-D884-B342-B09A-5F37268B76B3}"/>
              </a:ext>
            </a:extLst>
          </p:cNvPr>
          <p:cNvSpPr/>
          <p:nvPr userDrawn="1"/>
        </p:nvSpPr>
        <p:spPr>
          <a:xfrm>
            <a:off x="9567739" y="4419600"/>
            <a:ext cx="2090861" cy="92234"/>
          </a:xfrm>
          <a:prstGeom prst="rect">
            <a:avLst/>
          </a:prstGeom>
          <a:gradFill>
            <a:gsLst>
              <a:gs pos="0">
                <a:srgbClr val="65B333"/>
              </a:gs>
              <a:gs pos="100000">
                <a:srgbClr val="319B4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52138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ull Screen Image">
    <p:spTree>
      <p:nvGrpSpPr>
        <p:cNvPr id="1" name=""/>
        <p:cNvGrpSpPr/>
        <p:nvPr/>
      </p:nvGrpSpPr>
      <p:grpSpPr>
        <a:xfrm>
          <a:off x="0" y="0"/>
          <a:ext cx="0" cy="0"/>
          <a:chOff x="0" y="0"/>
          <a:chExt cx="0" cy="0"/>
        </a:xfrm>
      </p:grpSpPr>
      <p:sp>
        <p:nvSpPr>
          <p:cNvPr id="5" name="Triangle 8">
            <a:extLst>
              <a:ext uri="{FF2B5EF4-FFF2-40B4-BE49-F238E27FC236}">
                <a16:creationId xmlns:a16="http://schemas.microsoft.com/office/drawing/2014/main" id="{4BE2D037-0233-F24F-81DF-3B45AC460CC9}"/>
              </a:ext>
            </a:extLst>
          </p:cNvPr>
          <p:cNvSpPr/>
          <p:nvPr userDrawn="1"/>
        </p:nvSpPr>
        <p:spPr>
          <a:xfrm flipH="1">
            <a:off x="8993677" y="6427301"/>
            <a:ext cx="3198323" cy="430697"/>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Lst>
            <a:ahLst/>
            <a:cxnLst>
              <a:cxn ang="0">
                <a:pos x="connsiteX0" y="connsiteY0"/>
              </a:cxn>
              <a:cxn ang="0">
                <a:pos x="connsiteX1" y="connsiteY1"/>
              </a:cxn>
              <a:cxn ang="0">
                <a:pos x="connsiteX2" y="connsiteY2"/>
              </a:cxn>
              <a:cxn ang="0">
                <a:pos x="connsiteX3" y="connsiteY3"/>
              </a:cxn>
            </a:cxnLst>
            <a:rect l="l" t="t" r="r" b="b"/>
            <a:pathLst>
              <a:path w="3347831" h="430697">
                <a:moveTo>
                  <a:pt x="1657" y="430697"/>
                </a:moveTo>
                <a:cubicBezTo>
                  <a:pt x="1105" y="300384"/>
                  <a:pt x="552" y="130313"/>
                  <a:pt x="0" y="0"/>
                </a:cubicBezTo>
                <a:lnTo>
                  <a:pt x="3347831" y="112644"/>
                </a:lnTo>
                <a:lnTo>
                  <a:pt x="1657" y="430697"/>
                </a:ln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CEDEA0B6-A0C1-B547-9A7C-4FCA1D5BD375}"/>
              </a:ext>
            </a:extLst>
          </p:cNvPr>
          <p:cNvSpPr>
            <a:spLocks noGrp="1"/>
          </p:cNvSpPr>
          <p:nvPr>
            <p:ph type="pic" idx="1"/>
          </p:nvPr>
        </p:nvSpPr>
        <p:spPr>
          <a:xfrm>
            <a:off x="-1" y="2"/>
            <a:ext cx="12188773" cy="6866466"/>
          </a:xfrm>
          <a:custGeom>
            <a:avLst/>
            <a:gdLst>
              <a:gd name="connsiteX0" fmla="*/ 0 w 12184954"/>
              <a:gd name="connsiteY0" fmla="*/ 0 h 3733800"/>
              <a:gd name="connsiteX1" fmla="*/ 12184954 w 12184954"/>
              <a:gd name="connsiteY1" fmla="*/ 0 h 3733800"/>
              <a:gd name="connsiteX2" fmla="*/ 12184954 w 12184954"/>
              <a:gd name="connsiteY2" fmla="*/ 3733800 h 3733800"/>
              <a:gd name="connsiteX3" fmla="*/ 0 w 12184954"/>
              <a:gd name="connsiteY3" fmla="*/ 3733800 h 3733800"/>
              <a:gd name="connsiteX4" fmla="*/ 0 w 12184954"/>
              <a:gd name="connsiteY4" fmla="*/ 0 h 3733800"/>
              <a:gd name="connsiteX0" fmla="*/ 0 w 12184954"/>
              <a:gd name="connsiteY0" fmla="*/ 0 h 4131365"/>
              <a:gd name="connsiteX1" fmla="*/ 12184954 w 12184954"/>
              <a:gd name="connsiteY1" fmla="*/ 0 h 4131365"/>
              <a:gd name="connsiteX2" fmla="*/ 12175015 w 12184954"/>
              <a:gd name="connsiteY2" fmla="*/ 4131365 h 4131365"/>
              <a:gd name="connsiteX3" fmla="*/ 0 w 12184954"/>
              <a:gd name="connsiteY3" fmla="*/ 3733800 h 4131365"/>
              <a:gd name="connsiteX4" fmla="*/ 0 w 12184954"/>
              <a:gd name="connsiteY4" fmla="*/ 0 h 4131365"/>
              <a:gd name="connsiteX0" fmla="*/ 0 w 12217348"/>
              <a:gd name="connsiteY0" fmla="*/ 0 h 6408898"/>
              <a:gd name="connsiteX1" fmla="*/ 12184954 w 12217348"/>
              <a:gd name="connsiteY1" fmla="*/ 0 h 6408898"/>
              <a:gd name="connsiteX2" fmla="*/ 12217348 w 12217348"/>
              <a:gd name="connsiteY2" fmla="*/ 6408898 h 6408898"/>
              <a:gd name="connsiteX3" fmla="*/ 0 w 12217348"/>
              <a:gd name="connsiteY3" fmla="*/ 3733800 h 6408898"/>
              <a:gd name="connsiteX4" fmla="*/ 0 w 12217348"/>
              <a:gd name="connsiteY4" fmla="*/ 0 h 6408898"/>
              <a:gd name="connsiteX0" fmla="*/ 0 w 12217348"/>
              <a:gd name="connsiteY0" fmla="*/ 0 h 6866466"/>
              <a:gd name="connsiteX1" fmla="*/ 12184954 w 12217348"/>
              <a:gd name="connsiteY1" fmla="*/ 0 h 6866466"/>
              <a:gd name="connsiteX2" fmla="*/ 12217348 w 12217348"/>
              <a:gd name="connsiteY2" fmla="*/ 6408898 h 6866466"/>
              <a:gd name="connsiteX3" fmla="*/ 0 w 12217348"/>
              <a:gd name="connsiteY3" fmla="*/ 6866466 h 6866466"/>
              <a:gd name="connsiteX4" fmla="*/ 0 w 12217348"/>
              <a:gd name="connsiteY4" fmla="*/ 0 h 6866466"/>
              <a:gd name="connsiteX0" fmla="*/ 0 w 12188773"/>
              <a:gd name="connsiteY0" fmla="*/ 0 h 6866466"/>
              <a:gd name="connsiteX1" fmla="*/ 12184954 w 12188773"/>
              <a:gd name="connsiteY1" fmla="*/ 0 h 6866466"/>
              <a:gd name="connsiteX2" fmla="*/ 12188773 w 12188773"/>
              <a:gd name="connsiteY2" fmla="*/ 6421598 h 6866466"/>
              <a:gd name="connsiteX3" fmla="*/ 0 w 12188773"/>
              <a:gd name="connsiteY3" fmla="*/ 6866466 h 6866466"/>
              <a:gd name="connsiteX4" fmla="*/ 0 w 12188773"/>
              <a:gd name="connsiteY4" fmla="*/ 0 h 6866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8773" h="6866466">
                <a:moveTo>
                  <a:pt x="0" y="0"/>
                </a:moveTo>
                <a:lnTo>
                  <a:pt x="12184954" y="0"/>
                </a:lnTo>
                <a:lnTo>
                  <a:pt x="12188773" y="6421598"/>
                </a:lnTo>
                <a:lnTo>
                  <a:pt x="0" y="6866466"/>
                </a:lnTo>
                <a:lnTo>
                  <a:pt x="0" y="0"/>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6" name="Text Placeholder 12">
            <a:extLst>
              <a:ext uri="{FF2B5EF4-FFF2-40B4-BE49-F238E27FC236}">
                <a16:creationId xmlns:a16="http://schemas.microsoft.com/office/drawing/2014/main" id="{ADCDB871-3DA2-5A4D-8867-FEBA9BCD5469}"/>
              </a:ext>
            </a:extLst>
          </p:cNvPr>
          <p:cNvSpPr>
            <a:spLocks noGrp="1"/>
          </p:cNvSpPr>
          <p:nvPr>
            <p:ph type="body" sz="quarter" idx="10" hasCustomPrompt="1"/>
          </p:nvPr>
        </p:nvSpPr>
        <p:spPr>
          <a:xfrm>
            <a:off x="455585" y="3657600"/>
            <a:ext cx="11277600" cy="1371600"/>
          </a:xfrm>
          <a:prstGeom prst="rect">
            <a:avLst/>
          </a:prstGeom>
        </p:spPr>
        <p:txBody>
          <a:bodyPr/>
          <a:lstStyle>
            <a:lvl1pPr marL="0" indent="0" algn="r">
              <a:buNone/>
              <a:defRPr sz="4800" b="1" i="0" spc="100" baseline="0">
                <a:solidFill>
                  <a:schemeClr val="bg1"/>
                </a:solidFill>
                <a:latin typeface="Stag Semibold" panose="02000503060000020004" pitchFamily="2" charset="77"/>
              </a:defRPr>
            </a:lvl1pPr>
          </a:lstStyle>
          <a:p>
            <a:pPr lvl="0"/>
            <a:r>
              <a:rPr lang="en-US" dirty="0"/>
              <a:t>This is a full-screen image</a:t>
            </a:r>
            <a:br>
              <a:rPr lang="en-US" dirty="0"/>
            </a:br>
            <a:r>
              <a:rPr lang="en-US" dirty="0"/>
              <a:t>with a caption</a:t>
            </a:r>
          </a:p>
        </p:txBody>
      </p:sp>
    </p:spTree>
    <p:extLst>
      <p:ext uri="{BB962C8B-B14F-4D97-AF65-F5344CB8AC3E}">
        <p14:creationId xmlns:p14="http://schemas.microsoft.com/office/powerpoint/2010/main" val="30354762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Full Screen Image">
    <p:spTree>
      <p:nvGrpSpPr>
        <p:cNvPr id="1" name=""/>
        <p:cNvGrpSpPr/>
        <p:nvPr/>
      </p:nvGrpSpPr>
      <p:grpSpPr>
        <a:xfrm>
          <a:off x="0" y="0"/>
          <a:ext cx="0" cy="0"/>
          <a:chOff x="0" y="0"/>
          <a:chExt cx="0" cy="0"/>
        </a:xfrm>
      </p:grpSpPr>
      <p:sp>
        <p:nvSpPr>
          <p:cNvPr id="5" name="Triangle 8">
            <a:extLst>
              <a:ext uri="{FF2B5EF4-FFF2-40B4-BE49-F238E27FC236}">
                <a16:creationId xmlns:a16="http://schemas.microsoft.com/office/drawing/2014/main" id="{4BE2D037-0233-F24F-81DF-3B45AC460CC9}"/>
              </a:ext>
            </a:extLst>
          </p:cNvPr>
          <p:cNvSpPr/>
          <p:nvPr userDrawn="1"/>
        </p:nvSpPr>
        <p:spPr>
          <a:xfrm flipH="1" flipV="1">
            <a:off x="304802" y="6517911"/>
            <a:ext cx="5816114" cy="346055"/>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5233968"/>
              <a:gd name="connsiteY0" fmla="*/ 434596 h 434596"/>
              <a:gd name="connsiteX1" fmla="*/ 0 w 5233968"/>
              <a:gd name="connsiteY1" fmla="*/ 3899 h 434596"/>
              <a:gd name="connsiteX2" fmla="*/ 5233968 w 5233968"/>
              <a:gd name="connsiteY2" fmla="*/ 0 h 434596"/>
              <a:gd name="connsiteX3" fmla="*/ 1657 w 5233968"/>
              <a:gd name="connsiteY3" fmla="*/ 434596 h 434596"/>
              <a:gd name="connsiteX0" fmla="*/ 0 w 6058082"/>
              <a:gd name="connsiteY0" fmla="*/ 446249 h 446249"/>
              <a:gd name="connsiteX1" fmla="*/ 824114 w 6058082"/>
              <a:gd name="connsiteY1" fmla="*/ 3899 h 446249"/>
              <a:gd name="connsiteX2" fmla="*/ 6058082 w 6058082"/>
              <a:gd name="connsiteY2" fmla="*/ 0 h 446249"/>
              <a:gd name="connsiteX3" fmla="*/ 0 w 6058082"/>
              <a:gd name="connsiteY3" fmla="*/ 446249 h 446249"/>
              <a:gd name="connsiteX0" fmla="*/ 3 w 6058085"/>
              <a:gd name="connsiteY0" fmla="*/ 454005 h 454005"/>
              <a:gd name="connsiteX1" fmla="*/ 64032 w 6058085"/>
              <a:gd name="connsiteY1" fmla="*/ 0 h 454005"/>
              <a:gd name="connsiteX2" fmla="*/ 6058085 w 6058085"/>
              <a:gd name="connsiteY2" fmla="*/ 7756 h 454005"/>
              <a:gd name="connsiteX3" fmla="*/ 3 w 6058085"/>
              <a:gd name="connsiteY3" fmla="*/ 454005 h 454005"/>
              <a:gd name="connsiteX0" fmla="*/ 8 w 6058090"/>
              <a:gd name="connsiteY0" fmla="*/ 454005 h 454005"/>
              <a:gd name="connsiteX1" fmla="*/ 64037 w 6058090"/>
              <a:gd name="connsiteY1" fmla="*/ 0 h 454005"/>
              <a:gd name="connsiteX2" fmla="*/ 6058090 w 6058090"/>
              <a:gd name="connsiteY2" fmla="*/ 7756 h 454005"/>
              <a:gd name="connsiteX3" fmla="*/ 8 w 6058090"/>
              <a:gd name="connsiteY3" fmla="*/ 454005 h 454005"/>
              <a:gd name="connsiteX0" fmla="*/ 4 w 6087996"/>
              <a:gd name="connsiteY0" fmla="*/ 449877 h 449877"/>
              <a:gd name="connsiteX1" fmla="*/ 93943 w 6087996"/>
              <a:gd name="connsiteY1" fmla="*/ 0 h 449877"/>
              <a:gd name="connsiteX2" fmla="*/ 6087996 w 6087996"/>
              <a:gd name="connsiteY2" fmla="*/ 7756 h 449877"/>
              <a:gd name="connsiteX3" fmla="*/ 4 w 6087996"/>
              <a:gd name="connsiteY3" fmla="*/ 449877 h 449877"/>
              <a:gd name="connsiteX0" fmla="*/ 0 w 6087992"/>
              <a:gd name="connsiteY0" fmla="*/ 449877 h 449877"/>
              <a:gd name="connsiteX1" fmla="*/ 93939 w 6087992"/>
              <a:gd name="connsiteY1" fmla="*/ 0 h 449877"/>
              <a:gd name="connsiteX2" fmla="*/ 6087992 w 6087992"/>
              <a:gd name="connsiteY2" fmla="*/ 7756 h 449877"/>
              <a:gd name="connsiteX3" fmla="*/ 0 w 6087992"/>
              <a:gd name="connsiteY3" fmla="*/ 449877 h 449877"/>
              <a:gd name="connsiteX0" fmla="*/ 0 w 6087992"/>
              <a:gd name="connsiteY0" fmla="*/ 449877 h 449877"/>
              <a:gd name="connsiteX1" fmla="*/ 93939 w 6087992"/>
              <a:gd name="connsiteY1" fmla="*/ 0 h 449877"/>
              <a:gd name="connsiteX2" fmla="*/ 6087992 w 6087992"/>
              <a:gd name="connsiteY2" fmla="*/ 7756 h 449877"/>
              <a:gd name="connsiteX3" fmla="*/ 0 w 6087992"/>
              <a:gd name="connsiteY3" fmla="*/ 449877 h 449877"/>
              <a:gd name="connsiteX0" fmla="*/ 0 w 6087992"/>
              <a:gd name="connsiteY0" fmla="*/ 449877 h 449877"/>
              <a:gd name="connsiteX1" fmla="*/ 87292 w 6087992"/>
              <a:gd name="connsiteY1" fmla="*/ 0 h 449877"/>
              <a:gd name="connsiteX2" fmla="*/ 6087992 w 6087992"/>
              <a:gd name="connsiteY2" fmla="*/ 7756 h 449877"/>
              <a:gd name="connsiteX3" fmla="*/ 0 w 6087992"/>
              <a:gd name="connsiteY3" fmla="*/ 449877 h 449877"/>
            </a:gdLst>
            <a:ahLst/>
            <a:cxnLst>
              <a:cxn ang="0">
                <a:pos x="connsiteX0" y="connsiteY0"/>
              </a:cxn>
              <a:cxn ang="0">
                <a:pos x="connsiteX1" y="connsiteY1"/>
              </a:cxn>
              <a:cxn ang="0">
                <a:pos x="connsiteX2" y="connsiteY2"/>
              </a:cxn>
              <a:cxn ang="0">
                <a:pos x="connsiteX3" y="connsiteY3"/>
              </a:cxn>
            </a:cxnLst>
            <a:rect l="l" t="t" r="r" b="b"/>
            <a:pathLst>
              <a:path w="6087992" h="449877">
                <a:moveTo>
                  <a:pt x="0" y="449877"/>
                </a:moveTo>
                <a:cubicBezTo>
                  <a:pt x="26035" y="307181"/>
                  <a:pt x="66926" y="124486"/>
                  <a:pt x="87292" y="0"/>
                </a:cubicBezTo>
                <a:lnTo>
                  <a:pt x="6087992" y="7756"/>
                </a:lnTo>
                <a:cubicBezTo>
                  <a:pt x="4972601" y="113774"/>
                  <a:pt x="1115391" y="343859"/>
                  <a:pt x="0" y="449877"/>
                </a:cubicBez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CEDEA0B6-A0C1-B547-9A7C-4FCA1D5BD375}"/>
              </a:ext>
            </a:extLst>
          </p:cNvPr>
          <p:cNvSpPr>
            <a:spLocks noGrp="1"/>
          </p:cNvSpPr>
          <p:nvPr>
            <p:ph type="pic" idx="1"/>
          </p:nvPr>
        </p:nvSpPr>
        <p:spPr>
          <a:xfrm>
            <a:off x="6033247" y="2"/>
            <a:ext cx="6164490" cy="6875430"/>
          </a:xfrm>
          <a:custGeom>
            <a:avLst/>
            <a:gdLst>
              <a:gd name="connsiteX0" fmla="*/ 0 w 12184954"/>
              <a:gd name="connsiteY0" fmla="*/ 0 h 3733800"/>
              <a:gd name="connsiteX1" fmla="*/ 12184954 w 12184954"/>
              <a:gd name="connsiteY1" fmla="*/ 0 h 3733800"/>
              <a:gd name="connsiteX2" fmla="*/ 12184954 w 12184954"/>
              <a:gd name="connsiteY2" fmla="*/ 3733800 h 3733800"/>
              <a:gd name="connsiteX3" fmla="*/ 0 w 12184954"/>
              <a:gd name="connsiteY3" fmla="*/ 3733800 h 3733800"/>
              <a:gd name="connsiteX4" fmla="*/ 0 w 12184954"/>
              <a:gd name="connsiteY4" fmla="*/ 0 h 3733800"/>
              <a:gd name="connsiteX0" fmla="*/ 0 w 12184954"/>
              <a:gd name="connsiteY0" fmla="*/ 0 h 4131365"/>
              <a:gd name="connsiteX1" fmla="*/ 12184954 w 12184954"/>
              <a:gd name="connsiteY1" fmla="*/ 0 h 4131365"/>
              <a:gd name="connsiteX2" fmla="*/ 12175015 w 12184954"/>
              <a:gd name="connsiteY2" fmla="*/ 4131365 h 4131365"/>
              <a:gd name="connsiteX3" fmla="*/ 0 w 12184954"/>
              <a:gd name="connsiteY3" fmla="*/ 3733800 h 4131365"/>
              <a:gd name="connsiteX4" fmla="*/ 0 w 12184954"/>
              <a:gd name="connsiteY4" fmla="*/ 0 h 4131365"/>
              <a:gd name="connsiteX0" fmla="*/ 0 w 12217348"/>
              <a:gd name="connsiteY0" fmla="*/ 0 h 6408898"/>
              <a:gd name="connsiteX1" fmla="*/ 12184954 w 12217348"/>
              <a:gd name="connsiteY1" fmla="*/ 0 h 6408898"/>
              <a:gd name="connsiteX2" fmla="*/ 12217348 w 12217348"/>
              <a:gd name="connsiteY2" fmla="*/ 6408898 h 6408898"/>
              <a:gd name="connsiteX3" fmla="*/ 0 w 12217348"/>
              <a:gd name="connsiteY3" fmla="*/ 3733800 h 6408898"/>
              <a:gd name="connsiteX4" fmla="*/ 0 w 12217348"/>
              <a:gd name="connsiteY4" fmla="*/ 0 h 6408898"/>
              <a:gd name="connsiteX0" fmla="*/ 0 w 12217348"/>
              <a:gd name="connsiteY0" fmla="*/ 0 h 6866466"/>
              <a:gd name="connsiteX1" fmla="*/ 12184954 w 12217348"/>
              <a:gd name="connsiteY1" fmla="*/ 0 h 6866466"/>
              <a:gd name="connsiteX2" fmla="*/ 12217348 w 12217348"/>
              <a:gd name="connsiteY2" fmla="*/ 6408898 h 6866466"/>
              <a:gd name="connsiteX3" fmla="*/ 0 w 12217348"/>
              <a:gd name="connsiteY3" fmla="*/ 6866466 h 6866466"/>
              <a:gd name="connsiteX4" fmla="*/ 0 w 12217348"/>
              <a:gd name="connsiteY4" fmla="*/ 0 h 6866466"/>
              <a:gd name="connsiteX0" fmla="*/ 0 w 12188773"/>
              <a:gd name="connsiteY0" fmla="*/ 0 h 6866466"/>
              <a:gd name="connsiteX1" fmla="*/ 12184954 w 12188773"/>
              <a:gd name="connsiteY1" fmla="*/ 0 h 6866466"/>
              <a:gd name="connsiteX2" fmla="*/ 12188773 w 12188773"/>
              <a:gd name="connsiteY2" fmla="*/ 6421598 h 6866466"/>
              <a:gd name="connsiteX3" fmla="*/ 0 w 12188773"/>
              <a:gd name="connsiteY3" fmla="*/ 6866466 h 6866466"/>
              <a:gd name="connsiteX4" fmla="*/ 0 w 12188773"/>
              <a:gd name="connsiteY4" fmla="*/ 0 h 6866466"/>
              <a:gd name="connsiteX0" fmla="*/ 0 w 12197737"/>
              <a:gd name="connsiteY0" fmla="*/ 0 h 6866466"/>
              <a:gd name="connsiteX1" fmla="*/ 12184954 w 12197737"/>
              <a:gd name="connsiteY1" fmla="*/ 0 h 6866466"/>
              <a:gd name="connsiteX2" fmla="*/ 12197737 w 12197737"/>
              <a:gd name="connsiteY2" fmla="*/ 6860868 h 6866466"/>
              <a:gd name="connsiteX3" fmla="*/ 0 w 12197737"/>
              <a:gd name="connsiteY3" fmla="*/ 6866466 h 6866466"/>
              <a:gd name="connsiteX4" fmla="*/ 0 w 12197737"/>
              <a:gd name="connsiteY4" fmla="*/ 0 h 6866466"/>
              <a:gd name="connsiteX0" fmla="*/ 8355105 w 12197737"/>
              <a:gd name="connsiteY0" fmla="*/ 8965 h 6866466"/>
              <a:gd name="connsiteX1" fmla="*/ 12184954 w 12197737"/>
              <a:gd name="connsiteY1" fmla="*/ 0 h 6866466"/>
              <a:gd name="connsiteX2" fmla="*/ 12197737 w 12197737"/>
              <a:gd name="connsiteY2" fmla="*/ 6860868 h 6866466"/>
              <a:gd name="connsiteX3" fmla="*/ 0 w 12197737"/>
              <a:gd name="connsiteY3" fmla="*/ 6866466 h 6866466"/>
              <a:gd name="connsiteX4" fmla="*/ 8355105 w 12197737"/>
              <a:gd name="connsiteY4" fmla="*/ 8965 h 6866466"/>
              <a:gd name="connsiteX0" fmla="*/ 1963270 w 5805902"/>
              <a:gd name="connsiteY0" fmla="*/ 8965 h 6875430"/>
              <a:gd name="connsiteX1" fmla="*/ 5793119 w 5805902"/>
              <a:gd name="connsiteY1" fmla="*/ 0 h 6875430"/>
              <a:gd name="connsiteX2" fmla="*/ 5805902 w 5805902"/>
              <a:gd name="connsiteY2" fmla="*/ 6860868 h 6875430"/>
              <a:gd name="connsiteX3" fmla="*/ 0 w 5805902"/>
              <a:gd name="connsiteY3" fmla="*/ 6875430 h 6875430"/>
              <a:gd name="connsiteX4" fmla="*/ 1963270 w 5805902"/>
              <a:gd name="connsiteY4" fmla="*/ 8965 h 6875430"/>
              <a:gd name="connsiteX0" fmla="*/ 1281952 w 5805902"/>
              <a:gd name="connsiteY0" fmla="*/ 8965 h 6875430"/>
              <a:gd name="connsiteX1" fmla="*/ 5793119 w 5805902"/>
              <a:gd name="connsiteY1" fmla="*/ 0 h 6875430"/>
              <a:gd name="connsiteX2" fmla="*/ 5805902 w 5805902"/>
              <a:gd name="connsiteY2" fmla="*/ 6860868 h 6875430"/>
              <a:gd name="connsiteX3" fmla="*/ 0 w 5805902"/>
              <a:gd name="connsiteY3" fmla="*/ 6875430 h 6875430"/>
              <a:gd name="connsiteX4" fmla="*/ 1281952 w 5805902"/>
              <a:gd name="connsiteY4" fmla="*/ 8965 h 6875430"/>
              <a:gd name="connsiteX0" fmla="*/ 1640540 w 6164490"/>
              <a:gd name="connsiteY0" fmla="*/ 8965 h 6875430"/>
              <a:gd name="connsiteX1" fmla="*/ 6151707 w 6164490"/>
              <a:gd name="connsiteY1" fmla="*/ 0 h 6875430"/>
              <a:gd name="connsiteX2" fmla="*/ 6164490 w 6164490"/>
              <a:gd name="connsiteY2" fmla="*/ 6860868 h 6875430"/>
              <a:gd name="connsiteX3" fmla="*/ 0 w 6164490"/>
              <a:gd name="connsiteY3" fmla="*/ 6875430 h 6875430"/>
              <a:gd name="connsiteX4" fmla="*/ 1640540 w 6164490"/>
              <a:gd name="connsiteY4" fmla="*/ 8965 h 687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4490" h="6875430">
                <a:moveTo>
                  <a:pt x="1640540" y="8965"/>
                </a:moveTo>
                <a:lnTo>
                  <a:pt x="6151707" y="0"/>
                </a:lnTo>
                <a:lnTo>
                  <a:pt x="6164490" y="6860868"/>
                </a:lnTo>
                <a:lnTo>
                  <a:pt x="0" y="6875430"/>
                </a:lnTo>
                <a:lnTo>
                  <a:pt x="1640540" y="8965"/>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12">
            <a:extLst>
              <a:ext uri="{FF2B5EF4-FFF2-40B4-BE49-F238E27FC236}">
                <a16:creationId xmlns:a16="http://schemas.microsoft.com/office/drawing/2014/main" id="{1A43737C-FC2A-A541-BED0-EAA8BD7FD7A4}"/>
              </a:ext>
            </a:extLst>
          </p:cNvPr>
          <p:cNvSpPr>
            <a:spLocks noGrp="1"/>
          </p:cNvSpPr>
          <p:nvPr>
            <p:ph type="body" sz="quarter" idx="11" hasCustomPrompt="1"/>
          </p:nvPr>
        </p:nvSpPr>
        <p:spPr>
          <a:xfrm>
            <a:off x="457200" y="457200"/>
            <a:ext cx="5433392" cy="734732"/>
          </a:xfrm>
          <a:prstGeom prst="rect">
            <a:avLst/>
          </a:prstGeom>
        </p:spPr>
        <p:txBody>
          <a:bodyPr/>
          <a:lstStyle>
            <a:lvl1pPr marL="0" indent="0">
              <a:buNone/>
              <a:defRPr sz="3400" b="1" i="0" spc="100" baseline="0">
                <a:solidFill>
                  <a:srgbClr val="65B333"/>
                </a:solidFill>
                <a:latin typeface="Stag Semibold" panose="02000503060000020004" pitchFamily="2" charset="77"/>
              </a:defRPr>
            </a:lvl1pPr>
          </a:lstStyle>
          <a:p>
            <a:pPr lvl="0"/>
            <a:r>
              <a:rPr lang="en-US" dirty="0"/>
              <a:t>Profile Pictures</a:t>
            </a:r>
          </a:p>
        </p:txBody>
      </p:sp>
      <p:sp>
        <p:nvSpPr>
          <p:cNvPr id="13" name="Text Placeholder 12">
            <a:extLst>
              <a:ext uri="{FF2B5EF4-FFF2-40B4-BE49-F238E27FC236}">
                <a16:creationId xmlns:a16="http://schemas.microsoft.com/office/drawing/2014/main" id="{91A5CFD9-BAAA-AB4F-AEDA-18345055492D}"/>
              </a:ext>
            </a:extLst>
          </p:cNvPr>
          <p:cNvSpPr>
            <a:spLocks noGrp="1"/>
          </p:cNvSpPr>
          <p:nvPr>
            <p:ph type="body" sz="quarter" idx="12" hasCustomPrompt="1"/>
          </p:nvPr>
        </p:nvSpPr>
        <p:spPr>
          <a:xfrm>
            <a:off x="457200" y="1447800"/>
            <a:ext cx="5816114" cy="4495800"/>
          </a:xfrm>
          <a:prstGeom prst="rect">
            <a:avLst/>
          </a:prstGeom>
        </p:spPr>
        <p:txBody>
          <a:bodyPr/>
          <a:lstStyle>
            <a:lvl1pPr marL="0" indent="0">
              <a:buNone/>
              <a:defRPr sz="2400" b="0" i="0">
                <a:solidFill>
                  <a:srgbClr val="5B6770"/>
                </a:solidFill>
                <a:latin typeface="Whitney Book" pitchFamily="2" charset="0"/>
              </a:defRPr>
            </a:lvl1pPr>
          </a:lstStyle>
          <a:p>
            <a:pPr>
              <a:lnSpc>
                <a:spcPct val="110000"/>
              </a:lnSpc>
              <a:spcAft>
                <a:spcPts val="1200"/>
              </a:spcAft>
            </a:pPr>
            <a:r>
              <a:rPr lang="en-CA" sz="2400" dirty="0">
                <a:solidFill>
                  <a:srgbClr val="5B6770"/>
                </a:solidFill>
                <a:latin typeface="Whitney Book" pitchFamily="2" charset="0"/>
              </a:rPr>
              <a:t>Lorem ipsum dolor sit </a:t>
            </a:r>
            <a:r>
              <a:rPr lang="en-CA" sz="2400" dirty="0" err="1">
                <a:solidFill>
                  <a:srgbClr val="5B6770"/>
                </a:solidFill>
                <a:latin typeface="Whitney Book" pitchFamily="2" charset="0"/>
              </a:rPr>
              <a:t>amet</a:t>
            </a:r>
            <a:r>
              <a:rPr lang="en-CA" sz="2400" dirty="0">
                <a:solidFill>
                  <a:srgbClr val="5B6770"/>
                </a:solidFill>
                <a:latin typeface="Whitney Book" pitchFamily="2" charset="0"/>
              </a:rPr>
              <a:t>, </a:t>
            </a:r>
            <a:r>
              <a:rPr lang="en-CA" sz="2400" dirty="0" err="1">
                <a:solidFill>
                  <a:srgbClr val="5B6770"/>
                </a:solidFill>
                <a:latin typeface="Whitney Book" pitchFamily="2" charset="0"/>
              </a:rPr>
              <a:t>consectetur</a:t>
            </a:r>
            <a:r>
              <a:rPr lang="en-CA" sz="2400" dirty="0">
                <a:solidFill>
                  <a:srgbClr val="5B6770"/>
                </a:solidFill>
                <a:latin typeface="Whitney Book" pitchFamily="2" charset="0"/>
              </a:rPr>
              <a:t> </a:t>
            </a:r>
            <a:r>
              <a:rPr lang="en-CA" sz="2400" dirty="0" err="1">
                <a:solidFill>
                  <a:srgbClr val="5B6770"/>
                </a:solidFill>
                <a:latin typeface="Whitney Book" pitchFamily="2" charset="0"/>
              </a:rPr>
              <a:t>adipiscing</a:t>
            </a:r>
            <a:r>
              <a:rPr lang="en-CA" sz="2400" dirty="0">
                <a:solidFill>
                  <a:srgbClr val="5B6770"/>
                </a:solidFill>
                <a:latin typeface="Whitney Book" pitchFamily="2" charset="0"/>
              </a:rPr>
              <a:t> </a:t>
            </a:r>
            <a:r>
              <a:rPr lang="en-CA" sz="2400" dirty="0" err="1">
                <a:solidFill>
                  <a:srgbClr val="5B6770"/>
                </a:solidFill>
                <a:latin typeface="Whitney Book" pitchFamily="2" charset="0"/>
              </a:rPr>
              <a:t>elit</a:t>
            </a:r>
            <a:r>
              <a:rPr lang="en-CA" sz="2400" dirty="0">
                <a:solidFill>
                  <a:srgbClr val="5B6770"/>
                </a:solidFill>
                <a:latin typeface="Whitney Book" pitchFamily="2" charset="0"/>
              </a:rPr>
              <a:t>. </a:t>
            </a:r>
            <a:r>
              <a:rPr lang="en-CA" sz="2400" dirty="0" err="1">
                <a:solidFill>
                  <a:srgbClr val="5B6770"/>
                </a:solidFill>
                <a:latin typeface="Whitney Book" pitchFamily="2" charset="0"/>
              </a:rPr>
              <a:t>Praesent</a:t>
            </a:r>
            <a:r>
              <a:rPr lang="en-CA" sz="2400" dirty="0">
                <a:solidFill>
                  <a:srgbClr val="5B6770"/>
                </a:solidFill>
                <a:latin typeface="Whitney Book" pitchFamily="2" charset="0"/>
              </a:rPr>
              <a:t> tempus at dolor vel gravida. </a:t>
            </a:r>
            <a:r>
              <a:rPr lang="en-CA" sz="2400" dirty="0" err="1">
                <a:solidFill>
                  <a:srgbClr val="5B6770"/>
                </a:solidFill>
                <a:latin typeface="Whitney Book" pitchFamily="2" charset="0"/>
              </a:rPr>
              <a:t>Quisque</a:t>
            </a:r>
            <a:r>
              <a:rPr lang="en-CA" sz="2400" dirty="0">
                <a:solidFill>
                  <a:srgbClr val="5B6770"/>
                </a:solidFill>
                <a:latin typeface="Whitney Book" pitchFamily="2" charset="0"/>
              </a:rPr>
              <a:t> </a:t>
            </a:r>
            <a:r>
              <a:rPr lang="en-CA" sz="2400" dirty="0" err="1">
                <a:solidFill>
                  <a:srgbClr val="5B6770"/>
                </a:solidFill>
                <a:latin typeface="Whitney Book" pitchFamily="2" charset="0"/>
              </a:rPr>
              <a:t>sollicitudin</a:t>
            </a:r>
            <a:r>
              <a:rPr lang="en-CA" sz="2400" dirty="0">
                <a:solidFill>
                  <a:srgbClr val="5B6770"/>
                </a:solidFill>
                <a:latin typeface="Whitney Book" pitchFamily="2" charset="0"/>
              </a:rPr>
              <a:t> </a:t>
            </a:r>
            <a:r>
              <a:rPr lang="en-CA" sz="2400" dirty="0" err="1">
                <a:solidFill>
                  <a:srgbClr val="5B6770"/>
                </a:solidFill>
                <a:latin typeface="Whitney Book" pitchFamily="2" charset="0"/>
              </a:rPr>
              <a:t>enim</a:t>
            </a:r>
            <a:r>
              <a:rPr lang="en-CA" sz="2400" dirty="0">
                <a:solidFill>
                  <a:srgbClr val="5B6770"/>
                </a:solidFill>
                <a:latin typeface="Whitney Book" pitchFamily="2" charset="0"/>
              </a:rPr>
              <a:t> sed libero lacinia </a:t>
            </a:r>
            <a:r>
              <a:rPr lang="en-CA" sz="2400" dirty="0" err="1">
                <a:solidFill>
                  <a:srgbClr val="5B6770"/>
                </a:solidFill>
                <a:latin typeface="Whitney Book" pitchFamily="2" charset="0"/>
              </a:rPr>
              <a:t>sollicitudin</a:t>
            </a:r>
            <a:r>
              <a:rPr lang="en-CA" sz="2400" dirty="0">
                <a:solidFill>
                  <a:srgbClr val="5B6770"/>
                </a:solidFill>
                <a:latin typeface="Whitney Book" pitchFamily="2" charset="0"/>
              </a:rPr>
              <a:t>. </a:t>
            </a:r>
            <a:r>
              <a:rPr lang="en-CA" sz="2400" dirty="0" err="1">
                <a:solidFill>
                  <a:srgbClr val="5B6770"/>
                </a:solidFill>
                <a:latin typeface="Whitney Book" pitchFamily="2" charset="0"/>
              </a:rPr>
              <a:t>Phasellus</a:t>
            </a:r>
            <a:r>
              <a:rPr lang="en-CA" sz="2400" dirty="0">
                <a:solidFill>
                  <a:srgbClr val="5B6770"/>
                </a:solidFill>
                <a:latin typeface="Whitney Book" pitchFamily="2" charset="0"/>
              </a:rPr>
              <a:t> </a:t>
            </a:r>
            <a:r>
              <a:rPr lang="en-CA" sz="2400" dirty="0" err="1">
                <a:solidFill>
                  <a:srgbClr val="5B6770"/>
                </a:solidFill>
                <a:latin typeface="Whitney Book" pitchFamily="2" charset="0"/>
              </a:rPr>
              <a:t>lectus</a:t>
            </a:r>
            <a:r>
              <a:rPr lang="en-CA" sz="2400" dirty="0">
                <a:solidFill>
                  <a:srgbClr val="5B6770"/>
                </a:solidFill>
                <a:latin typeface="Whitney Book" pitchFamily="2" charset="0"/>
              </a:rPr>
              <a:t> magna, lacinia a pharetra dictum, </a:t>
            </a:r>
            <a:r>
              <a:rPr lang="en-CA" sz="2400" dirty="0" err="1">
                <a:solidFill>
                  <a:srgbClr val="5B6770"/>
                </a:solidFill>
                <a:latin typeface="Whitney Book" pitchFamily="2" charset="0"/>
              </a:rPr>
              <a:t>dapibus</a:t>
            </a:r>
            <a:r>
              <a:rPr lang="en-CA" sz="2400" dirty="0">
                <a:solidFill>
                  <a:srgbClr val="5B6770"/>
                </a:solidFill>
                <a:latin typeface="Whitney Book" pitchFamily="2" charset="0"/>
              </a:rPr>
              <a:t> et </a:t>
            </a:r>
            <a:r>
              <a:rPr lang="en-CA" sz="2400" dirty="0" err="1">
                <a:solidFill>
                  <a:srgbClr val="5B6770"/>
                </a:solidFill>
                <a:latin typeface="Whitney Book" pitchFamily="2" charset="0"/>
              </a:rPr>
              <a:t>erat</a:t>
            </a:r>
            <a:r>
              <a:rPr lang="en-CA" sz="2400" dirty="0">
                <a:solidFill>
                  <a:srgbClr val="5B6770"/>
                </a:solidFill>
                <a:latin typeface="Whitney Book" pitchFamily="2" charset="0"/>
              </a:rPr>
              <a:t>. Ut non </a:t>
            </a:r>
            <a:r>
              <a:rPr lang="en-CA" sz="2400" dirty="0" err="1">
                <a:solidFill>
                  <a:srgbClr val="5B6770"/>
                </a:solidFill>
                <a:latin typeface="Whitney Book" pitchFamily="2" charset="0"/>
              </a:rPr>
              <a:t>finibus</a:t>
            </a:r>
            <a:r>
              <a:rPr lang="en-CA" sz="2400" dirty="0">
                <a:solidFill>
                  <a:srgbClr val="5B6770"/>
                </a:solidFill>
                <a:latin typeface="Whitney Book" pitchFamily="2" charset="0"/>
              </a:rPr>
              <a:t> est. </a:t>
            </a:r>
            <a:r>
              <a:rPr lang="en-CA" sz="2400" dirty="0" err="1">
                <a:solidFill>
                  <a:srgbClr val="5B6770"/>
                </a:solidFill>
                <a:latin typeface="Whitney Book" pitchFamily="2" charset="0"/>
              </a:rPr>
              <a:t>Phasellus</a:t>
            </a:r>
            <a:r>
              <a:rPr lang="en-CA" sz="2400" dirty="0">
                <a:solidFill>
                  <a:srgbClr val="5B6770"/>
                </a:solidFill>
                <a:latin typeface="Whitney Book" pitchFamily="2" charset="0"/>
              </a:rPr>
              <a:t> </a:t>
            </a:r>
            <a:r>
              <a:rPr lang="en-CA" sz="2400" dirty="0" err="1">
                <a:solidFill>
                  <a:srgbClr val="5B6770"/>
                </a:solidFill>
                <a:latin typeface="Whitney Book" pitchFamily="2" charset="0"/>
              </a:rPr>
              <a:t>egestas</a:t>
            </a:r>
            <a:r>
              <a:rPr lang="en-CA" sz="2400" dirty="0">
                <a:solidFill>
                  <a:srgbClr val="5B6770"/>
                </a:solidFill>
                <a:latin typeface="Whitney Book" pitchFamily="2" charset="0"/>
              </a:rPr>
              <a:t> </a:t>
            </a:r>
            <a:r>
              <a:rPr lang="en-CA" sz="2400" dirty="0" err="1">
                <a:solidFill>
                  <a:srgbClr val="5B6770"/>
                </a:solidFill>
                <a:latin typeface="Whitney Book" pitchFamily="2" charset="0"/>
              </a:rPr>
              <a:t>ultricies</a:t>
            </a:r>
            <a:r>
              <a:rPr lang="en-CA" sz="2400" dirty="0">
                <a:solidFill>
                  <a:srgbClr val="5B6770"/>
                </a:solidFill>
                <a:latin typeface="Whitney Book" pitchFamily="2" charset="0"/>
              </a:rPr>
              <a:t> </a:t>
            </a:r>
            <a:r>
              <a:rPr lang="en-CA" sz="2400" dirty="0" err="1">
                <a:solidFill>
                  <a:srgbClr val="5B6770"/>
                </a:solidFill>
                <a:latin typeface="Whitney Book" pitchFamily="2" charset="0"/>
              </a:rPr>
              <a:t>quam</a:t>
            </a:r>
            <a:r>
              <a:rPr lang="en-CA" sz="2400" dirty="0">
                <a:solidFill>
                  <a:srgbClr val="5B6770"/>
                </a:solidFill>
                <a:latin typeface="Whitney Book" pitchFamily="2" charset="0"/>
              </a:rPr>
              <a:t> in </a:t>
            </a:r>
            <a:r>
              <a:rPr lang="en-CA" sz="2400" dirty="0" err="1">
                <a:solidFill>
                  <a:srgbClr val="5B6770"/>
                </a:solidFill>
                <a:latin typeface="Whitney Book" pitchFamily="2" charset="0"/>
              </a:rPr>
              <a:t>imperdiet</a:t>
            </a:r>
            <a:r>
              <a:rPr lang="en-CA" sz="2400" dirty="0">
                <a:solidFill>
                  <a:srgbClr val="5B6770"/>
                </a:solidFill>
                <a:latin typeface="Whitney Book" pitchFamily="2" charset="0"/>
              </a:rPr>
              <a:t>. </a:t>
            </a:r>
            <a:r>
              <a:rPr lang="en-CA" sz="2400" dirty="0" err="1">
                <a:solidFill>
                  <a:srgbClr val="5B6770"/>
                </a:solidFill>
                <a:latin typeface="Whitney Book" pitchFamily="2" charset="0"/>
              </a:rPr>
              <a:t>Proin</a:t>
            </a:r>
            <a:r>
              <a:rPr lang="en-CA" sz="2400" dirty="0">
                <a:solidFill>
                  <a:srgbClr val="5B6770"/>
                </a:solidFill>
                <a:latin typeface="Whitney Book" pitchFamily="2" charset="0"/>
              </a:rPr>
              <a:t> </a:t>
            </a:r>
            <a:r>
              <a:rPr lang="en-CA" sz="2400" dirty="0" err="1">
                <a:solidFill>
                  <a:srgbClr val="5B6770"/>
                </a:solidFill>
                <a:latin typeface="Whitney Book" pitchFamily="2" charset="0"/>
              </a:rPr>
              <a:t>mattis</a:t>
            </a:r>
            <a:r>
              <a:rPr lang="en-CA" sz="2400" dirty="0">
                <a:solidFill>
                  <a:srgbClr val="5B6770"/>
                </a:solidFill>
                <a:latin typeface="Whitney Book" pitchFamily="2" charset="0"/>
              </a:rPr>
              <a:t> </a:t>
            </a:r>
            <a:r>
              <a:rPr lang="en-CA" sz="2400" dirty="0" err="1">
                <a:solidFill>
                  <a:srgbClr val="5B6770"/>
                </a:solidFill>
                <a:latin typeface="Whitney Book" pitchFamily="2" charset="0"/>
              </a:rPr>
              <a:t>lacus</a:t>
            </a:r>
            <a:r>
              <a:rPr lang="en-CA" sz="2400" dirty="0">
                <a:solidFill>
                  <a:srgbClr val="5B6770"/>
                </a:solidFill>
                <a:latin typeface="Whitney Book" pitchFamily="2" charset="0"/>
              </a:rPr>
              <a:t> </a:t>
            </a:r>
            <a:r>
              <a:rPr lang="en-CA" sz="2400" dirty="0" err="1">
                <a:solidFill>
                  <a:srgbClr val="5B6770"/>
                </a:solidFill>
                <a:latin typeface="Whitney Book" pitchFamily="2" charset="0"/>
              </a:rPr>
              <a:t>accumsan</a:t>
            </a:r>
            <a:r>
              <a:rPr lang="en-CA" sz="2400" dirty="0">
                <a:solidFill>
                  <a:srgbClr val="5B6770"/>
                </a:solidFill>
                <a:latin typeface="Whitney Book" pitchFamily="2" charset="0"/>
              </a:rPr>
              <a:t> </a:t>
            </a:r>
            <a:r>
              <a:rPr lang="en-CA" sz="2400" dirty="0" err="1">
                <a:solidFill>
                  <a:srgbClr val="5B6770"/>
                </a:solidFill>
                <a:latin typeface="Whitney Book" pitchFamily="2" charset="0"/>
              </a:rPr>
              <a:t>nunc</a:t>
            </a:r>
            <a:r>
              <a:rPr lang="en-CA" sz="2400" dirty="0">
                <a:solidFill>
                  <a:srgbClr val="5B6770"/>
                </a:solidFill>
                <a:latin typeface="Whitney Book" pitchFamily="2" charset="0"/>
              </a:rPr>
              <a:t> </a:t>
            </a:r>
            <a:r>
              <a:rPr lang="en-CA" sz="2400" dirty="0" err="1">
                <a:solidFill>
                  <a:srgbClr val="5B6770"/>
                </a:solidFill>
                <a:latin typeface="Whitney Book" pitchFamily="2" charset="0"/>
              </a:rPr>
              <a:t>viverra</a:t>
            </a:r>
            <a:r>
              <a:rPr lang="en-CA" sz="2400" dirty="0">
                <a:solidFill>
                  <a:srgbClr val="5B6770"/>
                </a:solidFill>
                <a:latin typeface="Whitney Book" pitchFamily="2" charset="0"/>
              </a:rPr>
              <a:t> </a:t>
            </a:r>
            <a:r>
              <a:rPr lang="en-CA" sz="2400" dirty="0" err="1">
                <a:solidFill>
                  <a:srgbClr val="5B6770"/>
                </a:solidFill>
                <a:latin typeface="Whitney Book" pitchFamily="2" charset="0"/>
              </a:rPr>
              <a:t>fringilla</a:t>
            </a:r>
            <a:r>
              <a:rPr lang="en-CA" sz="2400" dirty="0">
                <a:solidFill>
                  <a:srgbClr val="5B6770"/>
                </a:solidFill>
                <a:latin typeface="Whitney Book" pitchFamily="2" charset="0"/>
              </a:rPr>
              <a:t>.</a:t>
            </a:r>
          </a:p>
          <a:p>
            <a:pPr>
              <a:lnSpc>
                <a:spcPct val="110000"/>
              </a:lnSpc>
              <a:spcAft>
                <a:spcPts val="1200"/>
              </a:spcAft>
            </a:pPr>
            <a:r>
              <a:rPr lang="en-CA" sz="2400" dirty="0">
                <a:solidFill>
                  <a:srgbClr val="5B6770"/>
                </a:solidFill>
                <a:latin typeface="Whitney Book" pitchFamily="2" charset="0"/>
              </a:rPr>
              <a:t>Ut non </a:t>
            </a:r>
            <a:r>
              <a:rPr lang="en-CA" sz="2400" dirty="0" err="1">
                <a:solidFill>
                  <a:srgbClr val="5B6770"/>
                </a:solidFill>
                <a:latin typeface="Whitney Book" pitchFamily="2" charset="0"/>
              </a:rPr>
              <a:t>finibus</a:t>
            </a:r>
            <a:r>
              <a:rPr lang="en-CA" sz="2400" dirty="0">
                <a:solidFill>
                  <a:srgbClr val="5B6770"/>
                </a:solidFill>
                <a:latin typeface="Whitney Book" pitchFamily="2" charset="0"/>
              </a:rPr>
              <a:t> est. </a:t>
            </a:r>
            <a:r>
              <a:rPr lang="en-CA" sz="2400" dirty="0" err="1">
                <a:solidFill>
                  <a:srgbClr val="5B6770"/>
                </a:solidFill>
                <a:latin typeface="Whitney Book" pitchFamily="2" charset="0"/>
              </a:rPr>
              <a:t>Phasellus</a:t>
            </a:r>
            <a:r>
              <a:rPr lang="en-CA" sz="2400" dirty="0">
                <a:solidFill>
                  <a:srgbClr val="5B6770"/>
                </a:solidFill>
                <a:latin typeface="Whitney Book" pitchFamily="2" charset="0"/>
              </a:rPr>
              <a:t> </a:t>
            </a:r>
            <a:r>
              <a:rPr lang="en-CA" sz="2400" dirty="0" err="1">
                <a:solidFill>
                  <a:srgbClr val="5B6770"/>
                </a:solidFill>
                <a:latin typeface="Whitney Book" pitchFamily="2" charset="0"/>
              </a:rPr>
              <a:t>egestas</a:t>
            </a:r>
            <a:r>
              <a:rPr lang="en-CA" sz="2400" dirty="0">
                <a:solidFill>
                  <a:srgbClr val="5B6770"/>
                </a:solidFill>
                <a:latin typeface="Whitney Book" pitchFamily="2" charset="0"/>
              </a:rPr>
              <a:t> </a:t>
            </a:r>
            <a:r>
              <a:rPr lang="en-CA" sz="2400" dirty="0" err="1">
                <a:solidFill>
                  <a:srgbClr val="5B6770"/>
                </a:solidFill>
                <a:latin typeface="Whitney Book" pitchFamily="2" charset="0"/>
              </a:rPr>
              <a:t>ultricies</a:t>
            </a:r>
            <a:r>
              <a:rPr lang="en-CA" sz="2400" dirty="0">
                <a:solidFill>
                  <a:srgbClr val="5B6770"/>
                </a:solidFill>
                <a:latin typeface="Whitney Book" pitchFamily="2" charset="0"/>
              </a:rPr>
              <a:t> </a:t>
            </a:r>
            <a:r>
              <a:rPr lang="en-CA" sz="2400" dirty="0" err="1">
                <a:solidFill>
                  <a:srgbClr val="5B6770"/>
                </a:solidFill>
                <a:latin typeface="Whitney Book" pitchFamily="2" charset="0"/>
              </a:rPr>
              <a:t>quam</a:t>
            </a:r>
            <a:r>
              <a:rPr lang="en-CA" sz="2400" dirty="0">
                <a:solidFill>
                  <a:srgbClr val="5B6770"/>
                </a:solidFill>
                <a:latin typeface="Whitney Book" pitchFamily="2" charset="0"/>
              </a:rPr>
              <a:t> in </a:t>
            </a:r>
            <a:r>
              <a:rPr lang="en-CA" sz="2400" dirty="0" err="1">
                <a:solidFill>
                  <a:srgbClr val="5B6770"/>
                </a:solidFill>
                <a:latin typeface="Whitney Book" pitchFamily="2" charset="0"/>
              </a:rPr>
              <a:t>imperdiet</a:t>
            </a:r>
            <a:r>
              <a:rPr lang="en-CA" sz="2400" dirty="0">
                <a:solidFill>
                  <a:srgbClr val="5B6770"/>
                </a:solidFill>
                <a:latin typeface="Whitney Book" pitchFamily="2" charset="0"/>
              </a:rPr>
              <a:t>.</a:t>
            </a:r>
          </a:p>
        </p:txBody>
      </p:sp>
    </p:spTree>
    <p:extLst>
      <p:ext uri="{BB962C8B-B14F-4D97-AF65-F5344CB8AC3E}">
        <p14:creationId xmlns:p14="http://schemas.microsoft.com/office/powerpoint/2010/main" val="24530711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Triangle 8">
            <a:extLst>
              <a:ext uri="{FF2B5EF4-FFF2-40B4-BE49-F238E27FC236}">
                <a16:creationId xmlns:a16="http://schemas.microsoft.com/office/drawing/2014/main" id="{333A19D2-318A-4044-B084-6FFAAABBE75E}"/>
              </a:ext>
            </a:extLst>
          </p:cNvPr>
          <p:cNvSpPr/>
          <p:nvPr userDrawn="1"/>
        </p:nvSpPr>
        <p:spPr>
          <a:xfrm>
            <a:off x="0" y="6544778"/>
            <a:ext cx="3760520" cy="313222"/>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Lst>
            <a:ahLst/>
            <a:cxnLst>
              <a:cxn ang="0">
                <a:pos x="connsiteX0" y="connsiteY0"/>
              </a:cxn>
              <a:cxn ang="0">
                <a:pos x="connsiteX1" y="connsiteY1"/>
              </a:cxn>
              <a:cxn ang="0">
                <a:pos x="connsiteX2" y="connsiteY2"/>
              </a:cxn>
              <a:cxn ang="0">
                <a:pos x="connsiteX3" y="connsiteY3"/>
              </a:cxn>
            </a:cxnLst>
            <a:rect l="l" t="t" r="r" b="b"/>
            <a:pathLst>
              <a:path w="3760520" h="313222">
                <a:moveTo>
                  <a:pt x="77" y="313222"/>
                </a:moveTo>
                <a:cubicBezTo>
                  <a:pt x="-475" y="182909"/>
                  <a:pt x="2147" y="130313"/>
                  <a:pt x="1595" y="0"/>
                </a:cubicBezTo>
                <a:lnTo>
                  <a:pt x="3760520" y="313221"/>
                </a:lnTo>
                <a:lnTo>
                  <a:pt x="77" y="313222"/>
                </a:lnTo>
                <a:close/>
              </a:path>
            </a:pathLst>
          </a:cu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AE869CC1-71DF-5342-A660-B1EB0E9BBB18}"/>
              </a:ext>
            </a:extLst>
          </p:cNvPr>
          <p:cNvSpPr/>
          <p:nvPr userDrawn="1"/>
        </p:nvSpPr>
        <p:spPr>
          <a:xfrm flipH="1">
            <a:off x="-6345" y="6444930"/>
            <a:ext cx="12198345" cy="419419"/>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 name="connsiteX0" fmla="*/ 77 w 3494080"/>
              <a:gd name="connsiteY0" fmla="*/ 498360 h 498360"/>
              <a:gd name="connsiteX1" fmla="*/ 1595 w 3494080"/>
              <a:gd name="connsiteY1" fmla="*/ 185138 h 498360"/>
              <a:gd name="connsiteX2" fmla="*/ 3494080 w 3494080"/>
              <a:gd name="connsiteY2" fmla="*/ 0 h 498360"/>
              <a:gd name="connsiteX3" fmla="*/ 77 w 3494080"/>
              <a:gd name="connsiteY3" fmla="*/ 498360 h 498360"/>
              <a:gd name="connsiteX0" fmla="*/ 77 w 3763458"/>
              <a:gd name="connsiteY0" fmla="*/ 313222 h 318036"/>
              <a:gd name="connsiteX1" fmla="*/ 1595 w 3763458"/>
              <a:gd name="connsiteY1" fmla="*/ 0 h 318036"/>
              <a:gd name="connsiteX2" fmla="*/ 3763458 w 3763458"/>
              <a:gd name="connsiteY2" fmla="*/ 318036 h 318036"/>
              <a:gd name="connsiteX3" fmla="*/ 77 w 3763458"/>
              <a:gd name="connsiteY3" fmla="*/ 313222 h 318036"/>
            </a:gdLst>
            <a:ahLst/>
            <a:cxnLst>
              <a:cxn ang="0">
                <a:pos x="connsiteX0" y="connsiteY0"/>
              </a:cxn>
              <a:cxn ang="0">
                <a:pos x="connsiteX1" y="connsiteY1"/>
              </a:cxn>
              <a:cxn ang="0">
                <a:pos x="connsiteX2" y="connsiteY2"/>
              </a:cxn>
              <a:cxn ang="0">
                <a:pos x="connsiteX3" y="connsiteY3"/>
              </a:cxn>
            </a:cxnLst>
            <a:rect l="l" t="t" r="r" b="b"/>
            <a:pathLst>
              <a:path w="3763458" h="318036">
                <a:moveTo>
                  <a:pt x="77" y="313222"/>
                </a:moveTo>
                <a:cubicBezTo>
                  <a:pt x="-475" y="182909"/>
                  <a:pt x="2147" y="130313"/>
                  <a:pt x="1595" y="0"/>
                </a:cubicBezTo>
                <a:lnTo>
                  <a:pt x="3763458" y="318036"/>
                </a:lnTo>
                <a:lnTo>
                  <a:pt x="77" y="313222"/>
                </a:ln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 name="Table Placeholder 2">
            <a:extLst>
              <a:ext uri="{FF2B5EF4-FFF2-40B4-BE49-F238E27FC236}">
                <a16:creationId xmlns:a16="http://schemas.microsoft.com/office/drawing/2014/main" id="{0E2542DD-0BC2-F34B-9413-42166EC24688}"/>
              </a:ext>
            </a:extLst>
          </p:cNvPr>
          <p:cNvSpPr>
            <a:spLocks noGrp="1"/>
          </p:cNvSpPr>
          <p:nvPr>
            <p:ph type="tbl" sz="quarter" idx="10"/>
          </p:nvPr>
        </p:nvSpPr>
        <p:spPr>
          <a:xfrm>
            <a:off x="457200" y="1371600"/>
            <a:ext cx="10972800" cy="3816349"/>
          </a:xfrm>
          <a:prstGeom prst="rect">
            <a:avLst/>
          </a:prstGeom>
        </p:spPr>
        <p:txBody>
          <a:bodyPr/>
          <a:lstStyle/>
          <a:p>
            <a:endParaRPr lang="en-US"/>
          </a:p>
        </p:txBody>
      </p:sp>
      <p:sp>
        <p:nvSpPr>
          <p:cNvPr id="10" name="Text Placeholder 12">
            <a:extLst>
              <a:ext uri="{FF2B5EF4-FFF2-40B4-BE49-F238E27FC236}">
                <a16:creationId xmlns:a16="http://schemas.microsoft.com/office/drawing/2014/main" id="{9E798C89-56B6-764D-9D4D-B73207C21AF6}"/>
              </a:ext>
            </a:extLst>
          </p:cNvPr>
          <p:cNvSpPr>
            <a:spLocks noGrp="1"/>
          </p:cNvSpPr>
          <p:nvPr>
            <p:ph type="body" sz="quarter" idx="11" hasCustomPrompt="1"/>
          </p:nvPr>
        </p:nvSpPr>
        <p:spPr>
          <a:xfrm>
            <a:off x="457200" y="457200"/>
            <a:ext cx="8991600" cy="734732"/>
          </a:xfrm>
          <a:prstGeom prst="rect">
            <a:avLst/>
          </a:prstGeom>
        </p:spPr>
        <p:txBody>
          <a:bodyPr/>
          <a:lstStyle>
            <a:lvl1pPr marL="0" indent="0">
              <a:buNone/>
              <a:defRPr sz="3400" b="1" i="0" spc="100" baseline="0">
                <a:solidFill>
                  <a:srgbClr val="65B333"/>
                </a:solidFill>
                <a:latin typeface="Stag Semibold" panose="02000503060000020004" pitchFamily="2" charset="77"/>
              </a:defRPr>
            </a:lvl1pPr>
          </a:lstStyle>
          <a:p>
            <a:pPr lvl="0"/>
            <a:r>
              <a:rPr lang="en-US" dirty="0"/>
              <a:t>This is a table with a few columns</a:t>
            </a:r>
          </a:p>
        </p:txBody>
      </p:sp>
    </p:spTree>
    <p:extLst>
      <p:ext uri="{BB962C8B-B14F-4D97-AF65-F5344CB8AC3E}">
        <p14:creationId xmlns:p14="http://schemas.microsoft.com/office/powerpoint/2010/main" val="20573907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Blocks">
    <p:spTree>
      <p:nvGrpSpPr>
        <p:cNvPr id="1" name=""/>
        <p:cNvGrpSpPr/>
        <p:nvPr/>
      </p:nvGrpSpPr>
      <p:grpSpPr>
        <a:xfrm>
          <a:off x="0" y="0"/>
          <a:ext cx="0" cy="0"/>
          <a:chOff x="0" y="0"/>
          <a:chExt cx="0" cy="0"/>
        </a:xfrm>
      </p:grpSpPr>
      <p:sp>
        <p:nvSpPr>
          <p:cNvPr id="9" name="Triangle 8">
            <a:extLst>
              <a:ext uri="{FF2B5EF4-FFF2-40B4-BE49-F238E27FC236}">
                <a16:creationId xmlns:a16="http://schemas.microsoft.com/office/drawing/2014/main" id="{019DB69F-EC54-784E-B59A-8DFD0E6072FB}"/>
              </a:ext>
            </a:extLst>
          </p:cNvPr>
          <p:cNvSpPr/>
          <p:nvPr userDrawn="1"/>
        </p:nvSpPr>
        <p:spPr>
          <a:xfrm>
            <a:off x="0" y="6544778"/>
            <a:ext cx="3760520" cy="313222"/>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Lst>
            <a:ahLst/>
            <a:cxnLst>
              <a:cxn ang="0">
                <a:pos x="connsiteX0" y="connsiteY0"/>
              </a:cxn>
              <a:cxn ang="0">
                <a:pos x="connsiteX1" y="connsiteY1"/>
              </a:cxn>
              <a:cxn ang="0">
                <a:pos x="connsiteX2" y="connsiteY2"/>
              </a:cxn>
              <a:cxn ang="0">
                <a:pos x="connsiteX3" y="connsiteY3"/>
              </a:cxn>
            </a:cxnLst>
            <a:rect l="l" t="t" r="r" b="b"/>
            <a:pathLst>
              <a:path w="3760520" h="313222">
                <a:moveTo>
                  <a:pt x="77" y="313222"/>
                </a:moveTo>
                <a:cubicBezTo>
                  <a:pt x="-475" y="182909"/>
                  <a:pt x="2147" y="130313"/>
                  <a:pt x="1595" y="0"/>
                </a:cubicBezTo>
                <a:lnTo>
                  <a:pt x="3760520" y="313221"/>
                </a:lnTo>
                <a:lnTo>
                  <a:pt x="77" y="313222"/>
                </a:lnTo>
                <a:close/>
              </a:path>
            </a:pathLst>
          </a:cu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8">
            <a:extLst>
              <a:ext uri="{FF2B5EF4-FFF2-40B4-BE49-F238E27FC236}">
                <a16:creationId xmlns:a16="http://schemas.microsoft.com/office/drawing/2014/main" id="{07315B7F-A857-3E49-A82B-4136D28686C1}"/>
              </a:ext>
            </a:extLst>
          </p:cNvPr>
          <p:cNvSpPr/>
          <p:nvPr userDrawn="1"/>
        </p:nvSpPr>
        <p:spPr>
          <a:xfrm flipH="1">
            <a:off x="-6345" y="6444930"/>
            <a:ext cx="12198345" cy="419419"/>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 name="connsiteX0" fmla="*/ 77 w 3494080"/>
              <a:gd name="connsiteY0" fmla="*/ 498360 h 498360"/>
              <a:gd name="connsiteX1" fmla="*/ 1595 w 3494080"/>
              <a:gd name="connsiteY1" fmla="*/ 185138 h 498360"/>
              <a:gd name="connsiteX2" fmla="*/ 3494080 w 3494080"/>
              <a:gd name="connsiteY2" fmla="*/ 0 h 498360"/>
              <a:gd name="connsiteX3" fmla="*/ 77 w 3494080"/>
              <a:gd name="connsiteY3" fmla="*/ 498360 h 498360"/>
              <a:gd name="connsiteX0" fmla="*/ 77 w 3763458"/>
              <a:gd name="connsiteY0" fmla="*/ 313222 h 318036"/>
              <a:gd name="connsiteX1" fmla="*/ 1595 w 3763458"/>
              <a:gd name="connsiteY1" fmla="*/ 0 h 318036"/>
              <a:gd name="connsiteX2" fmla="*/ 3763458 w 3763458"/>
              <a:gd name="connsiteY2" fmla="*/ 318036 h 318036"/>
              <a:gd name="connsiteX3" fmla="*/ 77 w 3763458"/>
              <a:gd name="connsiteY3" fmla="*/ 313222 h 318036"/>
            </a:gdLst>
            <a:ahLst/>
            <a:cxnLst>
              <a:cxn ang="0">
                <a:pos x="connsiteX0" y="connsiteY0"/>
              </a:cxn>
              <a:cxn ang="0">
                <a:pos x="connsiteX1" y="connsiteY1"/>
              </a:cxn>
              <a:cxn ang="0">
                <a:pos x="connsiteX2" y="connsiteY2"/>
              </a:cxn>
              <a:cxn ang="0">
                <a:pos x="connsiteX3" y="connsiteY3"/>
              </a:cxn>
            </a:cxnLst>
            <a:rect l="l" t="t" r="r" b="b"/>
            <a:pathLst>
              <a:path w="3763458" h="318036">
                <a:moveTo>
                  <a:pt x="77" y="313222"/>
                </a:moveTo>
                <a:cubicBezTo>
                  <a:pt x="-475" y="182909"/>
                  <a:pt x="2147" y="130313"/>
                  <a:pt x="1595" y="0"/>
                </a:cubicBezTo>
                <a:lnTo>
                  <a:pt x="3763458" y="318036"/>
                </a:lnTo>
                <a:lnTo>
                  <a:pt x="77" y="313222"/>
                </a:ln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 name="Text Placeholder 12">
            <a:extLst>
              <a:ext uri="{FF2B5EF4-FFF2-40B4-BE49-F238E27FC236}">
                <a16:creationId xmlns:a16="http://schemas.microsoft.com/office/drawing/2014/main" id="{7EBCE28A-E229-CF42-8958-9D3BD5033F30}"/>
              </a:ext>
            </a:extLst>
          </p:cNvPr>
          <p:cNvSpPr>
            <a:spLocks noGrp="1"/>
          </p:cNvSpPr>
          <p:nvPr>
            <p:ph type="body" sz="quarter" idx="11" hasCustomPrompt="1"/>
          </p:nvPr>
        </p:nvSpPr>
        <p:spPr>
          <a:xfrm>
            <a:off x="457200" y="457200"/>
            <a:ext cx="8991600" cy="734732"/>
          </a:xfrm>
          <a:prstGeom prst="rect">
            <a:avLst/>
          </a:prstGeom>
        </p:spPr>
        <p:txBody>
          <a:bodyPr/>
          <a:lstStyle>
            <a:lvl1pPr marL="0" indent="0">
              <a:buNone/>
              <a:defRPr sz="3400" b="1" i="0" spc="100" baseline="0">
                <a:solidFill>
                  <a:srgbClr val="65B333"/>
                </a:solidFill>
                <a:latin typeface="Stag Semibold" panose="02000503060000020004" pitchFamily="2" charset="77"/>
              </a:defRPr>
            </a:lvl1pPr>
          </a:lstStyle>
          <a:p>
            <a:pPr marL="0" indent="0">
              <a:buNone/>
            </a:pPr>
            <a:r>
              <a:rPr lang="en-US" sz="3400" b="1" spc="100" dirty="0">
                <a:solidFill>
                  <a:srgbClr val="65B333"/>
                </a:solidFill>
                <a:latin typeface="Stag Semibold" panose="02000503060000020004" pitchFamily="2" charset="77"/>
              </a:rPr>
              <a:t>These are buckets of information</a:t>
            </a:r>
          </a:p>
        </p:txBody>
      </p:sp>
      <p:sp>
        <p:nvSpPr>
          <p:cNvPr id="18" name="Text Placeholder 12">
            <a:extLst>
              <a:ext uri="{FF2B5EF4-FFF2-40B4-BE49-F238E27FC236}">
                <a16:creationId xmlns:a16="http://schemas.microsoft.com/office/drawing/2014/main" id="{6C6C6A53-4EDE-B644-BDF2-A9011AB1A8B2}"/>
              </a:ext>
            </a:extLst>
          </p:cNvPr>
          <p:cNvSpPr>
            <a:spLocks noGrp="1"/>
          </p:cNvSpPr>
          <p:nvPr>
            <p:ph type="body" sz="quarter" idx="14" hasCustomPrompt="1"/>
          </p:nvPr>
        </p:nvSpPr>
        <p:spPr>
          <a:xfrm>
            <a:off x="457200" y="1223232"/>
            <a:ext cx="10744200" cy="876676"/>
          </a:xfrm>
          <a:prstGeom prst="rect">
            <a:avLst/>
          </a:prstGeom>
        </p:spPr>
        <p:txBody>
          <a:bodyPr/>
          <a:lstStyle>
            <a:lvl1pPr marL="0" indent="0">
              <a:buNone/>
              <a:defRPr sz="2400" b="0" i="0">
                <a:solidFill>
                  <a:srgbClr val="5B6770"/>
                </a:solidFill>
                <a:latin typeface="Whitney Book" pitchFamily="2" charset="0"/>
              </a:defRPr>
            </a:lvl1pPr>
          </a:lstStyle>
          <a:p>
            <a:pPr>
              <a:lnSpc>
                <a:spcPct val="110000"/>
              </a:lnSpc>
              <a:spcAft>
                <a:spcPts val="1200"/>
              </a:spcAft>
            </a:pPr>
            <a:r>
              <a:rPr lang="en-CA" sz="2400" dirty="0">
                <a:solidFill>
                  <a:srgbClr val="5B6770"/>
                </a:solidFill>
                <a:latin typeface="Whitney Book" pitchFamily="2" charset="0"/>
              </a:rPr>
              <a:t>Lorem ipsum dolor sit </a:t>
            </a:r>
            <a:r>
              <a:rPr lang="en-CA" sz="2400" dirty="0" err="1">
                <a:solidFill>
                  <a:srgbClr val="5B6770"/>
                </a:solidFill>
                <a:latin typeface="Whitney Book" pitchFamily="2" charset="0"/>
              </a:rPr>
              <a:t>amet</a:t>
            </a:r>
            <a:r>
              <a:rPr lang="en-CA" sz="2400" dirty="0">
                <a:solidFill>
                  <a:srgbClr val="5B6770"/>
                </a:solidFill>
                <a:latin typeface="Whitney Book" pitchFamily="2" charset="0"/>
              </a:rPr>
              <a:t>, </a:t>
            </a:r>
            <a:r>
              <a:rPr lang="en-CA" sz="2400" dirty="0" err="1">
                <a:solidFill>
                  <a:srgbClr val="5B6770"/>
                </a:solidFill>
                <a:latin typeface="Whitney Book" pitchFamily="2" charset="0"/>
              </a:rPr>
              <a:t>consectetur</a:t>
            </a:r>
            <a:r>
              <a:rPr lang="en-CA" sz="2400" dirty="0">
                <a:solidFill>
                  <a:srgbClr val="5B6770"/>
                </a:solidFill>
                <a:latin typeface="Whitney Book" pitchFamily="2" charset="0"/>
              </a:rPr>
              <a:t> </a:t>
            </a:r>
            <a:r>
              <a:rPr lang="en-CA" sz="2400" dirty="0" err="1">
                <a:solidFill>
                  <a:srgbClr val="5B6770"/>
                </a:solidFill>
                <a:latin typeface="Whitney Book" pitchFamily="2" charset="0"/>
              </a:rPr>
              <a:t>adipiscing</a:t>
            </a:r>
            <a:r>
              <a:rPr lang="en-CA" sz="2400" dirty="0">
                <a:solidFill>
                  <a:srgbClr val="5B6770"/>
                </a:solidFill>
                <a:latin typeface="Whitney Book" pitchFamily="2" charset="0"/>
              </a:rPr>
              <a:t> </a:t>
            </a:r>
            <a:r>
              <a:rPr lang="en-CA" sz="2400" dirty="0" err="1">
                <a:solidFill>
                  <a:srgbClr val="5B6770"/>
                </a:solidFill>
                <a:latin typeface="Whitney Book" pitchFamily="2" charset="0"/>
              </a:rPr>
              <a:t>elit</a:t>
            </a:r>
            <a:r>
              <a:rPr lang="en-CA" sz="2400" dirty="0">
                <a:solidFill>
                  <a:srgbClr val="5B6770"/>
                </a:solidFill>
                <a:latin typeface="Whitney Book" pitchFamily="2" charset="0"/>
              </a:rPr>
              <a:t>. </a:t>
            </a:r>
            <a:r>
              <a:rPr lang="en-CA" sz="2400" dirty="0" err="1">
                <a:solidFill>
                  <a:srgbClr val="5B6770"/>
                </a:solidFill>
                <a:latin typeface="Whitney Book" pitchFamily="2" charset="0"/>
              </a:rPr>
              <a:t>Praesent</a:t>
            </a:r>
            <a:r>
              <a:rPr lang="en-CA" sz="2400" dirty="0">
                <a:solidFill>
                  <a:srgbClr val="5B6770"/>
                </a:solidFill>
                <a:latin typeface="Whitney Book" pitchFamily="2" charset="0"/>
              </a:rPr>
              <a:t> tempus at dolor vel gravida. </a:t>
            </a:r>
            <a:r>
              <a:rPr lang="en-CA" sz="2400" dirty="0" err="1">
                <a:solidFill>
                  <a:srgbClr val="5B6770"/>
                </a:solidFill>
                <a:latin typeface="Whitney Book" pitchFamily="2" charset="0"/>
              </a:rPr>
              <a:t>Quisque</a:t>
            </a:r>
            <a:r>
              <a:rPr lang="en-CA" sz="2400" dirty="0">
                <a:solidFill>
                  <a:srgbClr val="5B6770"/>
                </a:solidFill>
                <a:latin typeface="Whitney Book" pitchFamily="2" charset="0"/>
              </a:rPr>
              <a:t> </a:t>
            </a:r>
            <a:r>
              <a:rPr lang="en-CA" sz="2400" dirty="0" err="1">
                <a:solidFill>
                  <a:srgbClr val="5B6770"/>
                </a:solidFill>
                <a:latin typeface="Whitney Book" pitchFamily="2" charset="0"/>
              </a:rPr>
              <a:t>sollicitudin</a:t>
            </a:r>
            <a:r>
              <a:rPr lang="en-CA" sz="2400" dirty="0">
                <a:solidFill>
                  <a:srgbClr val="5B6770"/>
                </a:solidFill>
                <a:latin typeface="Whitney Book" pitchFamily="2" charset="0"/>
              </a:rPr>
              <a:t>.</a:t>
            </a:r>
          </a:p>
        </p:txBody>
      </p:sp>
      <p:sp>
        <p:nvSpPr>
          <p:cNvPr id="23" name="Text Placeholder 12">
            <a:extLst>
              <a:ext uri="{FF2B5EF4-FFF2-40B4-BE49-F238E27FC236}">
                <a16:creationId xmlns:a16="http://schemas.microsoft.com/office/drawing/2014/main" id="{97C58EB1-B398-6E4F-B82F-056C8290A28B}"/>
              </a:ext>
            </a:extLst>
          </p:cNvPr>
          <p:cNvSpPr>
            <a:spLocks noGrp="1"/>
          </p:cNvSpPr>
          <p:nvPr>
            <p:ph type="body" sz="quarter" idx="19" hasCustomPrompt="1"/>
          </p:nvPr>
        </p:nvSpPr>
        <p:spPr>
          <a:xfrm>
            <a:off x="457200" y="2440632"/>
            <a:ext cx="2133599" cy="1523999"/>
          </a:xfrm>
          <a:prstGeom prst="rect">
            <a:avLst/>
          </a:prstGeom>
          <a:solidFill>
            <a:srgbClr val="1B365D"/>
          </a:solidFill>
          <a:effectLst>
            <a:outerShdw blurRad="355600" algn="ctr" rotWithShape="0">
              <a:srgbClr val="000000">
                <a:alpha val="50000"/>
              </a:srgbClr>
            </a:outerShdw>
          </a:effectLst>
        </p:spPr>
        <p:txBody>
          <a:bodyPr anchor="ctr"/>
          <a:lstStyle>
            <a:lvl1pPr marL="0" indent="0" algn="ctr">
              <a:buNone/>
              <a:defRPr sz="1600" b="1" i="0" spc="0" baseline="0">
                <a:solidFill>
                  <a:schemeClr val="bg1"/>
                </a:solidFill>
                <a:latin typeface="Whitney Semibold" pitchFamily="2" charset="0"/>
              </a:defRPr>
            </a:lvl1pPr>
          </a:lstStyle>
          <a:p>
            <a:pPr lvl="0"/>
            <a:r>
              <a:rPr lang="en-US" dirty="0"/>
              <a:t>One line caption</a:t>
            </a:r>
          </a:p>
        </p:txBody>
      </p:sp>
      <p:sp>
        <p:nvSpPr>
          <p:cNvPr id="30" name="Text Placeholder 12">
            <a:extLst>
              <a:ext uri="{FF2B5EF4-FFF2-40B4-BE49-F238E27FC236}">
                <a16:creationId xmlns:a16="http://schemas.microsoft.com/office/drawing/2014/main" id="{69BB00EB-D1EA-A147-ABBE-5EDCBB0202FC}"/>
              </a:ext>
            </a:extLst>
          </p:cNvPr>
          <p:cNvSpPr>
            <a:spLocks noGrp="1"/>
          </p:cNvSpPr>
          <p:nvPr>
            <p:ph type="body" sz="quarter" idx="20" hasCustomPrompt="1"/>
          </p:nvPr>
        </p:nvSpPr>
        <p:spPr>
          <a:xfrm>
            <a:off x="2743200" y="2447057"/>
            <a:ext cx="2133599" cy="1523999"/>
          </a:xfrm>
          <a:prstGeom prst="rect">
            <a:avLst/>
          </a:prstGeom>
          <a:solidFill>
            <a:srgbClr val="1B365D"/>
          </a:solidFill>
          <a:effectLst>
            <a:outerShdw blurRad="355600" algn="ctr" rotWithShape="0">
              <a:srgbClr val="000000">
                <a:alpha val="50000"/>
              </a:srgbClr>
            </a:outerShdw>
          </a:effectLst>
        </p:spPr>
        <p:txBody>
          <a:bodyPr anchor="ctr"/>
          <a:lstStyle>
            <a:lvl1pPr marL="0" indent="0" algn="ctr">
              <a:buNone/>
              <a:defRPr sz="1600" b="1" i="0" spc="0" baseline="0">
                <a:solidFill>
                  <a:schemeClr val="bg1"/>
                </a:solidFill>
                <a:latin typeface="Whitney Semibold" pitchFamily="2" charset="0"/>
              </a:defRPr>
            </a:lvl1pPr>
          </a:lstStyle>
          <a:p>
            <a:pPr lvl="0"/>
            <a:r>
              <a:rPr lang="en-US" dirty="0"/>
              <a:t>Two line caption two line caption</a:t>
            </a:r>
          </a:p>
        </p:txBody>
      </p:sp>
      <p:sp>
        <p:nvSpPr>
          <p:cNvPr id="31" name="Text Placeholder 12">
            <a:extLst>
              <a:ext uri="{FF2B5EF4-FFF2-40B4-BE49-F238E27FC236}">
                <a16:creationId xmlns:a16="http://schemas.microsoft.com/office/drawing/2014/main" id="{C8AB39E8-D66F-9A46-83F1-B769C52D575D}"/>
              </a:ext>
            </a:extLst>
          </p:cNvPr>
          <p:cNvSpPr>
            <a:spLocks noGrp="1"/>
          </p:cNvSpPr>
          <p:nvPr>
            <p:ph type="body" sz="quarter" idx="21" hasCustomPrompt="1"/>
          </p:nvPr>
        </p:nvSpPr>
        <p:spPr>
          <a:xfrm>
            <a:off x="5029200" y="2440631"/>
            <a:ext cx="2133599" cy="1523999"/>
          </a:xfrm>
          <a:prstGeom prst="rect">
            <a:avLst/>
          </a:prstGeom>
          <a:solidFill>
            <a:srgbClr val="1B365D"/>
          </a:solidFill>
          <a:effectLst>
            <a:outerShdw blurRad="355600" algn="ctr" rotWithShape="0">
              <a:srgbClr val="000000">
                <a:alpha val="50000"/>
              </a:srgbClr>
            </a:outerShdw>
          </a:effectLst>
        </p:spPr>
        <p:txBody>
          <a:bodyPr anchor="ctr"/>
          <a:lstStyle>
            <a:lvl1pPr marL="0" indent="0" algn="ctr">
              <a:buNone/>
              <a:defRPr sz="1600" b="1" i="0" spc="0" baseline="0">
                <a:solidFill>
                  <a:schemeClr val="bg1"/>
                </a:solidFill>
                <a:latin typeface="Whitney Semibold" pitchFamily="2" charset="0"/>
              </a:defRPr>
            </a:lvl1pPr>
          </a:lstStyle>
          <a:p>
            <a:pPr lvl="0"/>
            <a:r>
              <a:rPr lang="en-US" dirty="0"/>
              <a:t>One line caption</a:t>
            </a:r>
          </a:p>
        </p:txBody>
      </p:sp>
      <p:sp>
        <p:nvSpPr>
          <p:cNvPr id="32" name="Text Placeholder 12">
            <a:extLst>
              <a:ext uri="{FF2B5EF4-FFF2-40B4-BE49-F238E27FC236}">
                <a16:creationId xmlns:a16="http://schemas.microsoft.com/office/drawing/2014/main" id="{B5EC382C-D3E9-9C4C-9445-1282EA34DACC}"/>
              </a:ext>
            </a:extLst>
          </p:cNvPr>
          <p:cNvSpPr>
            <a:spLocks noGrp="1"/>
          </p:cNvSpPr>
          <p:nvPr>
            <p:ph type="body" sz="quarter" idx="22" hasCustomPrompt="1"/>
          </p:nvPr>
        </p:nvSpPr>
        <p:spPr>
          <a:xfrm>
            <a:off x="7281372" y="2447057"/>
            <a:ext cx="2133599" cy="1523999"/>
          </a:xfrm>
          <a:prstGeom prst="rect">
            <a:avLst/>
          </a:prstGeom>
          <a:solidFill>
            <a:srgbClr val="1B365D"/>
          </a:solidFill>
          <a:effectLst>
            <a:outerShdw blurRad="355600" algn="ctr" rotWithShape="0">
              <a:srgbClr val="000000">
                <a:alpha val="50000"/>
              </a:srgbClr>
            </a:outerShdw>
          </a:effectLst>
        </p:spPr>
        <p:txBody>
          <a:bodyPr anchor="ctr"/>
          <a:lstStyle>
            <a:lvl1pPr marL="0" indent="0" algn="ctr">
              <a:buNone/>
              <a:defRPr sz="1600" b="1" i="0" spc="0" baseline="0">
                <a:solidFill>
                  <a:schemeClr val="bg1"/>
                </a:solidFill>
                <a:latin typeface="Whitney Semibold" pitchFamily="2" charset="0"/>
              </a:defRPr>
            </a:lvl1pPr>
          </a:lstStyle>
          <a:p>
            <a:pPr lvl="0"/>
            <a:r>
              <a:rPr lang="en-US" dirty="0"/>
              <a:t>Two line caption two line caption</a:t>
            </a:r>
          </a:p>
        </p:txBody>
      </p:sp>
      <p:sp>
        <p:nvSpPr>
          <p:cNvPr id="33" name="Text Placeholder 12">
            <a:extLst>
              <a:ext uri="{FF2B5EF4-FFF2-40B4-BE49-F238E27FC236}">
                <a16:creationId xmlns:a16="http://schemas.microsoft.com/office/drawing/2014/main" id="{C0C9656D-1769-7141-A3FB-26082BEC9B2A}"/>
              </a:ext>
            </a:extLst>
          </p:cNvPr>
          <p:cNvSpPr>
            <a:spLocks noGrp="1"/>
          </p:cNvSpPr>
          <p:nvPr>
            <p:ph type="body" sz="quarter" idx="23" hasCustomPrompt="1"/>
          </p:nvPr>
        </p:nvSpPr>
        <p:spPr>
          <a:xfrm>
            <a:off x="9567372" y="2440631"/>
            <a:ext cx="2133599" cy="1523999"/>
          </a:xfrm>
          <a:prstGeom prst="rect">
            <a:avLst/>
          </a:prstGeom>
          <a:solidFill>
            <a:srgbClr val="1B365D"/>
          </a:solidFill>
          <a:effectLst>
            <a:outerShdw blurRad="355600" algn="ctr" rotWithShape="0">
              <a:srgbClr val="000000">
                <a:alpha val="50000"/>
              </a:srgbClr>
            </a:outerShdw>
          </a:effectLst>
        </p:spPr>
        <p:txBody>
          <a:bodyPr anchor="ctr"/>
          <a:lstStyle>
            <a:lvl1pPr marL="0" indent="0" algn="ctr">
              <a:buNone/>
              <a:defRPr sz="1600" b="1" i="0" spc="0" baseline="0">
                <a:solidFill>
                  <a:schemeClr val="bg1"/>
                </a:solidFill>
                <a:latin typeface="Whitney Semibold" pitchFamily="2" charset="0"/>
              </a:defRPr>
            </a:lvl1pPr>
          </a:lstStyle>
          <a:p>
            <a:pPr lvl="0"/>
            <a:r>
              <a:rPr lang="en-US" dirty="0"/>
              <a:t>One line caption</a:t>
            </a:r>
          </a:p>
        </p:txBody>
      </p:sp>
      <p:sp>
        <p:nvSpPr>
          <p:cNvPr id="37" name="Text Placeholder 12">
            <a:extLst>
              <a:ext uri="{FF2B5EF4-FFF2-40B4-BE49-F238E27FC236}">
                <a16:creationId xmlns:a16="http://schemas.microsoft.com/office/drawing/2014/main" id="{00C4DBEB-3F86-1645-BCBB-04C162F542AE}"/>
              </a:ext>
            </a:extLst>
          </p:cNvPr>
          <p:cNvSpPr>
            <a:spLocks noGrp="1"/>
          </p:cNvSpPr>
          <p:nvPr>
            <p:ph type="body" sz="quarter" idx="24" hasCustomPrompt="1"/>
          </p:nvPr>
        </p:nvSpPr>
        <p:spPr>
          <a:xfrm>
            <a:off x="457200" y="4129850"/>
            <a:ext cx="2133599" cy="1523999"/>
          </a:xfrm>
          <a:prstGeom prst="rect">
            <a:avLst/>
          </a:prstGeom>
          <a:solidFill>
            <a:srgbClr val="1B365D"/>
          </a:solidFill>
          <a:effectLst>
            <a:outerShdw blurRad="355600" algn="ctr" rotWithShape="0">
              <a:srgbClr val="000000">
                <a:alpha val="50000"/>
              </a:srgbClr>
            </a:outerShdw>
          </a:effectLst>
        </p:spPr>
        <p:txBody>
          <a:bodyPr anchor="ctr"/>
          <a:lstStyle>
            <a:lvl1pPr marL="0" indent="0" algn="ctr">
              <a:buNone/>
              <a:defRPr sz="1600" b="1" i="0" spc="0" baseline="0">
                <a:solidFill>
                  <a:schemeClr val="bg1"/>
                </a:solidFill>
                <a:latin typeface="Whitney Semibold" pitchFamily="2" charset="0"/>
              </a:defRPr>
            </a:lvl1pPr>
          </a:lstStyle>
          <a:p>
            <a:pPr lvl="0"/>
            <a:r>
              <a:rPr lang="en-US" dirty="0"/>
              <a:t>One line caption</a:t>
            </a:r>
          </a:p>
        </p:txBody>
      </p:sp>
      <p:sp>
        <p:nvSpPr>
          <p:cNvPr id="38" name="Text Placeholder 12">
            <a:extLst>
              <a:ext uri="{FF2B5EF4-FFF2-40B4-BE49-F238E27FC236}">
                <a16:creationId xmlns:a16="http://schemas.microsoft.com/office/drawing/2014/main" id="{2C81E13F-3F69-DF43-8558-799E5A495119}"/>
              </a:ext>
            </a:extLst>
          </p:cNvPr>
          <p:cNvSpPr>
            <a:spLocks noGrp="1"/>
          </p:cNvSpPr>
          <p:nvPr>
            <p:ph type="body" sz="quarter" idx="25" hasCustomPrompt="1"/>
          </p:nvPr>
        </p:nvSpPr>
        <p:spPr>
          <a:xfrm>
            <a:off x="2743200" y="4136275"/>
            <a:ext cx="2133599" cy="1523999"/>
          </a:xfrm>
          <a:prstGeom prst="rect">
            <a:avLst/>
          </a:prstGeom>
          <a:solidFill>
            <a:srgbClr val="1B365D"/>
          </a:solidFill>
          <a:effectLst>
            <a:outerShdw blurRad="355600" algn="ctr" rotWithShape="0">
              <a:srgbClr val="000000">
                <a:alpha val="50000"/>
              </a:srgbClr>
            </a:outerShdw>
          </a:effectLst>
        </p:spPr>
        <p:txBody>
          <a:bodyPr anchor="ctr"/>
          <a:lstStyle>
            <a:lvl1pPr marL="0" indent="0" algn="ctr">
              <a:buNone/>
              <a:defRPr sz="1600" b="1" i="0" spc="0" baseline="0">
                <a:solidFill>
                  <a:schemeClr val="bg1"/>
                </a:solidFill>
                <a:latin typeface="Whitney Semibold" pitchFamily="2" charset="0"/>
              </a:defRPr>
            </a:lvl1pPr>
          </a:lstStyle>
          <a:p>
            <a:pPr lvl="0"/>
            <a:r>
              <a:rPr lang="en-US" dirty="0"/>
              <a:t>Two line caption two line caption</a:t>
            </a:r>
          </a:p>
        </p:txBody>
      </p:sp>
      <p:sp>
        <p:nvSpPr>
          <p:cNvPr id="39" name="Text Placeholder 12">
            <a:extLst>
              <a:ext uri="{FF2B5EF4-FFF2-40B4-BE49-F238E27FC236}">
                <a16:creationId xmlns:a16="http://schemas.microsoft.com/office/drawing/2014/main" id="{6469517F-23E0-0F46-BA92-71022B578E8D}"/>
              </a:ext>
            </a:extLst>
          </p:cNvPr>
          <p:cNvSpPr>
            <a:spLocks noGrp="1"/>
          </p:cNvSpPr>
          <p:nvPr>
            <p:ph type="body" sz="quarter" idx="26" hasCustomPrompt="1"/>
          </p:nvPr>
        </p:nvSpPr>
        <p:spPr>
          <a:xfrm>
            <a:off x="5029200" y="4129849"/>
            <a:ext cx="2133599" cy="1523999"/>
          </a:xfrm>
          <a:prstGeom prst="rect">
            <a:avLst/>
          </a:prstGeom>
          <a:solidFill>
            <a:srgbClr val="1B365D"/>
          </a:solidFill>
          <a:effectLst>
            <a:outerShdw blurRad="355600" algn="ctr" rotWithShape="0">
              <a:srgbClr val="000000">
                <a:alpha val="50000"/>
              </a:srgbClr>
            </a:outerShdw>
          </a:effectLst>
        </p:spPr>
        <p:txBody>
          <a:bodyPr anchor="ctr"/>
          <a:lstStyle>
            <a:lvl1pPr marL="0" indent="0" algn="ctr">
              <a:buNone/>
              <a:defRPr sz="1600" b="1" i="0" spc="0" baseline="0">
                <a:solidFill>
                  <a:schemeClr val="bg1"/>
                </a:solidFill>
                <a:latin typeface="Whitney Semibold" pitchFamily="2" charset="0"/>
              </a:defRPr>
            </a:lvl1pPr>
          </a:lstStyle>
          <a:p>
            <a:pPr lvl="0"/>
            <a:r>
              <a:rPr lang="en-US" dirty="0"/>
              <a:t>One line caption</a:t>
            </a:r>
          </a:p>
        </p:txBody>
      </p:sp>
      <p:sp>
        <p:nvSpPr>
          <p:cNvPr id="40" name="Text Placeholder 12">
            <a:extLst>
              <a:ext uri="{FF2B5EF4-FFF2-40B4-BE49-F238E27FC236}">
                <a16:creationId xmlns:a16="http://schemas.microsoft.com/office/drawing/2014/main" id="{B7AC6249-2F2F-0B4A-9B46-C566FAE12305}"/>
              </a:ext>
            </a:extLst>
          </p:cNvPr>
          <p:cNvSpPr>
            <a:spLocks noGrp="1"/>
          </p:cNvSpPr>
          <p:nvPr>
            <p:ph type="body" sz="quarter" idx="27" hasCustomPrompt="1"/>
          </p:nvPr>
        </p:nvSpPr>
        <p:spPr>
          <a:xfrm>
            <a:off x="7281372" y="4136275"/>
            <a:ext cx="2133599" cy="1523999"/>
          </a:xfrm>
          <a:prstGeom prst="rect">
            <a:avLst/>
          </a:prstGeom>
          <a:solidFill>
            <a:srgbClr val="1B365D"/>
          </a:solidFill>
          <a:effectLst>
            <a:outerShdw blurRad="355600" algn="ctr" rotWithShape="0">
              <a:srgbClr val="000000">
                <a:alpha val="50000"/>
              </a:srgbClr>
            </a:outerShdw>
          </a:effectLst>
        </p:spPr>
        <p:txBody>
          <a:bodyPr anchor="ctr"/>
          <a:lstStyle>
            <a:lvl1pPr marL="0" indent="0" algn="ctr">
              <a:buNone/>
              <a:defRPr sz="1600" b="1" i="0" spc="0" baseline="0">
                <a:solidFill>
                  <a:schemeClr val="bg1"/>
                </a:solidFill>
                <a:latin typeface="Whitney Semibold" pitchFamily="2" charset="0"/>
              </a:defRPr>
            </a:lvl1pPr>
          </a:lstStyle>
          <a:p>
            <a:pPr lvl="0"/>
            <a:r>
              <a:rPr lang="en-US" dirty="0"/>
              <a:t>Two line caption two line caption</a:t>
            </a:r>
          </a:p>
        </p:txBody>
      </p:sp>
      <p:sp>
        <p:nvSpPr>
          <p:cNvPr id="41" name="Text Placeholder 12">
            <a:extLst>
              <a:ext uri="{FF2B5EF4-FFF2-40B4-BE49-F238E27FC236}">
                <a16:creationId xmlns:a16="http://schemas.microsoft.com/office/drawing/2014/main" id="{67FEEB1A-615E-7445-B149-77EFD4DF1F7A}"/>
              </a:ext>
            </a:extLst>
          </p:cNvPr>
          <p:cNvSpPr>
            <a:spLocks noGrp="1"/>
          </p:cNvSpPr>
          <p:nvPr>
            <p:ph type="body" sz="quarter" idx="28" hasCustomPrompt="1"/>
          </p:nvPr>
        </p:nvSpPr>
        <p:spPr>
          <a:xfrm>
            <a:off x="9567372" y="4129849"/>
            <a:ext cx="2133599" cy="1523999"/>
          </a:xfrm>
          <a:prstGeom prst="rect">
            <a:avLst/>
          </a:prstGeom>
          <a:solidFill>
            <a:srgbClr val="1B365D"/>
          </a:solidFill>
          <a:effectLst>
            <a:outerShdw blurRad="355600" algn="ctr" rotWithShape="0">
              <a:srgbClr val="000000">
                <a:alpha val="50000"/>
              </a:srgbClr>
            </a:outerShdw>
          </a:effectLst>
        </p:spPr>
        <p:txBody>
          <a:bodyPr anchor="ctr"/>
          <a:lstStyle>
            <a:lvl1pPr marL="0" indent="0" algn="ctr">
              <a:buNone/>
              <a:defRPr sz="1600" b="1" i="0" spc="0" baseline="0">
                <a:solidFill>
                  <a:schemeClr val="bg1"/>
                </a:solidFill>
                <a:latin typeface="Whitney Semibold" pitchFamily="2" charset="0"/>
              </a:defRPr>
            </a:lvl1pPr>
          </a:lstStyle>
          <a:p>
            <a:pPr lvl="0"/>
            <a:r>
              <a:rPr lang="en-US" dirty="0"/>
              <a:t>One line caption</a:t>
            </a:r>
          </a:p>
        </p:txBody>
      </p:sp>
    </p:spTree>
    <p:extLst>
      <p:ext uri="{BB962C8B-B14F-4D97-AF65-F5344CB8AC3E}">
        <p14:creationId xmlns:p14="http://schemas.microsoft.com/office/powerpoint/2010/main" val="9710776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e Charts">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23452D92-684F-0342-A573-B4D87BA349A7}"/>
              </a:ext>
            </a:extLst>
          </p:cNvPr>
          <p:cNvSpPr>
            <a:spLocks noGrp="1"/>
          </p:cNvSpPr>
          <p:nvPr>
            <p:ph type="chart" sz="quarter" idx="10"/>
          </p:nvPr>
        </p:nvSpPr>
        <p:spPr>
          <a:xfrm>
            <a:off x="513826" y="2663194"/>
            <a:ext cx="2667000" cy="2362200"/>
          </a:xfrm>
          <a:prstGeom prst="rect">
            <a:avLst/>
          </a:prstGeom>
        </p:spPr>
        <p:txBody>
          <a:bodyPr/>
          <a:lstStyle/>
          <a:p>
            <a:endParaRPr lang="en-US"/>
          </a:p>
        </p:txBody>
      </p:sp>
      <p:sp>
        <p:nvSpPr>
          <p:cNvPr id="9" name="Triangle 8">
            <a:extLst>
              <a:ext uri="{FF2B5EF4-FFF2-40B4-BE49-F238E27FC236}">
                <a16:creationId xmlns:a16="http://schemas.microsoft.com/office/drawing/2014/main" id="{019DB69F-EC54-784E-B59A-8DFD0E6072FB}"/>
              </a:ext>
            </a:extLst>
          </p:cNvPr>
          <p:cNvSpPr/>
          <p:nvPr userDrawn="1"/>
        </p:nvSpPr>
        <p:spPr>
          <a:xfrm>
            <a:off x="0" y="6544778"/>
            <a:ext cx="3760520" cy="313222"/>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Lst>
            <a:ahLst/>
            <a:cxnLst>
              <a:cxn ang="0">
                <a:pos x="connsiteX0" y="connsiteY0"/>
              </a:cxn>
              <a:cxn ang="0">
                <a:pos x="connsiteX1" y="connsiteY1"/>
              </a:cxn>
              <a:cxn ang="0">
                <a:pos x="connsiteX2" y="connsiteY2"/>
              </a:cxn>
              <a:cxn ang="0">
                <a:pos x="connsiteX3" y="connsiteY3"/>
              </a:cxn>
            </a:cxnLst>
            <a:rect l="l" t="t" r="r" b="b"/>
            <a:pathLst>
              <a:path w="3760520" h="313222">
                <a:moveTo>
                  <a:pt x="77" y="313222"/>
                </a:moveTo>
                <a:cubicBezTo>
                  <a:pt x="-475" y="182909"/>
                  <a:pt x="2147" y="130313"/>
                  <a:pt x="1595" y="0"/>
                </a:cubicBezTo>
                <a:lnTo>
                  <a:pt x="3760520" y="313221"/>
                </a:lnTo>
                <a:lnTo>
                  <a:pt x="77" y="313222"/>
                </a:lnTo>
                <a:close/>
              </a:path>
            </a:pathLst>
          </a:cu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8">
            <a:extLst>
              <a:ext uri="{FF2B5EF4-FFF2-40B4-BE49-F238E27FC236}">
                <a16:creationId xmlns:a16="http://schemas.microsoft.com/office/drawing/2014/main" id="{07315B7F-A857-3E49-A82B-4136D28686C1}"/>
              </a:ext>
            </a:extLst>
          </p:cNvPr>
          <p:cNvSpPr/>
          <p:nvPr userDrawn="1"/>
        </p:nvSpPr>
        <p:spPr>
          <a:xfrm flipH="1">
            <a:off x="-6345" y="6444930"/>
            <a:ext cx="12198345" cy="419419"/>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 name="connsiteX0" fmla="*/ 77 w 3494080"/>
              <a:gd name="connsiteY0" fmla="*/ 498360 h 498360"/>
              <a:gd name="connsiteX1" fmla="*/ 1595 w 3494080"/>
              <a:gd name="connsiteY1" fmla="*/ 185138 h 498360"/>
              <a:gd name="connsiteX2" fmla="*/ 3494080 w 3494080"/>
              <a:gd name="connsiteY2" fmla="*/ 0 h 498360"/>
              <a:gd name="connsiteX3" fmla="*/ 77 w 3494080"/>
              <a:gd name="connsiteY3" fmla="*/ 498360 h 498360"/>
              <a:gd name="connsiteX0" fmla="*/ 77 w 3763458"/>
              <a:gd name="connsiteY0" fmla="*/ 313222 h 318036"/>
              <a:gd name="connsiteX1" fmla="*/ 1595 w 3763458"/>
              <a:gd name="connsiteY1" fmla="*/ 0 h 318036"/>
              <a:gd name="connsiteX2" fmla="*/ 3763458 w 3763458"/>
              <a:gd name="connsiteY2" fmla="*/ 318036 h 318036"/>
              <a:gd name="connsiteX3" fmla="*/ 77 w 3763458"/>
              <a:gd name="connsiteY3" fmla="*/ 313222 h 318036"/>
            </a:gdLst>
            <a:ahLst/>
            <a:cxnLst>
              <a:cxn ang="0">
                <a:pos x="connsiteX0" y="connsiteY0"/>
              </a:cxn>
              <a:cxn ang="0">
                <a:pos x="connsiteX1" y="connsiteY1"/>
              </a:cxn>
              <a:cxn ang="0">
                <a:pos x="connsiteX2" y="connsiteY2"/>
              </a:cxn>
              <a:cxn ang="0">
                <a:pos x="connsiteX3" y="connsiteY3"/>
              </a:cxn>
            </a:cxnLst>
            <a:rect l="l" t="t" r="r" b="b"/>
            <a:pathLst>
              <a:path w="3763458" h="318036">
                <a:moveTo>
                  <a:pt x="77" y="313222"/>
                </a:moveTo>
                <a:cubicBezTo>
                  <a:pt x="-475" y="182909"/>
                  <a:pt x="2147" y="130313"/>
                  <a:pt x="1595" y="0"/>
                </a:cubicBezTo>
                <a:lnTo>
                  <a:pt x="3763458" y="318036"/>
                </a:lnTo>
                <a:lnTo>
                  <a:pt x="77" y="313222"/>
                </a:ln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 name="Text Placeholder 12">
            <a:extLst>
              <a:ext uri="{FF2B5EF4-FFF2-40B4-BE49-F238E27FC236}">
                <a16:creationId xmlns:a16="http://schemas.microsoft.com/office/drawing/2014/main" id="{7EBCE28A-E229-CF42-8958-9D3BD5033F30}"/>
              </a:ext>
            </a:extLst>
          </p:cNvPr>
          <p:cNvSpPr>
            <a:spLocks noGrp="1"/>
          </p:cNvSpPr>
          <p:nvPr>
            <p:ph type="body" sz="quarter" idx="11" hasCustomPrompt="1"/>
          </p:nvPr>
        </p:nvSpPr>
        <p:spPr>
          <a:xfrm>
            <a:off x="457200" y="457200"/>
            <a:ext cx="8991600" cy="734732"/>
          </a:xfrm>
          <a:prstGeom prst="rect">
            <a:avLst/>
          </a:prstGeom>
        </p:spPr>
        <p:txBody>
          <a:bodyPr/>
          <a:lstStyle>
            <a:lvl1pPr marL="0" indent="0">
              <a:buNone/>
              <a:defRPr sz="3400" b="1" i="0" spc="100" baseline="0">
                <a:solidFill>
                  <a:srgbClr val="65B333"/>
                </a:solidFill>
                <a:latin typeface="Stag Semibold" panose="02000503060000020004" pitchFamily="2" charset="77"/>
              </a:defRPr>
            </a:lvl1pPr>
          </a:lstStyle>
          <a:p>
            <a:pPr lvl="0"/>
            <a:r>
              <a:rPr lang="en-US" dirty="0"/>
              <a:t>These are pie charts</a:t>
            </a:r>
          </a:p>
        </p:txBody>
      </p:sp>
      <p:sp>
        <p:nvSpPr>
          <p:cNvPr id="16" name="Chart Placeholder 3">
            <a:extLst>
              <a:ext uri="{FF2B5EF4-FFF2-40B4-BE49-F238E27FC236}">
                <a16:creationId xmlns:a16="http://schemas.microsoft.com/office/drawing/2014/main" id="{1EC5D27D-A4F1-2B46-AF54-944CC6B1BB7C}"/>
              </a:ext>
            </a:extLst>
          </p:cNvPr>
          <p:cNvSpPr>
            <a:spLocks noGrp="1"/>
          </p:cNvSpPr>
          <p:nvPr>
            <p:ph type="chart" sz="quarter" idx="12"/>
          </p:nvPr>
        </p:nvSpPr>
        <p:spPr>
          <a:xfrm>
            <a:off x="3997354" y="2187426"/>
            <a:ext cx="3394046" cy="3313736"/>
          </a:xfrm>
          <a:prstGeom prst="rect">
            <a:avLst/>
          </a:prstGeom>
        </p:spPr>
        <p:txBody>
          <a:bodyPr/>
          <a:lstStyle/>
          <a:p>
            <a:endParaRPr lang="en-US"/>
          </a:p>
        </p:txBody>
      </p:sp>
      <p:sp>
        <p:nvSpPr>
          <p:cNvPr id="17" name="Chart Placeholder 3">
            <a:extLst>
              <a:ext uri="{FF2B5EF4-FFF2-40B4-BE49-F238E27FC236}">
                <a16:creationId xmlns:a16="http://schemas.microsoft.com/office/drawing/2014/main" id="{3A2B00EF-9995-B348-933A-1ADCA4385F4B}"/>
              </a:ext>
            </a:extLst>
          </p:cNvPr>
          <p:cNvSpPr>
            <a:spLocks noGrp="1"/>
          </p:cNvSpPr>
          <p:nvPr>
            <p:ph type="chart" sz="quarter" idx="13"/>
          </p:nvPr>
        </p:nvSpPr>
        <p:spPr>
          <a:xfrm>
            <a:off x="8453751" y="2698749"/>
            <a:ext cx="2667000" cy="2362200"/>
          </a:xfrm>
          <a:prstGeom prst="rect">
            <a:avLst/>
          </a:prstGeom>
        </p:spPr>
        <p:txBody>
          <a:bodyPr/>
          <a:lstStyle/>
          <a:p>
            <a:endParaRPr lang="en-US"/>
          </a:p>
        </p:txBody>
      </p:sp>
      <p:sp>
        <p:nvSpPr>
          <p:cNvPr id="18" name="Text Placeholder 12">
            <a:extLst>
              <a:ext uri="{FF2B5EF4-FFF2-40B4-BE49-F238E27FC236}">
                <a16:creationId xmlns:a16="http://schemas.microsoft.com/office/drawing/2014/main" id="{6C6C6A53-4EDE-B644-BDF2-A9011AB1A8B2}"/>
              </a:ext>
            </a:extLst>
          </p:cNvPr>
          <p:cNvSpPr>
            <a:spLocks noGrp="1"/>
          </p:cNvSpPr>
          <p:nvPr>
            <p:ph type="body" sz="quarter" idx="14" hasCustomPrompt="1"/>
          </p:nvPr>
        </p:nvSpPr>
        <p:spPr>
          <a:xfrm>
            <a:off x="457200" y="1223232"/>
            <a:ext cx="10744200" cy="876676"/>
          </a:xfrm>
          <a:prstGeom prst="rect">
            <a:avLst/>
          </a:prstGeom>
        </p:spPr>
        <p:txBody>
          <a:bodyPr/>
          <a:lstStyle>
            <a:lvl1pPr marL="0" indent="0">
              <a:buNone/>
              <a:defRPr sz="2400" b="0" i="0">
                <a:solidFill>
                  <a:srgbClr val="5B6770"/>
                </a:solidFill>
                <a:latin typeface="Whitney Book" pitchFamily="2" charset="0"/>
              </a:defRPr>
            </a:lvl1pPr>
          </a:lstStyle>
          <a:p>
            <a:pPr>
              <a:lnSpc>
                <a:spcPct val="110000"/>
              </a:lnSpc>
              <a:spcAft>
                <a:spcPts val="1200"/>
              </a:spcAft>
            </a:pPr>
            <a:r>
              <a:rPr lang="en-CA" sz="2400" dirty="0">
                <a:solidFill>
                  <a:srgbClr val="5B6770"/>
                </a:solidFill>
                <a:latin typeface="Whitney Book" pitchFamily="2" charset="0"/>
              </a:rPr>
              <a:t>Lorem ipsum dolor sit </a:t>
            </a:r>
            <a:r>
              <a:rPr lang="en-CA" sz="2400" dirty="0" err="1">
                <a:solidFill>
                  <a:srgbClr val="5B6770"/>
                </a:solidFill>
                <a:latin typeface="Whitney Book" pitchFamily="2" charset="0"/>
              </a:rPr>
              <a:t>amet</a:t>
            </a:r>
            <a:r>
              <a:rPr lang="en-CA" sz="2400" dirty="0">
                <a:solidFill>
                  <a:srgbClr val="5B6770"/>
                </a:solidFill>
                <a:latin typeface="Whitney Book" pitchFamily="2" charset="0"/>
              </a:rPr>
              <a:t>, </a:t>
            </a:r>
            <a:r>
              <a:rPr lang="en-CA" sz="2400" dirty="0" err="1">
                <a:solidFill>
                  <a:srgbClr val="5B6770"/>
                </a:solidFill>
                <a:latin typeface="Whitney Book" pitchFamily="2" charset="0"/>
              </a:rPr>
              <a:t>consectetur</a:t>
            </a:r>
            <a:r>
              <a:rPr lang="en-CA" sz="2400" dirty="0">
                <a:solidFill>
                  <a:srgbClr val="5B6770"/>
                </a:solidFill>
                <a:latin typeface="Whitney Book" pitchFamily="2" charset="0"/>
              </a:rPr>
              <a:t> </a:t>
            </a:r>
            <a:r>
              <a:rPr lang="en-CA" sz="2400" dirty="0" err="1">
                <a:solidFill>
                  <a:srgbClr val="5B6770"/>
                </a:solidFill>
                <a:latin typeface="Whitney Book" pitchFamily="2" charset="0"/>
              </a:rPr>
              <a:t>adipiscing</a:t>
            </a:r>
            <a:r>
              <a:rPr lang="en-CA" sz="2400" dirty="0">
                <a:solidFill>
                  <a:srgbClr val="5B6770"/>
                </a:solidFill>
                <a:latin typeface="Whitney Book" pitchFamily="2" charset="0"/>
              </a:rPr>
              <a:t> </a:t>
            </a:r>
            <a:r>
              <a:rPr lang="en-CA" sz="2400" dirty="0" err="1">
                <a:solidFill>
                  <a:srgbClr val="5B6770"/>
                </a:solidFill>
                <a:latin typeface="Whitney Book" pitchFamily="2" charset="0"/>
              </a:rPr>
              <a:t>elit</a:t>
            </a:r>
            <a:r>
              <a:rPr lang="en-CA" sz="2400" dirty="0">
                <a:solidFill>
                  <a:srgbClr val="5B6770"/>
                </a:solidFill>
                <a:latin typeface="Whitney Book" pitchFamily="2" charset="0"/>
              </a:rPr>
              <a:t>. </a:t>
            </a:r>
            <a:r>
              <a:rPr lang="en-CA" sz="2400" dirty="0" err="1">
                <a:solidFill>
                  <a:srgbClr val="5B6770"/>
                </a:solidFill>
                <a:latin typeface="Whitney Book" pitchFamily="2" charset="0"/>
              </a:rPr>
              <a:t>Praesent</a:t>
            </a:r>
            <a:r>
              <a:rPr lang="en-CA" sz="2400" dirty="0">
                <a:solidFill>
                  <a:srgbClr val="5B6770"/>
                </a:solidFill>
                <a:latin typeface="Whitney Book" pitchFamily="2" charset="0"/>
              </a:rPr>
              <a:t> tempus at dolor vel gravida. </a:t>
            </a:r>
            <a:r>
              <a:rPr lang="en-CA" sz="2400" dirty="0" err="1">
                <a:solidFill>
                  <a:srgbClr val="5B6770"/>
                </a:solidFill>
                <a:latin typeface="Whitney Book" pitchFamily="2" charset="0"/>
              </a:rPr>
              <a:t>Quisque</a:t>
            </a:r>
            <a:r>
              <a:rPr lang="en-CA" sz="2400" dirty="0">
                <a:solidFill>
                  <a:srgbClr val="5B6770"/>
                </a:solidFill>
                <a:latin typeface="Whitney Book" pitchFamily="2" charset="0"/>
              </a:rPr>
              <a:t> </a:t>
            </a:r>
            <a:r>
              <a:rPr lang="en-CA" sz="2400" dirty="0" err="1">
                <a:solidFill>
                  <a:srgbClr val="5B6770"/>
                </a:solidFill>
                <a:latin typeface="Whitney Book" pitchFamily="2" charset="0"/>
              </a:rPr>
              <a:t>sollicitudin</a:t>
            </a:r>
            <a:r>
              <a:rPr lang="en-CA" sz="2400" dirty="0">
                <a:solidFill>
                  <a:srgbClr val="5B6770"/>
                </a:solidFill>
                <a:latin typeface="Whitney Book" pitchFamily="2" charset="0"/>
              </a:rPr>
              <a:t>.</a:t>
            </a:r>
          </a:p>
        </p:txBody>
      </p:sp>
      <p:sp>
        <p:nvSpPr>
          <p:cNvPr id="34" name="Text Placeholder 12">
            <a:extLst>
              <a:ext uri="{FF2B5EF4-FFF2-40B4-BE49-F238E27FC236}">
                <a16:creationId xmlns:a16="http://schemas.microsoft.com/office/drawing/2014/main" id="{9D2234ED-067A-1946-BC58-EA22B6C468F0}"/>
              </a:ext>
            </a:extLst>
          </p:cNvPr>
          <p:cNvSpPr>
            <a:spLocks noGrp="1"/>
          </p:cNvSpPr>
          <p:nvPr>
            <p:ph type="body" sz="quarter" idx="16" hasCustomPrompt="1"/>
          </p:nvPr>
        </p:nvSpPr>
        <p:spPr>
          <a:xfrm>
            <a:off x="513826" y="5292221"/>
            <a:ext cx="2667000" cy="270379"/>
          </a:xfrm>
          <a:prstGeom prst="rect">
            <a:avLst/>
          </a:prstGeom>
        </p:spPr>
        <p:txBody>
          <a:bodyPr/>
          <a:lstStyle>
            <a:lvl1pPr marL="0" indent="0" algn="ctr">
              <a:buNone/>
              <a:defRPr sz="2000" b="1" i="0" spc="0" baseline="0">
                <a:solidFill>
                  <a:srgbClr val="1B365D"/>
                </a:solidFill>
                <a:latin typeface="Whitney Semibold" pitchFamily="2" charset="0"/>
              </a:defRPr>
            </a:lvl1pPr>
          </a:lstStyle>
          <a:p>
            <a:pPr lvl="0"/>
            <a:r>
              <a:rPr lang="en-US" dirty="0"/>
              <a:t>Title Text Information</a:t>
            </a:r>
          </a:p>
        </p:txBody>
      </p:sp>
      <p:sp>
        <p:nvSpPr>
          <p:cNvPr id="35" name="Text Placeholder 12">
            <a:extLst>
              <a:ext uri="{FF2B5EF4-FFF2-40B4-BE49-F238E27FC236}">
                <a16:creationId xmlns:a16="http://schemas.microsoft.com/office/drawing/2014/main" id="{F8D39027-1961-2548-9104-3939FDEA5B9A}"/>
              </a:ext>
            </a:extLst>
          </p:cNvPr>
          <p:cNvSpPr>
            <a:spLocks noGrp="1"/>
          </p:cNvSpPr>
          <p:nvPr>
            <p:ph type="body" sz="quarter" idx="17" hasCustomPrompt="1"/>
          </p:nvPr>
        </p:nvSpPr>
        <p:spPr>
          <a:xfrm>
            <a:off x="3997354" y="5825621"/>
            <a:ext cx="3394046" cy="270379"/>
          </a:xfrm>
          <a:prstGeom prst="rect">
            <a:avLst/>
          </a:prstGeom>
        </p:spPr>
        <p:txBody>
          <a:bodyPr/>
          <a:lstStyle>
            <a:lvl1pPr marL="0" indent="0" algn="ctr">
              <a:buNone/>
              <a:defRPr sz="2000" b="1" i="0" spc="0" baseline="0">
                <a:solidFill>
                  <a:srgbClr val="1B365D"/>
                </a:solidFill>
                <a:latin typeface="Whitney Semibold" pitchFamily="2" charset="0"/>
              </a:defRPr>
            </a:lvl1pPr>
          </a:lstStyle>
          <a:p>
            <a:pPr lvl="0"/>
            <a:r>
              <a:rPr lang="en-US" dirty="0"/>
              <a:t>Title Text Information</a:t>
            </a:r>
          </a:p>
        </p:txBody>
      </p:sp>
      <p:sp>
        <p:nvSpPr>
          <p:cNvPr id="36" name="Text Placeholder 12">
            <a:extLst>
              <a:ext uri="{FF2B5EF4-FFF2-40B4-BE49-F238E27FC236}">
                <a16:creationId xmlns:a16="http://schemas.microsoft.com/office/drawing/2014/main" id="{B8DF43A7-372D-B04E-8423-7E63DCDC176E}"/>
              </a:ext>
            </a:extLst>
          </p:cNvPr>
          <p:cNvSpPr>
            <a:spLocks noGrp="1"/>
          </p:cNvSpPr>
          <p:nvPr>
            <p:ph type="body" sz="quarter" idx="18" hasCustomPrompt="1"/>
          </p:nvPr>
        </p:nvSpPr>
        <p:spPr>
          <a:xfrm>
            <a:off x="8453751" y="5368421"/>
            <a:ext cx="2667000" cy="270379"/>
          </a:xfrm>
          <a:prstGeom prst="rect">
            <a:avLst/>
          </a:prstGeom>
        </p:spPr>
        <p:txBody>
          <a:bodyPr/>
          <a:lstStyle>
            <a:lvl1pPr marL="0" indent="0" algn="ctr">
              <a:buNone/>
              <a:defRPr sz="2000" b="1" i="0" spc="0" baseline="0">
                <a:solidFill>
                  <a:srgbClr val="1B365D"/>
                </a:solidFill>
                <a:latin typeface="Whitney Semibold" pitchFamily="2" charset="0"/>
              </a:defRPr>
            </a:lvl1pPr>
          </a:lstStyle>
          <a:p>
            <a:pPr lvl="0"/>
            <a:r>
              <a:rPr lang="en-US" dirty="0"/>
              <a:t>Title Text Information</a:t>
            </a:r>
          </a:p>
        </p:txBody>
      </p:sp>
    </p:spTree>
    <p:extLst>
      <p:ext uri="{BB962C8B-B14F-4D97-AF65-F5344CB8AC3E}">
        <p14:creationId xmlns:p14="http://schemas.microsoft.com/office/powerpoint/2010/main" val="846393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0ECF2D-5BB9-42C2-9DB1-46423A294A37}" type="datetimeFigureOut">
              <a:rPr lang="en-US" smtClean="0"/>
              <a:t>1/30/2024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5187CA9-E854-42C6-B564-26E6CB625792}" type="slidenum">
              <a:rPr lang="en-US" smtClean="0"/>
              <a:t>‹#›</a:t>
            </a:fld>
            <a:endParaRPr lang="en-US" dirty="0"/>
          </a:p>
        </p:txBody>
      </p:sp>
    </p:spTree>
    <p:extLst>
      <p:ext uri="{BB962C8B-B14F-4D97-AF65-F5344CB8AC3E}">
        <p14:creationId xmlns:p14="http://schemas.microsoft.com/office/powerpoint/2010/main" val="18718192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e charts with image">
    <p:spTree>
      <p:nvGrpSpPr>
        <p:cNvPr id="1" name=""/>
        <p:cNvGrpSpPr/>
        <p:nvPr/>
      </p:nvGrpSpPr>
      <p:grpSpPr>
        <a:xfrm>
          <a:off x="0" y="0"/>
          <a:ext cx="0" cy="0"/>
          <a:chOff x="0" y="0"/>
          <a:chExt cx="0" cy="0"/>
        </a:xfrm>
      </p:grpSpPr>
      <p:sp>
        <p:nvSpPr>
          <p:cNvPr id="5" name="Triangle 8">
            <a:extLst>
              <a:ext uri="{FF2B5EF4-FFF2-40B4-BE49-F238E27FC236}">
                <a16:creationId xmlns:a16="http://schemas.microsoft.com/office/drawing/2014/main" id="{4BE2D037-0233-F24F-81DF-3B45AC460CC9}"/>
              </a:ext>
            </a:extLst>
          </p:cNvPr>
          <p:cNvSpPr/>
          <p:nvPr userDrawn="1"/>
        </p:nvSpPr>
        <p:spPr>
          <a:xfrm flipH="1" flipV="1">
            <a:off x="304802" y="6517911"/>
            <a:ext cx="5816114" cy="346055"/>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5233968"/>
              <a:gd name="connsiteY0" fmla="*/ 434596 h 434596"/>
              <a:gd name="connsiteX1" fmla="*/ 0 w 5233968"/>
              <a:gd name="connsiteY1" fmla="*/ 3899 h 434596"/>
              <a:gd name="connsiteX2" fmla="*/ 5233968 w 5233968"/>
              <a:gd name="connsiteY2" fmla="*/ 0 h 434596"/>
              <a:gd name="connsiteX3" fmla="*/ 1657 w 5233968"/>
              <a:gd name="connsiteY3" fmla="*/ 434596 h 434596"/>
              <a:gd name="connsiteX0" fmla="*/ 0 w 6058082"/>
              <a:gd name="connsiteY0" fmla="*/ 446249 h 446249"/>
              <a:gd name="connsiteX1" fmla="*/ 824114 w 6058082"/>
              <a:gd name="connsiteY1" fmla="*/ 3899 h 446249"/>
              <a:gd name="connsiteX2" fmla="*/ 6058082 w 6058082"/>
              <a:gd name="connsiteY2" fmla="*/ 0 h 446249"/>
              <a:gd name="connsiteX3" fmla="*/ 0 w 6058082"/>
              <a:gd name="connsiteY3" fmla="*/ 446249 h 446249"/>
              <a:gd name="connsiteX0" fmla="*/ 3 w 6058085"/>
              <a:gd name="connsiteY0" fmla="*/ 454005 h 454005"/>
              <a:gd name="connsiteX1" fmla="*/ 64032 w 6058085"/>
              <a:gd name="connsiteY1" fmla="*/ 0 h 454005"/>
              <a:gd name="connsiteX2" fmla="*/ 6058085 w 6058085"/>
              <a:gd name="connsiteY2" fmla="*/ 7756 h 454005"/>
              <a:gd name="connsiteX3" fmla="*/ 3 w 6058085"/>
              <a:gd name="connsiteY3" fmla="*/ 454005 h 454005"/>
              <a:gd name="connsiteX0" fmla="*/ 8 w 6058090"/>
              <a:gd name="connsiteY0" fmla="*/ 454005 h 454005"/>
              <a:gd name="connsiteX1" fmla="*/ 64037 w 6058090"/>
              <a:gd name="connsiteY1" fmla="*/ 0 h 454005"/>
              <a:gd name="connsiteX2" fmla="*/ 6058090 w 6058090"/>
              <a:gd name="connsiteY2" fmla="*/ 7756 h 454005"/>
              <a:gd name="connsiteX3" fmla="*/ 8 w 6058090"/>
              <a:gd name="connsiteY3" fmla="*/ 454005 h 454005"/>
              <a:gd name="connsiteX0" fmla="*/ 4 w 6087996"/>
              <a:gd name="connsiteY0" fmla="*/ 449877 h 449877"/>
              <a:gd name="connsiteX1" fmla="*/ 93943 w 6087996"/>
              <a:gd name="connsiteY1" fmla="*/ 0 h 449877"/>
              <a:gd name="connsiteX2" fmla="*/ 6087996 w 6087996"/>
              <a:gd name="connsiteY2" fmla="*/ 7756 h 449877"/>
              <a:gd name="connsiteX3" fmla="*/ 4 w 6087996"/>
              <a:gd name="connsiteY3" fmla="*/ 449877 h 449877"/>
              <a:gd name="connsiteX0" fmla="*/ 0 w 6087992"/>
              <a:gd name="connsiteY0" fmla="*/ 449877 h 449877"/>
              <a:gd name="connsiteX1" fmla="*/ 93939 w 6087992"/>
              <a:gd name="connsiteY1" fmla="*/ 0 h 449877"/>
              <a:gd name="connsiteX2" fmla="*/ 6087992 w 6087992"/>
              <a:gd name="connsiteY2" fmla="*/ 7756 h 449877"/>
              <a:gd name="connsiteX3" fmla="*/ 0 w 6087992"/>
              <a:gd name="connsiteY3" fmla="*/ 449877 h 449877"/>
              <a:gd name="connsiteX0" fmla="*/ 0 w 6087992"/>
              <a:gd name="connsiteY0" fmla="*/ 449877 h 449877"/>
              <a:gd name="connsiteX1" fmla="*/ 93939 w 6087992"/>
              <a:gd name="connsiteY1" fmla="*/ 0 h 449877"/>
              <a:gd name="connsiteX2" fmla="*/ 6087992 w 6087992"/>
              <a:gd name="connsiteY2" fmla="*/ 7756 h 449877"/>
              <a:gd name="connsiteX3" fmla="*/ 0 w 6087992"/>
              <a:gd name="connsiteY3" fmla="*/ 449877 h 449877"/>
              <a:gd name="connsiteX0" fmla="*/ 0 w 6087992"/>
              <a:gd name="connsiteY0" fmla="*/ 449877 h 449877"/>
              <a:gd name="connsiteX1" fmla="*/ 87292 w 6087992"/>
              <a:gd name="connsiteY1" fmla="*/ 0 h 449877"/>
              <a:gd name="connsiteX2" fmla="*/ 6087992 w 6087992"/>
              <a:gd name="connsiteY2" fmla="*/ 7756 h 449877"/>
              <a:gd name="connsiteX3" fmla="*/ 0 w 6087992"/>
              <a:gd name="connsiteY3" fmla="*/ 449877 h 449877"/>
            </a:gdLst>
            <a:ahLst/>
            <a:cxnLst>
              <a:cxn ang="0">
                <a:pos x="connsiteX0" y="connsiteY0"/>
              </a:cxn>
              <a:cxn ang="0">
                <a:pos x="connsiteX1" y="connsiteY1"/>
              </a:cxn>
              <a:cxn ang="0">
                <a:pos x="connsiteX2" y="connsiteY2"/>
              </a:cxn>
              <a:cxn ang="0">
                <a:pos x="connsiteX3" y="connsiteY3"/>
              </a:cxn>
            </a:cxnLst>
            <a:rect l="l" t="t" r="r" b="b"/>
            <a:pathLst>
              <a:path w="6087992" h="449877">
                <a:moveTo>
                  <a:pt x="0" y="449877"/>
                </a:moveTo>
                <a:cubicBezTo>
                  <a:pt x="26035" y="307181"/>
                  <a:pt x="66926" y="124486"/>
                  <a:pt x="87292" y="0"/>
                </a:cubicBezTo>
                <a:lnTo>
                  <a:pt x="6087992" y="7756"/>
                </a:lnTo>
                <a:cubicBezTo>
                  <a:pt x="4972601" y="113774"/>
                  <a:pt x="1115391" y="343859"/>
                  <a:pt x="0" y="449877"/>
                </a:cubicBez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CEDEA0B6-A0C1-B547-9A7C-4FCA1D5BD375}"/>
              </a:ext>
            </a:extLst>
          </p:cNvPr>
          <p:cNvSpPr>
            <a:spLocks noGrp="1"/>
          </p:cNvSpPr>
          <p:nvPr>
            <p:ph type="pic" idx="1"/>
          </p:nvPr>
        </p:nvSpPr>
        <p:spPr>
          <a:xfrm>
            <a:off x="6033247" y="2"/>
            <a:ext cx="6164490" cy="6875430"/>
          </a:xfrm>
          <a:custGeom>
            <a:avLst/>
            <a:gdLst>
              <a:gd name="connsiteX0" fmla="*/ 0 w 12184954"/>
              <a:gd name="connsiteY0" fmla="*/ 0 h 3733800"/>
              <a:gd name="connsiteX1" fmla="*/ 12184954 w 12184954"/>
              <a:gd name="connsiteY1" fmla="*/ 0 h 3733800"/>
              <a:gd name="connsiteX2" fmla="*/ 12184954 w 12184954"/>
              <a:gd name="connsiteY2" fmla="*/ 3733800 h 3733800"/>
              <a:gd name="connsiteX3" fmla="*/ 0 w 12184954"/>
              <a:gd name="connsiteY3" fmla="*/ 3733800 h 3733800"/>
              <a:gd name="connsiteX4" fmla="*/ 0 w 12184954"/>
              <a:gd name="connsiteY4" fmla="*/ 0 h 3733800"/>
              <a:gd name="connsiteX0" fmla="*/ 0 w 12184954"/>
              <a:gd name="connsiteY0" fmla="*/ 0 h 4131365"/>
              <a:gd name="connsiteX1" fmla="*/ 12184954 w 12184954"/>
              <a:gd name="connsiteY1" fmla="*/ 0 h 4131365"/>
              <a:gd name="connsiteX2" fmla="*/ 12175015 w 12184954"/>
              <a:gd name="connsiteY2" fmla="*/ 4131365 h 4131365"/>
              <a:gd name="connsiteX3" fmla="*/ 0 w 12184954"/>
              <a:gd name="connsiteY3" fmla="*/ 3733800 h 4131365"/>
              <a:gd name="connsiteX4" fmla="*/ 0 w 12184954"/>
              <a:gd name="connsiteY4" fmla="*/ 0 h 4131365"/>
              <a:gd name="connsiteX0" fmla="*/ 0 w 12217348"/>
              <a:gd name="connsiteY0" fmla="*/ 0 h 6408898"/>
              <a:gd name="connsiteX1" fmla="*/ 12184954 w 12217348"/>
              <a:gd name="connsiteY1" fmla="*/ 0 h 6408898"/>
              <a:gd name="connsiteX2" fmla="*/ 12217348 w 12217348"/>
              <a:gd name="connsiteY2" fmla="*/ 6408898 h 6408898"/>
              <a:gd name="connsiteX3" fmla="*/ 0 w 12217348"/>
              <a:gd name="connsiteY3" fmla="*/ 3733800 h 6408898"/>
              <a:gd name="connsiteX4" fmla="*/ 0 w 12217348"/>
              <a:gd name="connsiteY4" fmla="*/ 0 h 6408898"/>
              <a:gd name="connsiteX0" fmla="*/ 0 w 12217348"/>
              <a:gd name="connsiteY0" fmla="*/ 0 h 6866466"/>
              <a:gd name="connsiteX1" fmla="*/ 12184954 w 12217348"/>
              <a:gd name="connsiteY1" fmla="*/ 0 h 6866466"/>
              <a:gd name="connsiteX2" fmla="*/ 12217348 w 12217348"/>
              <a:gd name="connsiteY2" fmla="*/ 6408898 h 6866466"/>
              <a:gd name="connsiteX3" fmla="*/ 0 w 12217348"/>
              <a:gd name="connsiteY3" fmla="*/ 6866466 h 6866466"/>
              <a:gd name="connsiteX4" fmla="*/ 0 w 12217348"/>
              <a:gd name="connsiteY4" fmla="*/ 0 h 6866466"/>
              <a:gd name="connsiteX0" fmla="*/ 0 w 12188773"/>
              <a:gd name="connsiteY0" fmla="*/ 0 h 6866466"/>
              <a:gd name="connsiteX1" fmla="*/ 12184954 w 12188773"/>
              <a:gd name="connsiteY1" fmla="*/ 0 h 6866466"/>
              <a:gd name="connsiteX2" fmla="*/ 12188773 w 12188773"/>
              <a:gd name="connsiteY2" fmla="*/ 6421598 h 6866466"/>
              <a:gd name="connsiteX3" fmla="*/ 0 w 12188773"/>
              <a:gd name="connsiteY3" fmla="*/ 6866466 h 6866466"/>
              <a:gd name="connsiteX4" fmla="*/ 0 w 12188773"/>
              <a:gd name="connsiteY4" fmla="*/ 0 h 6866466"/>
              <a:gd name="connsiteX0" fmla="*/ 0 w 12197737"/>
              <a:gd name="connsiteY0" fmla="*/ 0 h 6866466"/>
              <a:gd name="connsiteX1" fmla="*/ 12184954 w 12197737"/>
              <a:gd name="connsiteY1" fmla="*/ 0 h 6866466"/>
              <a:gd name="connsiteX2" fmla="*/ 12197737 w 12197737"/>
              <a:gd name="connsiteY2" fmla="*/ 6860868 h 6866466"/>
              <a:gd name="connsiteX3" fmla="*/ 0 w 12197737"/>
              <a:gd name="connsiteY3" fmla="*/ 6866466 h 6866466"/>
              <a:gd name="connsiteX4" fmla="*/ 0 w 12197737"/>
              <a:gd name="connsiteY4" fmla="*/ 0 h 6866466"/>
              <a:gd name="connsiteX0" fmla="*/ 8355105 w 12197737"/>
              <a:gd name="connsiteY0" fmla="*/ 8965 h 6866466"/>
              <a:gd name="connsiteX1" fmla="*/ 12184954 w 12197737"/>
              <a:gd name="connsiteY1" fmla="*/ 0 h 6866466"/>
              <a:gd name="connsiteX2" fmla="*/ 12197737 w 12197737"/>
              <a:gd name="connsiteY2" fmla="*/ 6860868 h 6866466"/>
              <a:gd name="connsiteX3" fmla="*/ 0 w 12197737"/>
              <a:gd name="connsiteY3" fmla="*/ 6866466 h 6866466"/>
              <a:gd name="connsiteX4" fmla="*/ 8355105 w 12197737"/>
              <a:gd name="connsiteY4" fmla="*/ 8965 h 6866466"/>
              <a:gd name="connsiteX0" fmla="*/ 1963270 w 5805902"/>
              <a:gd name="connsiteY0" fmla="*/ 8965 h 6875430"/>
              <a:gd name="connsiteX1" fmla="*/ 5793119 w 5805902"/>
              <a:gd name="connsiteY1" fmla="*/ 0 h 6875430"/>
              <a:gd name="connsiteX2" fmla="*/ 5805902 w 5805902"/>
              <a:gd name="connsiteY2" fmla="*/ 6860868 h 6875430"/>
              <a:gd name="connsiteX3" fmla="*/ 0 w 5805902"/>
              <a:gd name="connsiteY3" fmla="*/ 6875430 h 6875430"/>
              <a:gd name="connsiteX4" fmla="*/ 1963270 w 5805902"/>
              <a:gd name="connsiteY4" fmla="*/ 8965 h 6875430"/>
              <a:gd name="connsiteX0" fmla="*/ 1281952 w 5805902"/>
              <a:gd name="connsiteY0" fmla="*/ 8965 h 6875430"/>
              <a:gd name="connsiteX1" fmla="*/ 5793119 w 5805902"/>
              <a:gd name="connsiteY1" fmla="*/ 0 h 6875430"/>
              <a:gd name="connsiteX2" fmla="*/ 5805902 w 5805902"/>
              <a:gd name="connsiteY2" fmla="*/ 6860868 h 6875430"/>
              <a:gd name="connsiteX3" fmla="*/ 0 w 5805902"/>
              <a:gd name="connsiteY3" fmla="*/ 6875430 h 6875430"/>
              <a:gd name="connsiteX4" fmla="*/ 1281952 w 5805902"/>
              <a:gd name="connsiteY4" fmla="*/ 8965 h 6875430"/>
              <a:gd name="connsiteX0" fmla="*/ 1640540 w 6164490"/>
              <a:gd name="connsiteY0" fmla="*/ 8965 h 6875430"/>
              <a:gd name="connsiteX1" fmla="*/ 6151707 w 6164490"/>
              <a:gd name="connsiteY1" fmla="*/ 0 h 6875430"/>
              <a:gd name="connsiteX2" fmla="*/ 6164490 w 6164490"/>
              <a:gd name="connsiteY2" fmla="*/ 6860868 h 6875430"/>
              <a:gd name="connsiteX3" fmla="*/ 0 w 6164490"/>
              <a:gd name="connsiteY3" fmla="*/ 6875430 h 6875430"/>
              <a:gd name="connsiteX4" fmla="*/ 1640540 w 6164490"/>
              <a:gd name="connsiteY4" fmla="*/ 8965 h 6875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4490" h="6875430">
                <a:moveTo>
                  <a:pt x="1640540" y="8965"/>
                </a:moveTo>
                <a:lnTo>
                  <a:pt x="6151707" y="0"/>
                </a:lnTo>
                <a:lnTo>
                  <a:pt x="6164490" y="6860868"/>
                </a:lnTo>
                <a:lnTo>
                  <a:pt x="0" y="6875430"/>
                </a:lnTo>
                <a:lnTo>
                  <a:pt x="1640540" y="8965"/>
                </a:lnTo>
                <a:close/>
              </a:path>
            </a:pathLst>
          </a:cu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12">
            <a:extLst>
              <a:ext uri="{FF2B5EF4-FFF2-40B4-BE49-F238E27FC236}">
                <a16:creationId xmlns:a16="http://schemas.microsoft.com/office/drawing/2014/main" id="{1A43737C-FC2A-A541-BED0-EAA8BD7FD7A4}"/>
              </a:ext>
            </a:extLst>
          </p:cNvPr>
          <p:cNvSpPr>
            <a:spLocks noGrp="1"/>
          </p:cNvSpPr>
          <p:nvPr>
            <p:ph type="body" sz="quarter" idx="11" hasCustomPrompt="1"/>
          </p:nvPr>
        </p:nvSpPr>
        <p:spPr>
          <a:xfrm>
            <a:off x="457200" y="457200"/>
            <a:ext cx="5433392" cy="734732"/>
          </a:xfrm>
          <a:prstGeom prst="rect">
            <a:avLst/>
          </a:prstGeom>
        </p:spPr>
        <p:txBody>
          <a:bodyPr/>
          <a:lstStyle>
            <a:lvl1pPr marL="0" indent="0">
              <a:buNone/>
              <a:defRPr sz="3400" b="1" i="0" spc="100" baseline="0">
                <a:solidFill>
                  <a:srgbClr val="65B333"/>
                </a:solidFill>
                <a:latin typeface="Stag Semibold" panose="02000503060000020004" pitchFamily="2" charset="77"/>
              </a:defRPr>
            </a:lvl1pPr>
          </a:lstStyle>
          <a:p>
            <a:pPr lvl="0"/>
            <a:r>
              <a:rPr lang="en-US" dirty="0"/>
              <a:t>Pie charts with image</a:t>
            </a:r>
          </a:p>
        </p:txBody>
      </p:sp>
      <p:sp>
        <p:nvSpPr>
          <p:cNvPr id="6" name="Text Placeholder 12">
            <a:extLst>
              <a:ext uri="{FF2B5EF4-FFF2-40B4-BE49-F238E27FC236}">
                <a16:creationId xmlns:a16="http://schemas.microsoft.com/office/drawing/2014/main" id="{2E92754D-4634-A84A-80B3-5D0C46AB3889}"/>
              </a:ext>
            </a:extLst>
          </p:cNvPr>
          <p:cNvSpPr>
            <a:spLocks noGrp="1"/>
          </p:cNvSpPr>
          <p:nvPr>
            <p:ph type="body" sz="quarter" idx="12" hasCustomPrompt="1"/>
          </p:nvPr>
        </p:nvSpPr>
        <p:spPr>
          <a:xfrm>
            <a:off x="457200" y="1447800"/>
            <a:ext cx="6324600" cy="1371600"/>
          </a:xfrm>
          <a:prstGeom prst="rect">
            <a:avLst/>
          </a:prstGeom>
        </p:spPr>
        <p:txBody>
          <a:bodyPr/>
          <a:lstStyle>
            <a:lvl1pPr marL="0" indent="0">
              <a:buNone/>
              <a:defRPr sz="2400" b="0" i="0">
                <a:solidFill>
                  <a:srgbClr val="5B6770"/>
                </a:solidFill>
                <a:latin typeface="Whitney Book" pitchFamily="2" charset="0"/>
              </a:defRPr>
            </a:lvl1pPr>
          </a:lstStyle>
          <a:p>
            <a:pPr>
              <a:lnSpc>
                <a:spcPct val="110000"/>
              </a:lnSpc>
              <a:spcAft>
                <a:spcPts val="1200"/>
              </a:spcAft>
            </a:pPr>
            <a:r>
              <a:rPr lang="en-CA" sz="2400" dirty="0">
                <a:solidFill>
                  <a:srgbClr val="5B6770"/>
                </a:solidFill>
                <a:latin typeface="Whitney Book" pitchFamily="2" charset="0"/>
              </a:rPr>
              <a:t>Lorem ipsum dolor sit </a:t>
            </a:r>
            <a:r>
              <a:rPr lang="en-CA" sz="2400" dirty="0" err="1">
                <a:solidFill>
                  <a:srgbClr val="5B6770"/>
                </a:solidFill>
                <a:latin typeface="Whitney Book" pitchFamily="2" charset="0"/>
              </a:rPr>
              <a:t>amet</a:t>
            </a:r>
            <a:r>
              <a:rPr lang="en-CA" sz="2400" dirty="0">
                <a:solidFill>
                  <a:srgbClr val="5B6770"/>
                </a:solidFill>
                <a:latin typeface="Whitney Book" pitchFamily="2" charset="0"/>
              </a:rPr>
              <a:t>, </a:t>
            </a:r>
            <a:r>
              <a:rPr lang="en-CA" sz="2400" dirty="0" err="1">
                <a:solidFill>
                  <a:srgbClr val="5B6770"/>
                </a:solidFill>
                <a:latin typeface="Whitney Book" pitchFamily="2" charset="0"/>
              </a:rPr>
              <a:t>consectetur</a:t>
            </a:r>
            <a:r>
              <a:rPr lang="en-CA" sz="2400" dirty="0">
                <a:solidFill>
                  <a:srgbClr val="5B6770"/>
                </a:solidFill>
                <a:latin typeface="Whitney Book" pitchFamily="2" charset="0"/>
              </a:rPr>
              <a:t> </a:t>
            </a:r>
            <a:r>
              <a:rPr lang="en-CA" sz="2400" dirty="0" err="1">
                <a:solidFill>
                  <a:srgbClr val="5B6770"/>
                </a:solidFill>
                <a:latin typeface="Whitney Book" pitchFamily="2" charset="0"/>
              </a:rPr>
              <a:t>adipiscing</a:t>
            </a:r>
            <a:r>
              <a:rPr lang="en-CA" sz="2400" dirty="0">
                <a:solidFill>
                  <a:srgbClr val="5B6770"/>
                </a:solidFill>
                <a:latin typeface="Whitney Book" pitchFamily="2" charset="0"/>
              </a:rPr>
              <a:t> </a:t>
            </a:r>
            <a:r>
              <a:rPr lang="en-CA" sz="2400" dirty="0" err="1">
                <a:solidFill>
                  <a:srgbClr val="5B6770"/>
                </a:solidFill>
                <a:latin typeface="Whitney Book" pitchFamily="2" charset="0"/>
              </a:rPr>
              <a:t>elit</a:t>
            </a:r>
            <a:r>
              <a:rPr lang="en-CA" sz="2400" dirty="0">
                <a:solidFill>
                  <a:srgbClr val="5B6770"/>
                </a:solidFill>
                <a:latin typeface="Whitney Book" pitchFamily="2" charset="0"/>
              </a:rPr>
              <a:t>. </a:t>
            </a:r>
            <a:r>
              <a:rPr lang="en-CA" sz="2400" dirty="0" err="1">
                <a:solidFill>
                  <a:srgbClr val="5B6770"/>
                </a:solidFill>
                <a:latin typeface="Whitney Book" pitchFamily="2" charset="0"/>
              </a:rPr>
              <a:t>Praesent</a:t>
            </a:r>
            <a:r>
              <a:rPr lang="en-CA" sz="2400" dirty="0">
                <a:solidFill>
                  <a:srgbClr val="5B6770"/>
                </a:solidFill>
                <a:latin typeface="Whitney Book" pitchFamily="2" charset="0"/>
              </a:rPr>
              <a:t> tempus at dolor vel gravida. </a:t>
            </a:r>
            <a:r>
              <a:rPr lang="en-CA" sz="2400" dirty="0" err="1">
                <a:solidFill>
                  <a:srgbClr val="5B6770"/>
                </a:solidFill>
                <a:latin typeface="Whitney Book" pitchFamily="2" charset="0"/>
              </a:rPr>
              <a:t>Quisque</a:t>
            </a:r>
            <a:r>
              <a:rPr lang="en-CA" sz="2400" dirty="0">
                <a:solidFill>
                  <a:srgbClr val="5B6770"/>
                </a:solidFill>
                <a:latin typeface="Whitney Book" pitchFamily="2" charset="0"/>
              </a:rPr>
              <a:t> </a:t>
            </a:r>
            <a:r>
              <a:rPr lang="en-CA" sz="2400" dirty="0" err="1">
                <a:solidFill>
                  <a:srgbClr val="5B6770"/>
                </a:solidFill>
                <a:latin typeface="Whitney Book" pitchFamily="2" charset="0"/>
              </a:rPr>
              <a:t>sollicitudin</a:t>
            </a:r>
            <a:r>
              <a:rPr lang="en-CA" sz="2400" dirty="0">
                <a:solidFill>
                  <a:srgbClr val="5B6770"/>
                </a:solidFill>
                <a:latin typeface="Whitney Book" pitchFamily="2" charset="0"/>
              </a:rPr>
              <a:t> </a:t>
            </a:r>
            <a:r>
              <a:rPr lang="en-CA" sz="2400" dirty="0" err="1">
                <a:solidFill>
                  <a:srgbClr val="5B6770"/>
                </a:solidFill>
                <a:latin typeface="Whitney Book" pitchFamily="2" charset="0"/>
              </a:rPr>
              <a:t>enim</a:t>
            </a:r>
            <a:r>
              <a:rPr lang="en-CA" sz="2400" dirty="0">
                <a:solidFill>
                  <a:srgbClr val="5B6770"/>
                </a:solidFill>
                <a:latin typeface="Whitney Book" pitchFamily="2" charset="0"/>
              </a:rPr>
              <a:t> .</a:t>
            </a:r>
          </a:p>
        </p:txBody>
      </p:sp>
      <p:sp>
        <p:nvSpPr>
          <p:cNvPr id="8" name="Chart Placeholder 3">
            <a:extLst>
              <a:ext uri="{FF2B5EF4-FFF2-40B4-BE49-F238E27FC236}">
                <a16:creationId xmlns:a16="http://schemas.microsoft.com/office/drawing/2014/main" id="{6C97E7BD-224D-6A40-A411-A741300EB357}"/>
              </a:ext>
            </a:extLst>
          </p:cNvPr>
          <p:cNvSpPr>
            <a:spLocks noGrp="1"/>
          </p:cNvSpPr>
          <p:nvPr>
            <p:ph type="chart" sz="quarter" idx="10"/>
          </p:nvPr>
        </p:nvSpPr>
        <p:spPr>
          <a:xfrm>
            <a:off x="457200" y="3226975"/>
            <a:ext cx="2667000" cy="2362200"/>
          </a:xfrm>
          <a:prstGeom prst="rect">
            <a:avLst/>
          </a:prstGeom>
        </p:spPr>
        <p:txBody>
          <a:bodyPr/>
          <a:lstStyle/>
          <a:p>
            <a:endParaRPr lang="en-US"/>
          </a:p>
        </p:txBody>
      </p:sp>
      <p:sp>
        <p:nvSpPr>
          <p:cNvPr id="9" name="Text Placeholder 12">
            <a:extLst>
              <a:ext uri="{FF2B5EF4-FFF2-40B4-BE49-F238E27FC236}">
                <a16:creationId xmlns:a16="http://schemas.microsoft.com/office/drawing/2014/main" id="{AC45D57A-8DD6-2E4B-8374-0A50FAE5884E}"/>
              </a:ext>
            </a:extLst>
          </p:cNvPr>
          <p:cNvSpPr>
            <a:spLocks noGrp="1"/>
          </p:cNvSpPr>
          <p:nvPr>
            <p:ph type="body" sz="quarter" idx="16" hasCustomPrompt="1"/>
          </p:nvPr>
        </p:nvSpPr>
        <p:spPr>
          <a:xfrm>
            <a:off x="457200" y="5856002"/>
            <a:ext cx="2667000" cy="270379"/>
          </a:xfrm>
          <a:prstGeom prst="rect">
            <a:avLst/>
          </a:prstGeom>
        </p:spPr>
        <p:txBody>
          <a:bodyPr/>
          <a:lstStyle>
            <a:lvl1pPr marL="0" indent="0" algn="ctr">
              <a:buNone/>
              <a:defRPr sz="2000" b="1" i="0" spc="0" baseline="0">
                <a:solidFill>
                  <a:srgbClr val="1B365D"/>
                </a:solidFill>
                <a:latin typeface="Whitney Semibold" pitchFamily="2" charset="0"/>
              </a:defRPr>
            </a:lvl1pPr>
          </a:lstStyle>
          <a:p>
            <a:pPr lvl="0"/>
            <a:r>
              <a:rPr lang="en-US" dirty="0"/>
              <a:t>Title Text Information</a:t>
            </a:r>
          </a:p>
        </p:txBody>
      </p:sp>
      <p:sp>
        <p:nvSpPr>
          <p:cNvPr id="10" name="Chart Placeholder 3">
            <a:extLst>
              <a:ext uri="{FF2B5EF4-FFF2-40B4-BE49-F238E27FC236}">
                <a16:creationId xmlns:a16="http://schemas.microsoft.com/office/drawing/2014/main" id="{63F19FAB-BE8C-2B48-A159-4DEE70A3DAF8}"/>
              </a:ext>
            </a:extLst>
          </p:cNvPr>
          <p:cNvSpPr>
            <a:spLocks noGrp="1"/>
          </p:cNvSpPr>
          <p:nvPr>
            <p:ph type="chart" sz="quarter" idx="17"/>
          </p:nvPr>
        </p:nvSpPr>
        <p:spPr>
          <a:xfrm>
            <a:off x="3408196" y="3241409"/>
            <a:ext cx="2667000" cy="2362200"/>
          </a:xfrm>
          <a:prstGeom prst="rect">
            <a:avLst/>
          </a:prstGeom>
        </p:spPr>
        <p:txBody>
          <a:bodyPr/>
          <a:lstStyle/>
          <a:p>
            <a:endParaRPr lang="en-US"/>
          </a:p>
        </p:txBody>
      </p:sp>
      <p:sp>
        <p:nvSpPr>
          <p:cNvPr id="11" name="Text Placeholder 12">
            <a:extLst>
              <a:ext uri="{FF2B5EF4-FFF2-40B4-BE49-F238E27FC236}">
                <a16:creationId xmlns:a16="http://schemas.microsoft.com/office/drawing/2014/main" id="{0C95F1F6-5169-B342-AF6F-83D77BFBB530}"/>
              </a:ext>
            </a:extLst>
          </p:cNvPr>
          <p:cNvSpPr>
            <a:spLocks noGrp="1"/>
          </p:cNvSpPr>
          <p:nvPr>
            <p:ph type="body" sz="quarter" idx="18" hasCustomPrompt="1"/>
          </p:nvPr>
        </p:nvSpPr>
        <p:spPr>
          <a:xfrm>
            <a:off x="3408196" y="5870436"/>
            <a:ext cx="2667000" cy="270379"/>
          </a:xfrm>
          <a:prstGeom prst="rect">
            <a:avLst/>
          </a:prstGeom>
        </p:spPr>
        <p:txBody>
          <a:bodyPr/>
          <a:lstStyle>
            <a:lvl1pPr marL="0" indent="0" algn="ctr">
              <a:buNone/>
              <a:defRPr sz="2000" b="1" i="0" spc="0" baseline="0">
                <a:solidFill>
                  <a:srgbClr val="1B365D"/>
                </a:solidFill>
                <a:latin typeface="Whitney Semibold" pitchFamily="2" charset="0"/>
              </a:defRPr>
            </a:lvl1pPr>
          </a:lstStyle>
          <a:p>
            <a:pPr lvl="0"/>
            <a:r>
              <a:rPr lang="en-US" dirty="0"/>
              <a:t>Title Text Information</a:t>
            </a:r>
          </a:p>
        </p:txBody>
      </p:sp>
    </p:spTree>
    <p:extLst>
      <p:ext uri="{BB962C8B-B14F-4D97-AF65-F5344CB8AC3E}">
        <p14:creationId xmlns:p14="http://schemas.microsoft.com/office/powerpoint/2010/main" val="331246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0ECF2D-5BB9-42C2-9DB1-46423A294A37}" type="datetimeFigureOut">
              <a:rPr lang="en-US" smtClean="0"/>
              <a:t>1/30/2024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5187CA9-E854-42C6-B564-26E6CB625792}" type="slidenum">
              <a:rPr lang="en-US" smtClean="0"/>
              <a:t>‹#›</a:t>
            </a:fld>
            <a:endParaRPr lang="en-US" dirty="0"/>
          </a:p>
        </p:txBody>
      </p:sp>
    </p:spTree>
    <p:extLst>
      <p:ext uri="{BB962C8B-B14F-4D97-AF65-F5344CB8AC3E}">
        <p14:creationId xmlns:p14="http://schemas.microsoft.com/office/powerpoint/2010/main" val="3242670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E0ECF2D-5BB9-42C2-9DB1-46423A294A37}" type="datetimeFigureOut">
              <a:rPr lang="en-US" smtClean="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187CA9-E854-42C6-B564-26E6CB625792}" type="slidenum">
              <a:rPr lang="en-US" smtClean="0"/>
              <a:t>‹#›</a:t>
            </a:fld>
            <a:endParaRPr lang="en-US" dirty="0"/>
          </a:p>
        </p:txBody>
      </p:sp>
    </p:spTree>
    <p:extLst>
      <p:ext uri="{BB962C8B-B14F-4D97-AF65-F5344CB8AC3E}">
        <p14:creationId xmlns:p14="http://schemas.microsoft.com/office/powerpoint/2010/main" val="988385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E0ECF2D-5BB9-42C2-9DB1-46423A294A37}" type="datetimeFigureOut">
              <a:rPr lang="en-US" smtClean="0"/>
              <a:t>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5187CA9-E854-42C6-B564-26E6CB625792}" type="slidenum">
              <a:rPr lang="en-US" smtClean="0"/>
              <a:t>‹#›</a:t>
            </a:fld>
            <a:endParaRPr lang="en-US" dirty="0"/>
          </a:p>
        </p:txBody>
      </p:sp>
    </p:spTree>
    <p:extLst>
      <p:ext uri="{BB962C8B-B14F-4D97-AF65-F5344CB8AC3E}">
        <p14:creationId xmlns:p14="http://schemas.microsoft.com/office/powerpoint/2010/main" val="92768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4"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7.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E0ECF2D-5BB9-42C2-9DB1-46423A294A37}" type="datetimeFigureOut">
              <a:rPr lang="en-US" smtClean="0"/>
              <a:t>1/30/2024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5187CA9-E854-42C6-B564-26E6CB625792}" type="slidenum">
              <a:rPr lang="en-US" smtClean="0"/>
              <a:t>‹#›</a:t>
            </a:fld>
            <a:endParaRPr lang="en-US" dirty="0"/>
          </a:p>
        </p:txBody>
      </p:sp>
    </p:spTree>
    <p:extLst>
      <p:ext uri="{BB962C8B-B14F-4D97-AF65-F5344CB8AC3E}">
        <p14:creationId xmlns:p14="http://schemas.microsoft.com/office/powerpoint/2010/main" val="414425431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C764DE79-268F-4C1A-8933-263129D2AF90}" type="datetimeFigureOut">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1/30/2024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308145"/>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1/30/2024</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011507396"/>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4" r:id="rId12"/>
    <p:sldLayoutId id="2147483765" r:id="rId13"/>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F2F1BB-B3E3-AB4F-B3D4-7D72E28A64B6}" type="datetimeFigureOut">
              <a:rPr lang="en-US" smtClean="0"/>
              <a:t>1/30/2024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ACC63-FBCD-064F-AA56-949E0E205F32}" type="slidenum">
              <a:rPr lang="en-US" smtClean="0"/>
              <a:t>‹#›</a:t>
            </a:fld>
            <a:endParaRPr lang="en-US" dirty="0"/>
          </a:p>
        </p:txBody>
      </p:sp>
    </p:spTree>
    <p:extLst>
      <p:ext uri="{BB962C8B-B14F-4D97-AF65-F5344CB8AC3E}">
        <p14:creationId xmlns:p14="http://schemas.microsoft.com/office/powerpoint/2010/main" val="296821481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v2.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4838031"/>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F2F1BB-B3E3-AB4F-B3D4-7D72E28A64B6}" type="datetimeFigureOut">
              <a:rPr lang="en-US" smtClean="0"/>
              <a:t>1/30/2024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4ACC63-FBCD-064F-AA56-949E0E205F32}" type="slidenum">
              <a:rPr lang="en-US" smtClean="0"/>
              <a:t>‹#›</a:t>
            </a:fld>
            <a:endParaRPr lang="en-US"/>
          </a:p>
        </p:txBody>
      </p:sp>
      <p:pic>
        <p:nvPicPr>
          <p:cNvPr id="8" name="Picture 7" descr="5.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57935355"/>
      </p:ext>
    </p:extLst>
  </p:cSld>
  <p:clrMap bg1="lt1" tx1="dk1" bg2="lt2" tx2="dk2" accent1="accent1" accent2="accent2" accent3="accent3" accent4="accent4" accent5="accent5" accent6="accent6" hlink="hlink" folHlink="folHlink"/>
  <p:sldLayoutIdLst>
    <p:sldLayoutId id="2147483824" r:id="rId1"/>
    <p:sldLayoutId id="2147483826"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649923"/>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10.xml"/><Relationship Id="rId16" Type="http://schemas.openxmlformats.org/officeDocument/2006/relationships/image" Target="../media/image27.png"/><Relationship Id="rId1" Type="http://schemas.openxmlformats.org/officeDocument/2006/relationships/slideLayout" Target="../slideLayouts/slideLayout35.xml"/><Relationship Id="rId6" Type="http://schemas.openxmlformats.org/officeDocument/2006/relationships/image" Target="../media/image17.jp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jpg"/><Relationship Id="rId4" Type="http://schemas.openxmlformats.org/officeDocument/2006/relationships/image" Target="../media/image15.png"/><Relationship Id="rId9" Type="http://schemas.openxmlformats.org/officeDocument/2006/relationships/image" Target="../media/image20.jp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50.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50.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35.xml"/><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35.xml"/><Relationship Id="rId5" Type="http://schemas.openxmlformats.org/officeDocument/2006/relationships/image" Target="../media/image46.png"/><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35.xml"/><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hyperlink" Target="mailto:RHLglobal@sauder.ubc.ca" TargetMode="External"/><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0.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view of a city&#10;&#10;Description automatically generated">
            <a:extLst>
              <a:ext uri="{FF2B5EF4-FFF2-40B4-BE49-F238E27FC236}">
                <a16:creationId xmlns:a16="http://schemas.microsoft.com/office/drawing/2014/main" id="{E263D832-B3A9-034F-A037-B7164CE5881F}"/>
              </a:ext>
            </a:extLst>
          </p:cNvPr>
          <p:cNvPicPr>
            <a:picLocks noGrp="1" noChangeAspect="1"/>
          </p:cNvPicPr>
          <p:nvPr>
            <p:ph type="pic" idx="1"/>
          </p:nvPr>
        </p:nvPicPr>
        <p:blipFill>
          <a:blip r:embed="rId3"/>
          <a:srcRect t="15829" b="15829"/>
          <a:stretch>
            <a:fillRect/>
          </a:stretch>
        </p:blipFill>
        <p:spPr/>
      </p:pic>
      <p:sp>
        <p:nvSpPr>
          <p:cNvPr id="8" name="Text Placeholder 7">
            <a:extLst>
              <a:ext uri="{FF2B5EF4-FFF2-40B4-BE49-F238E27FC236}">
                <a16:creationId xmlns:a16="http://schemas.microsoft.com/office/drawing/2014/main" id="{1A010166-93FF-1143-A70F-296657240981}"/>
              </a:ext>
            </a:extLst>
          </p:cNvPr>
          <p:cNvSpPr>
            <a:spLocks noGrp="1"/>
          </p:cNvSpPr>
          <p:nvPr>
            <p:ph type="body" sz="quarter" idx="11"/>
          </p:nvPr>
        </p:nvSpPr>
        <p:spPr>
          <a:xfrm>
            <a:off x="383604" y="4311811"/>
            <a:ext cx="10492408" cy="1447800"/>
          </a:xfrm>
        </p:spPr>
        <p:txBody>
          <a:bodyPr/>
          <a:lstStyle/>
          <a:p>
            <a:r>
              <a:rPr lang="en-US" sz="4800" dirty="0"/>
              <a:t>Global Opportunities</a:t>
            </a:r>
          </a:p>
          <a:p>
            <a:r>
              <a:rPr lang="en-US" sz="4800" dirty="0"/>
              <a:t>FT MBA 2025</a:t>
            </a:r>
          </a:p>
        </p:txBody>
      </p:sp>
      <p:sp>
        <p:nvSpPr>
          <p:cNvPr id="2" name="Rectangle 1">
            <a:extLst>
              <a:ext uri="{FF2B5EF4-FFF2-40B4-BE49-F238E27FC236}">
                <a16:creationId xmlns:a16="http://schemas.microsoft.com/office/drawing/2014/main" id="{B61CCEBE-CEA6-4E6D-BEB2-2521483A5545}"/>
              </a:ext>
            </a:extLst>
          </p:cNvPr>
          <p:cNvSpPr/>
          <p:nvPr/>
        </p:nvSpPr>
        <p:spPr>
          <a:xfrm>
            <a:off x="4634383" y="5940056"/>
            <a:ext cx="2916188" cy="1003352"/>
          </a:xfrm>
          <a:prstGeom prst="rect">
            <a:avLst/>
          </a:prstGeom>
        </p:spPr>
        <p:txBody>
          <a:bodyPr wrap="square">
            <a:spAutoFit/>
          </a:bodyPr>
          <a:lstStyle/>
          <a:p>
            <a:pPr marL="0" marR="0" lvl="0" indent="0" defTabSz="914400" eaLnBrk="1" fontAlgn="auto" latinLnBrk="0" hangingPunct="1">
              <a:lnSpc>
                <a:spcPct val="100000"/>
              </a:lnSpc>
              <a:spcBef>
                <a:spcPct val="2000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rPr>
              <a:t>Alina Yukhymets</a:t>
            </a:r>
          </a:p>
          <a:p>
            <a:pPr marL="0" marR="0" lvl="0" indent="0" defTabSz="914400" eaLnBrk="1" fontAlgn="auto" latinLnBrk="0" hangingPunct="1">
              <a:lnSpc>
                <a:spcPct val="100000"/>
              </a:lnSpc>
              <a:spcBef>
                <a:spcPct val="2000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rPr>
              <a:t>Director, Masters Programs</a:t>
            </a:r>
          </a:p>
          <a:p>
            <a:pPr marL="0" marR="0" lvl="0" indent="0" defTabSz="914400" eaLnBrk="1" fontAlgn="auto" latinLnBrk="0" hangingPunct="1">
              <a:lnSpc>
                <a:spcPct val="100000"/>
              </a:lnSpc>
              <a:spcBef>
                <a:spcPct val="20000"/>
              </a:spcBef>
              <a:spcAft>
                <a:spcPts val="0"/>
              </a:spcAft>
              <a:buClrTx/>
              <a:buSzTx/>
              <a:buFontTx/>
              <a:buNone/>
              <a:tabLst/>
              <a:defRPr/>
            </a:pPr>
            <a:endParaRPr kumimoji="0" lang="en-US" sz="2000" b="1" i="0" u="none" strike="noStrike" kern="0" cap="none" spc="0" normalizeH="0" baseline="0" noProof="0" dirty="0">
              <a:ln>
                <a:noFill/>
              </a:ln>
              <a:solidFill>
                <a:srgbClr val="778285"/>
              </a:solidFill>
              <a:effectLst/>
              <a:uLnTx/>
              <a:uFillTx/>
            </a:endParaRPr>
          </a:p>
        </p:txBody>
      </p:sp>
    </p:spTree>
    <p:extLst>
      <p:ext uri="{BB962C8B-B14F-4D97-AF65-F5344CB8AC3E}">
        <p14:creationId xmlns:p14="http://schemas.microsoft.com/office/powerpoint/2010/main" val="3187308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noChangeArrowheads="1"/>
          </p:cNvSpPr>
          <p:nvPr/>
        </p:nvSpPr>
        <p:spPr>
          <a:xfrm>
            <a:off x="2819400" y="1306833"/>
            <a:ext cx="10012680" cy="3657600"/>
          </a:xfrm>
          <a:prstGeom prst="rect">
            <a:avLst/>
          </a:prstGeom>
        </p:spPr>
        <p:txBody>
          <a:bodyPr vert="horz" lIns="0" tIns="0" rIns="0" bIns="0" rtlCol="0" anchor="t" anchorCtr="0">
            <a:noAutofit/>
          </a:bodyPr>
          <a:lstStyle>
            <a:lvl1pPr marL="0" indent="0" algn="l" defTabSz="457200" rtl="0" eaLnBrk="1" latinLnBrk="0" hangingPunct="1">
              <a:spcBef>
                <a:spcPts val="0"/>
              </a:spcBef>
              <a:buFont typeface="Arial"/>
              <a:buNone/>
              <a:defRPr sz="20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2800" b="1" i="0" u="none" strike="noStrike" kern="1200" cap="none" spc="0" normalizeH="0" baseline="0" noProof="0" dirty="0">
                <a:ln>
                  <a:noFill/>
                </a:ln>
                <a:solidFill>
                  <a:srgbClr val="44546A"/>
                </a:solidFill>
                <a:effectLst/>
                <a:uLnTx/>
                <a:uFillTx/>
                <a:latin typeface="Calibri" panose="020F0502020204030204" pitchFamily="34" charset="0"/>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32 Business school partners globally</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3200" b="0" i="0" u="none" strike="noStrike" kern="1200" cap="none" spc="-70" normalizeH="0" baseline="0" noProof="0" dirty="0">
              <a:ln>
                <a:noFill/>
              </a:ln>
              <a:solidFill>
                <a:prstClr val="black"/>
              </a:solidFill>
              <a:effectLst/>
              <a:uLnTx/>
              <a:uFillTx/>
              <a:latin typeface="Calibri" panose="020F0502020204030204" pitchFamily="34" charset="0"/>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3200" b="0" i="0" u="none" strike="noStrike" kern="0" cap="none" spc="0" normalizeH="0" baseline="0" noProof="0" dirty="0">
              <a:ln>
                <a:noFill/>
              </a:ln>
              <a:solidFill>
                <a:prstClr val="black"/>
              </a:solidFill>
              <a:effectLst/>
              <a:uLnTx/>
              <a:uFillTx/>
              <a:latin typeface="Calibri" panose="020F0502020204030204"/>
              <a:ea typeface="ＭＳ Ｐゴシック"/>
              <a:cs typeface="+mn-cs"/>
            </a:endParaRPr>
          </a:p>
          <a:p>
            <a:pPr marL="457200" marR="0" lvl="0" indent="-457200" algn="l" defTabSz="457200" rtl="0" eaLnBrk="1" fontAlgn="auto" latinLnBrk="0" hangingPunct="1">
              <a:lnSpc>
                <a:spcPct val="200000"/>
              </a:lnSpc>
              <a:spcBef>
                <a:spcPts val="60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US" sz="2800" b="1" i="0" u="none" strike="noStrike" kern="1200" cap="none" spc="0" normalizeH="0" baseline="0" noProof="0" dirty="0">
              <a:ln>
                <a:noFill/>
              </a:ln>
              <a:solidFill>
                <a:srgbClr val="78BE20"/>
              </a:solidFill>
              <a:effectLst/>
              <a:uLnTx/>
              <a:uFillTx/>
              <a:latin typeface="Calibri" panose="020F050202020403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kumimoji="0" lang="en-CA" altLang="zh-CN" sz="2800" b="0" i="0" u="none" strike="noStrike" kern="1200" cap="none" spc="0" normalizeH="0" baseline="0" noProof="0" dirty="0">
              <a:ln>
                <a:noFill/>
              </a:ln>
              <a:solidFill>
                <a:srgbClr val="78BE20"/>
              </a:solidFill>
              <a:effectLst/>
              <a:uLnTx/>
              <a:uFillTx/>
              <a:latin typeface="Calibri" panose="020F0502020204030204"/>
              <a:ea typeface="宋体" charset="-122"/>
              <a:cs typeface="+mn-cs"/>
            </a:endParaRPr>
          </a:p>
        </p:txBody>
      </p:sp>
      <p:sp>
        <p:nvSpPr>
          <p:cNvPr id="11" name="Triangle 8">
            <a:extLst>
              <a:ext uri="{FF2B5EF4-FFF2-40B4-BE49-F238E27FC236}">
                <a16:creationId xmlns:a16="http://schemas.microsoft.com/office/drawing/2014/main" id="{E6FDE802-1740-4E6E-B0FD-1BAF40FBC9CB}"/>
              </a:ext>
            </a:extLst>
          </p:cNvPr>
          <p:cNvSpPr/>
          <p:nvPr/>
        </p:nvSpPr>
        <p:spPr>
          <a:xfrm>
            <a:off x="0" y="6544778"/>
            <a:ext cx="3760520" cy="313223"/>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Lst>
            <a:ahLst/>
            <a:cxnLst>
              <a:cxn ang="0">
                <a:pos x="connsiteX0" y="connsiteY0"/>
              </a:cxn>
              <a:cxn ang="0">
                <a:pos x="connsiteX1" y="connsiteY1"/>
              </a:cxn>
              <a:cxn ang="0">
                <a:pos x="connsiteX2" y="connsiteY2"/>
              </a:cxn>
              <a:cxn ang="0">
                <a:pos x="connsiteX3" y="connsiteY3"/>
              </a:cxn>
            </a:cxnLst>
            <a:rect l="l" t="t" r="r" b="b"/>
            <a:pathLst>
              <a:path w="3760520" h="313222">
                <a:moveTo>
                  <a:pt x="77" y="313222"/>
                </a:moveTo>
                <a:cubicBezTo>
                  <a:pt x="-475" y="182909"/>
                  <a:pt x="2147" y="130313"/>
                  <a:pt x="1595" y="0"/>
                </a:cubicBezTo>
                <a:lnTo>
                  <a:pt x="3760520" y="313221"/>
                </a:lnTo>
                <a:lnTo>
                  <a:pt x="77" y="313222"/>
                </a:lnTo>
                <a:close/>
              </a:path>
            </a:pathLst>
          </a:cu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Light"/>
              <a:ea typeface="+mn-ea"/>
              <a:cs typeface="Calibri Light"/>
            </a:endParaRPr>
          </a:p>
        </p:txBody>
      </p:sp>
      <p:sp>
        <p:nvSpPr>
          <p:cNvPr id="12" name="Triangle 8">
            <a:extLst>
              <a:ext uri="{FF2B5EF4-FFF2-40B4-BE49-F238E27FC236}">
                <a16:creationId xmlns:a16="http://schemas.microsoft.com/office/drawing/2014/main" id="{CE6EC835-D822-448A-BC62-4CCFA219AE68}"/>
              </a:ext>
            </a:extLst>
          </p:cNvPr>
          <p:cNvSpPr/>
          <p:nvPr/>
        </p:nvSpPr>
        <p:spPr>
          <a:xfrm flipH="1">
            <a:off x="-58639" y="6437460"/>
            <a:ext cx="12250638" cy="419419"/>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 name="connsiteX0" fmla="*/ 77 w 3494080"/>
              <a:gd name="connsiteY0" fmla="*/ 498360 h 498360"/>
              <a:gd name="connsiteX1" fmla="*/ 1595 w 3494080"/>
              <a:gd name="connsiteY1" fmla="*/ 185138 h 498360"/>
              <a:gd name="connsiteX2" fmla="*/ 3494080 w 3494080"/>
              <a:gd name="connsiteY2" fmla="*/ 0 h 498360"/>
              <a:gd name="connsiteX3" fmla="*/ 77 w 3494080"/>
              <a:gd name="connsiteY3" fmla="*/ 498360 h 498360"/>
              <a:gd name="connsiteX0" fmla="*/ 77 w 3763458"/>
              <a:gd name="connsiteY0" fmla="*/ 313222 h 318036"/>
              <a:gd name="connsiteX1" fmla="*/ 1595 w 3763458"/>
              <a:gd name="connsiteY1" fmla="*/ 0 h 318036"/>
              <a:gd name="connsiteX2" fmla="*/ 3763458 w 3763458"/>
              <a:gd name="connsiteY2" fmla="*/ 318036 h 318036"/>
              <a:gd name="connsiteX3" fmla="*/ 77 w 3763458"/>
              <a:gd name="connsiteY3" fmla="*/ 313222 h 318036"/>
            </a:gdLst>
            <a:ahLst/>
            <a:cxnLst>
              <a:cxn ang="0">
                <a:pos x="connsiteX0" y="connsiteY0"/>
              </a:cxn>
              <a:cxn ang="0">
                <a:pos x="connsiteX1" y="connsiteY1"/>
              </a:cxn>
              <a:cxn ang="0">
                <a:pos x="connsiteX2" y="connsiteY2"/>
              </a:cxn>
              <a:cxn ang="0">
                <a:pos x="connsiteX3" y="connsiteY3"/>
              </a:cxn>
            </a:cxnLst>
            <a:rect l="l" t="t" r="r" b="b"/>
            <a:pathLst>
              <a:path w="3763458" h="318036">
                <a:moveTo>
                  <a:pt x="77" y="313222"/>
                </a:moveTo>
                <a:cubicBezTo>
                  <a:pt x="-475" y="182909"/>
                  <a:pt x="2147" y="130313"/>
                  <a:pt x="1595" y="0"/>
                </a:cubicBezTo>
                <a:lnTo>
                  <a:pt x="3763458" y="318036"/>
                </a:lnTo>
                <a:lnTo>
                  <a:pt x="77" y="313222"/>
                </a:ln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dirty="0">
                <a:ln>
                  <a:noFill/>
                </a:ln>
                <a:solidFill>
                  <a:prstClr val="white"/>
                </a:solidFill>
                <a:effectLst/>
                <a:uLnTx/>
                <a:uFillTx/>
                <a:latin typeface="Calibri Light"/>
                <a:ea typeface="+mn-ea"/>
                <a:cs typeface="Calibri Light"/>
              </a:rPr>
              <a:t> </a:t>
            </a:r>
          </a:p>
        </p:txBody>
      </p:sp>
      <p:sp>
        <p:nvSpPr>
          <p:cNvPr id="13" name="Text Placeholder 7">
            <a:extLst>
              <a:ext uri="{FF2B5EF4-FFF2-40B4-BE49-F238E27FC236}">
                <a16:creationId xmlns:a16="http://schemas.microsoft.com/office/drawing/2014/main" id="{8F87211F-E5E2-4F6E-9516-0CEA61443857}"/>
              </a:ext>
            </a:extLst>
          </p:cNvPr>
          <p:cNvSpPr txBox="1">
            <a:spLocks/>
          </p:cNvSpPr>
          <p:nvPr/>
        </p:nvSpPr>
        <p:spPr>
          <a:xfrm>
            <a:off x="85145" y="251100"/>
            <a:ext cx="6172200" cy="976624"/>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600" b="1" spc="120" dirty="0">
                <a:solidFill>
                  <a:srgbClr val="65B333"/>
                </a:solidFill>
                <a:latin typeface="Stag Semibold" panose="02000503060000020004" pitchFamily="2" charset="77"/>
              </a:rPr>
              <a:t>UBC MBA Exchange Program</a:t>
            </a:r>
          </a:p>
        </p:txBody>
      </p:sp>
      <p:pic>
        <p:nvPicPr>
          <p:cNvPr id="4" name="Picture 3">
            <a:extLst>
              <a:ext uri="{FF2B5EF4-FFF2-40B4-BE49-F238E27FC236}">
                <a16:creationId xmlns:a16="http://schemas.microsoft.com/office/drawing/2014/main" id="{0D277139-3EA7-4F3D-83F9-62FC224CF0A0}"/>
              </a:ext>
            </a:extLst>
          </p:cNvPr>
          <p:cNvPicPr>
            <a:picLocks noChangeAspect="1"/>
          </p:cNvPicPr>
          <p:nvPr/>
        </p:nvPicPr>
        <p:blipFill rotWithShape="1">
          <a:blip r:embed="rId3"/>
          <a:srcRect l="4445" t="82370"/>
          <a:stretch/>
        </p:blipFill>
        <p:spPr>
          <a:xfrm>
            <a:off x="537266" y="1888852"/>
            <a:ext cx="2542627" cy="845389"/>
          </a:xfrm>
          <a:prstGeom prst="rect">
            <a:avLst/>
          </a:prstGeom>
        </p:spPr>
      </p:pic>
      <p:pic>
        <p:nvPicPr>
          <p:cNvPr id="5" name="Picture 4">
            <a:extLst>
              <a:ext uri="{FF2B5EF4-FFF2-40B4-BE49-F238E27FC236}">
                <a16:creationId xmlns:a16="http://schemas.microsoft.com/office/drawing/2014/main" id="{FD692A90-AFCC-4C37-B8A0-E443B065B619}"/>
              </a:ext>
            </a:extLst>
          </p:cNvPr>
          <p:cNvPicPr>
            <a:picLocks noChangeAspect="1"/>
          </p:cNvPicPr>
          <p:nvPr/>
        </p:nvPicPr>
        <p:blipFill>
          <a:blip r:embed="rId4"/>
          <a:stretch>
            <a:fillRect/>
          </a:stretch>
        </p:blipFill>
        <p:spPr>
          <a:xfrm>
            <a:off x="1331999" y="2916618"/>
            <a:ext cx="2926080" cy="995839"/>
          </a:xfrm>
          <a:prstGeom prst="rect">
            <a:avLst/>
          </a:prstGeom>
        </p:spPr>
      </p:pic>
      <p:pic>
        <p:nvPicPr>
          <p:cNvPr id="17" name="Picture 16">
            <a:extLst>
              <a:ext uri="{FF2B5EF4-FFF2-40B4-BE49-F238E27FC236}">
                <a16:creationId xmlns:a16="http://schemas.microsoft.com/office/drawing/2014/main" id="{0E2D6D44-AE65-4C86-99D6-8841AC544C94}"/>
              </a:ext>
            </a:extLst>
          </p:cNvPr>
          <p:cNvPicPr>
            <a:picLocks noChangeAspect="1"/>
          </p:cNvPicPr>
          <p:nvPr/>
        </p:nvPicPr>
        <p:blipFill>
          <a:blip r:embed="rId5"/>
          <a:stretch>
            <a:fillRect/>
          </a:stretch>
        </p:blipFill>
        <p:spPr>
          <a:xfrm>
            <a:off x="7185356" y="3102261"/>
            <a:ext cx="2114550" cy="1295400"/>
          </a:xfrm>
          <a:prstGeom prst="rect">
            <a:avLst/>
          </a:prstGeom>
        </p:spPr>
      </p:pic>
      <p:pic>
        <p:nvPicPr>
          <p:cNvPr id="19" name="Picture 18">
            <a:extLst>
              <a:ext uri="{FF2B5EF4-FFF2-40B4-BE49-F238E27FC236}">
                <a16:creationId xmlns:a16="http://schemas.microsoft.com/office/drawing/2014/main" id="{20246C4C-1387-46F3-B9DC-D677A2F08CBA}"/>
              </a:ext>
            </a:extLst>
          </p:cNvPr>
          <p:cNvPicPr>
            <a:picLocks noChangeAspect="1"/>
          </p:cNvPicPr>
          <p:nvPr/>
        </p:nvPicPr>
        <p:blipFill>
          <a:blip r:embed="rId6"/>
          <a:stretch>
            <a:fillRect/>
          </a:stretch>
        </p:blipFill>
        <p:spPr>
          <a:xfrm>
            <a:off x="415606" y="3966116"/>
            <a:ext cx="2935834" cy="995111"/>
          </a:xfrm>
          <a:prstGeom prst="rect">
            <a:avLst/>
          </a:prstGeom>
        </p:spPr>
      </p:pic>
      <p:pic>
        <p:nvPicPr>
          <p:cNvPr id="21" name="Picture 20">
            <a:extLst>
              <a:ext uri="{FF2B5EF4-FFF2-40B4-BE49-F238E27FC236}">
                <a16:creationId xmlns:a16="http://schemas.microsoft.com/office/drawing/2014/main" id="{A5047C2D-ACBA-414B-ADB1-98C2C2436291}"/>
              </a:ext>
            </a:extLst>
          </p:cNvPr>
          <p:cNvPicPr>
            <a:picLocks noChangeAspect="1"/>
          </p:cNvPicPr>
          <p:nvPr/>
        </p:nvPicPr>
        <p:blipFill>
          <a:blip r:embed="rId7"/>
          <a:stretch>
            <a:fillRect/>
          </a:stretch>
        </p:blipFill>
        <p:spPr>
          <a:xfrm>
            <a:off x="3849545" y="5790873"/>
            <a:ext cx="3078385" cy="635222"/>
          </a:xfrm>
          <a:prstGeom prst="rect">
            <a:avLst/>
          </a:prstGeom>
        </p:spPr>
      </p:pic>
      <p:pic>
        <p:nvPicPr>
          <p:cNvPr id="23" name="Picture 22">
            <a:extLst>
              <a:ext uri="{FF2B5EF4-FFF2-40B4-BE49-F238E27FC236}">
                <a16:creationId xmlns:a16="http://schemas.microsoft.com/office/drawing/2014/main" id="{01EA5266-A891-437E-9EDB-8F85FFB3DF45}"/>
              </a:ext>
            </a:extLst>
          </p:cNvPr>
          <p:cNvPicPr>
            <a:picLocks noChangeAspect="1"/>
          </p:cNvPicPr>
          <p:nvPr/>
        </p:nvPicPr>
        <p:blipFill>
          <a:blip r:embed="rId8"/>
          <a:stretch>
            <a:fillRect/>
          </a:stretch>
        </p:blipFill>
        <p:spPr>
          <a:xfrm>
            <a:off x="409479" y="5474889"/>
            <a:ext cx="3212402" cy="716661"/>
          </a:xfrm>
          <a:prstGeom prst="rect">
            <a:avLst/>
          </a:prstGeom>
        </p:spPr>
      </p:pic>
      <p:pic>
        <p:nvPicPr>
          <p:cNvPr id="25" name="Picture 24">
            <a:extLst>
              <a:ext uri="{FF2B5EF4-FFF2-40B4-BE49-F238E27FC236}">
                <a16:creationId xmlns:a16="http://schemas.microsoft.com/office/drawing/2014/main" id="{7DC96E58-C615-4790-9D7D-04AFD2819934}"/>
              </a:ext>
            </a:extLst>
          </p:cNvPr>
          <p:cNvPicPr>
            <a:picLocks noChangeAspect="1"/>
          </p:cNvPicPr>
          <p:nvPr/>
        </p:nvPicPr>
        <p:blipFill>
          <a:blip r:embed="rId9"/>
          <a:stretch>
            <a:fillRect/>
          </a:stretch>
        </p:blipFill>
        <p:spPr>
          <a:xfrm>
            <a:off x="3233528" y="4737552"/>
            <a:ext cx="2756428" cy="740908"/>
          </a:xfrm>
          <a:prstGeom prst="rect">
            <a:avLst/>
          </a:prstGeom>
        </p:spPr>
      </p:pic>
      <p:pic>
        <p:nvPicPr>
          <p:cNvPr id="27" name="Picture 26">
            <a:extLst>
              <a:ext uri="{FF2B5EF4-FFF2-40B4-BE49-F238E27FC236}">
                <a16:creationId xmlns:a16="http://schemas.microsoft.com/office/drawing/2014/main" id="{3566BBC8-35A0-4D01-B3EA-64B1E49DB4D3}"/>
              </a:ext>
            </a:extLst>
          </p:cNvPr>
          <p:cNvPicPr>
            <a:picLocks noChangeAspect="1"/>
          </p:cNvPicPr>
          <p:nvPr/>
        </p:nvPicPr>
        <p:blipFill>
          <a:blip r:embed="rId10"/>
          <a:stretch>
            <a:fillRect/>
          </a:stretch>
        </p:blipFill>
        <p:spPr>
          <a:xfrm>
            <a:off x="9124624" y="1878309"/>
            <a:ext cx="2180336" cy="1090168"/>
          </a:xfrm>
          <a:prstGeom prst="rect">
            <a:avLst/>
          </a:prstGeom>
        </p:spPr>
      </p:pic>
      <p:pic>
        <p:nvPicPr>
          <p:cNvPr id="1028" name="Picture 4" descr="Tel Aviv University Sofaer Global MBA | Secret Tel Aviv">
            <a:extLst>
              <a:ext uri="{FF2B5EF4-FFF2-40B4-BE49-F238E27FC236}">
                <a16:creationId xmlns:a16="http://schemas.microsoft.com/office/drawing/2014/main" id="{7BB15B53-C149-4D52-A278-4BBB9CF8F20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7746" b="32354"/>
          <a:stretch/>
        </p:blipFill>
        <p:spPr bwMode="auto">
          <a:xfrm>
            <a:off x="9407120" y="5187597"/>
            <a:ext cx="2078831" cy="829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eio Logos: Keio University">
            <a:extLst>
              <a:ext uri="{FF2B5EF4-FFF2-40B4-BE49-F238E27FC236}">
                <a16:creationId xmlns:a16="http://schemas.microsoft.com/office/drawing/2014/main" id="{79A3FC1A-4B3D-44BD-8328-26DF22EED8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39045" y="4850212"/>
            <a:ext cx="1863471" cy="130721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Macroeconomy and Finance in China Conference | BFI">
            <a:extLst>
              <a:ext uri="{FF2B5EF4-FFF2-40B4-BE49-F238E27FC236}">
                <a16:creationId xmlns:a16="http://schemas.microsoft.com/office/drawing/2014/main" id="{F9219BC5-FA68-4196-B08F-6CFCB7C2D3F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01544" y="2066157"/>
            <a:ext cx="2675001" cy="79019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sade logo | MBA World Summit">
            <a:extLst>
              <a:ext uri="{FF2B5EF4-FFF2-40B4-BE49-F238E27FC236}">
                <a16:creationId xmlns:a16="http://schemas.microsoft.com/office/drawing/2014/main" id="{E2E821FD-490F-4FD8-AF02-E18FEC7D390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13369" y="3568923"/>
            <a:ext cx="2068830" cy="7943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172FDD8-2798-4C5D-9414-3393DFE16742}"/>
              </a:ext>
            </a:extLst>
          </p:cNvPr>
          <p:cNvPicPr>
            <a:picLocks noChangeAspect="1"/>
          </p:cNvPicPr>
          <p:nvPr/>
        </p:nvPicPr>
        <p:blipFill>
          <a:blip r:embed="rId15"/>
          <a:stretch>
            <a:fillRect/>
          </a:stretch>
        </p:blipFill>
        <p:spPr>
          <a:xfrm>
            <a:off x="10091838" y="3801739"/>
            <a:ext cx="768163" cy="701101"/>
          </a:xfrm>
          <a:prstGeom prst="rect">
            <a:avLst/>
          </a:prstGeom>
        </p:spPr>
      </p:pic>
      <p:pic>
        <p:nvPicPr>
          <p:cNvPr id="3" name="Picture 2">
            <a:extLst>
              <a:ext uri="{FF2B5EF4-FFF2-40B4-BE49-F238E27FC236}">
                <a16:creationId xmlns:a16="http://schemas.microsoft.com/office/drawing/2014/main" id="{E902BEA0-7D37-4FE8-9930-2E8A88D01C44}"/>
              </a:ext>
            </a:extLst>
          </p:cNvPr>
          <p:cNvPicPr>
            <a:picLocks noChangeAspect="1"/>
          </p:cNvPicPr>
          <p:nvPr/>
        </p:nvPicPr>
        <p:blipFill>
          <a:blip r:embed="rId16"/>
          <a:stretch>
            <a:fillRect/>
          </a:stretch>
        </p:blipFill>
        <p:spPr>
          <a:xfrm>
            <a:off x="3528708" y="2191816"/>
            <a:ext cx="1630821" cy="463154"/>
          </a:xfrm>
          <a:prstGeom prst="rect">
            <a:avLst/>
          </a:prstGeom>
        </p:spPr>
      </p:pic>
    </p:spTree>
    <p:extLst>
      <p:ext uri="{BB962C8B-B14F-4D97-AF65-F5344CB8AC3E}">
        <p14:creationId xmlns:p14="http://schemas.microsoft.com/office/powerpoint/2010/main" val="1021305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A87452F5-E6A5-4D41-BB0B-F8DC0184AFFE}"/>
              </a:ext>
            </a:extLst>
          </p:cNvPr>
          <p:cNvSpPr txBox="1">
            <a:spLocks/>
          </p:cNvSpPr>
          <p:nvPr/>
        </p:nvSpPr>
        <p:spPr>
          <a:xfrm>
            <a:off x="304800" y="304800"/>
            <a:ext cx="8915400" cy="734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spc="120" dirty="0">
                <a:solidFill>
                  <a:srgbClr val="65B333"/>
                </a:solidFill>
                <a:latin typeface="Stag Semibold" panose="02000503060000020004" pitchFamily="2" charset="77"/>
              </a:rPr>
              <a:t>UBC MBA Exchange Program</a:t>
            </a:r>
          </a:p>
        </p:txBody>
      </p:sp>
      <p:sp>
        <p:nvSpPr>
          <p:cNvPr id="4" name="Rectangle 3">
            <a:extLst>
              <a:ext uri="{FF2B5EF4-FFF2-40B4-BE49-F238E27FC236}">
                <a16:creationId xmlns:a16="http://schemas.microsoft.com/office/drawing/2014/main" id="{E30734C7-D995-4AB2-8D75-115F69AC2F3D}"/>
              </a:ext>
            </a:extLst>
          </p:cNvPr>
          <p:cNvSpPr txBox="1">
            <a:spLocks noChangeArrowheads="1"/>
          </p:cNvSpPr>
          <p:nvPr/>
        </p:nvSpPr>
        <p:spPr bwMode="auto">
          <a:xfrm>
            <a:off x="-344557" y="1714500"/>
            <a:ext cx="8283575" cy="410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a:buFontTx/>
              <a:buNone/>
            </a:pPr>
            <a:endParaRPr lang="en-US" altLang="en-US" sz="1200" b="1" dirty="0">
              <a:solidFill>
                <a:srgbClr val="000000"/>
              </a:solidFill>
              <a:latin typeface="Calibri" pitchFamily="34" charset="0"/>
            </a:endParaRPr>
          </a:p>
        </p:txBody>
      </p:sp>
      <p:pic>
        <p:nvPicPr>
          <p:cNvPr id="3" name="Picture 2">
            <a:extLst>
              <a:ext uri="{FF2B5EF4-FFF2-40B4-BE49-F238E27FC236}">
                <a16:creationId xmlns:a16="http://schemas.microsoft.com/office/drawing/2014/main" id="{E588FB7C-BC86-4970-B385-A9FFBA1C638A}"/>
              </a:ext>
            </a:extLst>
          </p:cNvPr>
          <p:cNvPicPr>
            <a:picLocks noChangeAspect="1"/>
          </p:cNvPicPr>
          <p:nvPr/>
        </p:nvPicPr>
        <p:blipFill>
          <a:blip r:embed="rId3"/>
          <a:stretch>
            <a:fillRect/>
          </a:stretch>
        </p:blipFill>
        <p:spPr>
          <a:xfrm>
            <a:off x="8153400" y="1643062"/>
            <a:ext cx="2486025" cy="3571875"/>
          </a:xfrm>
          <a:prstGeom prst="rect">
            <a:avLst/>
          </a:prstGeom>
        </p:spPr>
      </p:pic>
      <p:pic>
        <p:nvPicPr>
          <p:cNvPr id="5" name="Picture 4">
            <a:extLst>
              <a:ext uri="{FF2B5EF4-FFF2-40B4-BE49-F238E27FC236}">
                <a16:creationId xmlns:a16="http://schemas.microsoft.com/office/drawing/2014/main" id="{0B9E7894-F0D3-48F6-A1CB-44D41AD25902}"/>
              </a:ext>
            </a:extLst>
          </p:cNvPr>
          <p:cNvPicPr>
            <a:picLocks noChangeAspect="1"/>
          </p:cNvPicPr>
          <p:nvPr/>
        </p:nvPicPr>
        <p:blipFill rotWithShape="1">
          <a:blip r:embed="rId4"/>
          <a:srcRect l="11484" t="20000" r="61875" b="4387"/>
          <a:stretch/>
        </p:blipFill>
        <p:spPr>
          <a:xfrm>
            <a:off x="457200" y="1655072"/>
            <a:ext cx="6333738" cy="5173111"/>
          </a:xfrm>
          <a:prstGeom prst="rect">
            <a:avLst/>
          </a:prstGeom>
        </p:spPr>
      </p:pic>
      <p:sp>
        <p:nvSpPr>
          <p:cNvPr id="6" name="Rectangle 5">
            <a:extLst>
              <a:ext uri="{FF2B5EF4-FFF2-40B4-BE49-F238E27FC236}">
                <a16:creationId xmlns:a16="http://schemas.microsoft.com/office/drawing/2014/main" id="{80D943B5-137A-4409-8D00-235921CF1419}"/>
              </a:ext>
            </a:extLst>
          </p:cNvPr>
          <p:cNvSpPr/>
          <p:nvPr/>
        </p:nvSpPr>
        <p:spPr>
          <a:xfrm>
            <a:off x="1447800" y="994233"/>
            <a:ext cx="4126066" cy="523220"/>
          </a:xfrm>
          <a:prstGeom prst="rect">
            <a:avLst/>
          </a:prstGeom>
        </p:spPr>
        <p:txBody>
          <a:bodyPr wrap="none">
            <a:spAutoFit/>
          </a:bodyPr>
          <a:lstStyle/>
          <a:p>
            <a:pPr algn="ctr">
              <a:buFontTx/>
              <a:buNone/>
            </a:pPr>
            <a:r>
              <a:rPr lang="en-US" altLang="en-US" sz="2800" b="1" dirty="0">
                <a:solidFill>
                  <a:srgbClr val="000000"/>
                </a:solidFill>
                <a:latin typeface="Calibri" pitchFamily="34" charset="0"/>
              </a:rPr>
              <a:t>Current Exchange Partners</a:t>
            </a:r>
          </a:p>
        </p:txBody>
      </p:sp>
      <p:sp>
        <p:nvSpPr>
          <p:cNvPr id="7" name="Rectangle 6">
            <a:extLst>
              <a:ext uri="{FF2B5EF4-FFF2-40B4-BE49-F238E27FC236}">
                <a16:creationId xmlns:a16="http://schemas.microsoft.com/office/drawing/2014/main" id="{2950E4DD-EE86-4694-BDD3-BF8D954A756C}"/>
              </a:ext>
            </a:extLst>
          </p:cNvPr>
          <p:cNvSpPr/>
          <p:nvPr/>
        </p:nvSpPr>
        <p:spPr>
          <a:xfrm>
            <a:off x="7086600" y="5446008"/>
            <a:ext cx="6096000" cy="276999"/>
          </a:xfrm>
          <a:prstGeom prst="rect">
            <a:avLst/>
          </a:prstGeom>
        </p:spPr>
        <p:txBody>
          <a:bodyPr>
            <a:spAutoFit/>
          </a:bodyPr>
          <a:lstStyle/>
          <a:p>
            <a:r>
              <a:rPr lang="en-US" sz="1200" dirty="0">
                <a:solidFill>
                  <a:srgbClr val="0070C0"/>
                </a:solidFill>
                <a:latin typeface="Calibri" panose="020F0502020204030204" pitchFamily="34" charset="0"/>
                <a:cs typeface="Calibri" panose="020F0502020204030204" pitchFamily="34" charset="0"/>
              </a:rPr>
              <a:t>https://blogs.ubc.ca/rhlprogramcontent/outbound-mba-exchange-program/</a:t>
            </a:r>
          </a:p>
        </p:txBody>
      </p:sp>
    </p:spTree>
    <p:extLst>
      <p:ext uri="{BB962C8B-B14F-4D97-AF65-F5344CB8AC3E}">
        <p14:creationId xmlns:p14="http://schemas.microsoft.com/office/powerpoint/2010/main" val="3214578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A87452F5-E6A5-4D41-BB0B-F8DC0184AFFE}"/>
              </a:ext>
            </a:extLst>
          </p:cNvPr>
          <p:cNvSpPr txBox="1">
            <a:spLocks/>
          </p:cNvSpPr>
          <p:nvPr/>
        </p:nvSpPr>
        <p:spPr>
          <a:xfrm>
            <a:off x="304800" y="304800"/>
            <a:ext cx="8915400" cy="734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spc="120" dirty="0">
                <a:solidFill>
                  <a:srgbClr val="65B333"/>
                </a:solidFill>
                <a:latin typeface="Stag Semibold" panose="02000503060000020004" pitchFamily="2" charset="77"/>
              </a:rPr>
              <a:t>UBC MBA Exchange Program</a:t>
            </a:r>
          </a:p>
        </p:txBody>
      </p:sp>
      <p:sp>
        <p:nvSpPr>
          <p:cNvPr id="4" name="Rectangle 3">
            <a:extLst>
              <a:ext uri="{FF2B5EF4-FFF2-40B4-BE49-F238E27FC236}">
                <a16:creationId xmlns:a16="http://schemas.microsoft.com/office/drawing/2014/main" id="{E30734C7-D995-4AB2-8D75-115F69AC2F3D}"/>
              </a:ext>
            </a:extLst>
          </p:cNvPr>
          <p:cNvSpPr txBox="1">
            <a:spLocks noChangeArrowheads="1"/>
          </p:cNvSpPr>
          <p:nvPr/>
        </p:nvSpPr>
        <p:spPr bwMode="auto">
          <a:xfrm>
            <a:off x="-344557" y="1714500"/>
            <a:ext cx="8283575" cy="410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a:buFontTx/>
              <a:buNone/>
            </a:pPr>
            <a:endParaRPr lang="en-US" altLang="en-US" sz="1200" b="1" dirty="0">
              <a:solidFill>
                <a:srgbClr val="000000"/>
              </a:solidFill>
              <a:latin typeface="Calibri" pitchFamily="34" charset="0"/>
            </a:endParaRPr>
          </a:p>
        </p:txBody>
      </p:sp>
      <p:sp>
        <p:nvSpPr>
          <p:cNvPr id="6" name="Rectangle 5">
            <a:extLst>
              <a:ext uri="{FF2B5EF4-FFF2-40B4-BE49-F238E27FC236}">
                <a16:creationId xmlns:a16="http://schemas.microsoft.com/office/drawing/2014/main" id="{80D943B5-137A-4409-8D00-235921CF1419}"/>
              </a:ext>
            </a:extLst>
          </p:cNvPr>
          <p:cNvSpPr/>
          <p:nvPr/>
        </p:nvSpPr>
        <p:spPr>
          <a:xfrm>
            <a:off x="2102307" y="994233"/>
            <a:ext cx="2817053" cy="523220"/>
          </a:xfrm>
          <a:prstGeom prst="rect">
            <a:avLst/>
          </a:prstGeom>
        </p:spPr>
        <p:txBody>
          <a:bodyPr wrap="none">
            <a:spAutoFit/>
          </a:bodyPr>
          <a:lstStyle/>
          <a:p>
            <a:pPr algn="ctr">
              <a:buFontTx/>
              <a:buNone/>
            </a:pPr>
            <a:r>
              <a:rPr lang="en-US" altLang="en-US" sz="2800" b="1" dirty="0">
                <a:solidFill>
                  <a:srgbClr val="000000"/>
                </a:solidFill>
                <a:latin typeface="Calibri" pitchFamily="34" charset="0"/>
              </a:rPr>
              <a:t>Exchange Reports</a:t>
            </a:r>
          </a:p>
        </p:txBody>
      </p:sp>
      <p:pic>
        <p:nvPicPr>
          <p:cNvPr id="7" name="Picture 6">
            <a:extLst>
              <a:ext uri="{FF2B5EF4-FFF2-40B4-BE49-F238E27FC236}">
                <a16:creationId xmlns:a16="http://schemas.microsoft.com/office/drawing/2014/main" id="{3EB75398-5C0B-4CB8-B939-46D2DC0FD628}"/>
              </a:ext>
            </a:extLst>
          </p:cNvPr>
          <p:cNvPicPr>
            <a:picLocks noChangeAspect="1"/>
          </p:cNvPicPr>
          <p:nvPr/>
        </p:nvPicPr>
        <p:blipFill rotWithShape="1">
          <a:blip r:embed="rId3"/>
          <a:srcRect l="10625" t="18889" r="61250" b="5555"/>
          <a:stretch/>
        </p:blipFill>
        <p:spPr>
          <a:xfrm>
            <a:off x="304800" y="1517453"/>
            <a:ext cx="6995160" cy="5285263"/>
          </a:xfrm>
          <a:prstGeom prst="rect">
            <a:avLst/>
          </a:prstGeom>
        </p:spPr>
      </p:pic>
      <p:sp>
        <p:nvSpPr>
          <p:cNvPr id="8" name="Rectangle 7">
            <a:extLst>
              <a:ext uri="{FF2B5EF4-FFF2-40B4-BE49-F238E27FC236}">
                <a16:creationId xmlns:a16="http://schemas.microsoft.com/office/drawing/2014/main" id="{CC4E1656-0B8C-4384-9CA7-848E0FF62A7A}"/>
              </a:ext>
            </a:extLst>
          </p:cNvPr>
          <p:cNvSpPr/>
          <p:nvPr/>
        </p:nvSpPr>
        <p:spPr>
          <a:xfrm>
            <a:off x="7586870" y="5398960"/>
            <a:ext cx="4509504" cy="307777"/>
          </a:xfrm>
          <a:prstGeom prst="rect">
            <a:avLst/>
          </a:prstGeom>
        </p:spPr>
        <p:txBody>
          <a:bodyPr wrap="none">
            <a:spAutoFit/>
          </a:bodyPr>
          <a:lstStyle/>
          <a:p>
            <a:r>
              <a:rPr lang="en-US" sz="1400" dirty="0">
                <a:solidFill>
                  <a:srgbClr val="0070C0"/>
                </a:solidFill>
                <a:latin typeface="Calibri" panose="020F0502020204030204" pitchFamily="34" charset="0"/>
                <a:cs typeface="Calibri" panose="020F0502020204030204" pitchFamily="34" charset="0"/>
              </a:rPr>
              <a:t>https://blogs.ubc.ca/rhlprogramcontent/exchange-reports/</a:t>
            </a:r>
          </a:p>
        </p:txBody>
      </p:sp>
      <p:pic>
        <p:nvPicPr>
          <p:cNvPr id="9" name="Picture 8">
            <a:extLst>
              <a:ext uri="{FF2B5EF4-FFF2-40B4-BE49-F238E27FC236}">
                <a16:creationId xmlns:a16="http://schemas.microsoft.com/office/drawing/2014/main" id="{2821093F-85A8-4B7E-AB9F-F9ED3528DD13}"/>
              </a:ext>
            </a:extLst>
          </p:cNvPr>
          <p:cNvPicPr>
            <a:picLocks noChangeAspect="1"/>
          </p:cNvPicPr>
          <p:nvPr/>
        </p:nvPicPr>
        <p:blipFill>
          <a:blip r:embed="rId4"/>
          <a:stretch>
            <a:fillRect/>
          </a:stretch>
        </p:blipFill>
        <p:spPr>
          <a:xfrm>
            <a:off x="8207367" y="1587197"/>
            <a:ext cx="2486025" cy="3571875"/>
          </a:xfrm>
          <a:prstGeom prst="rect">
            <a:avLst/>
          </a:prstGeom>
        </p:spPr>
      </p:pic>
    </p:spTree>
    <p:extLst>
      <p:ext uri="{BB962C8B-B14F-4D97-AF65-F5344CB8AC3E}">
        <p14:creationId xmlns:p14="http://schemas.microsoft.com/office/powerpoint/2010/main" val="3808049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A87452F5-E6A5-4D41-BB0B-F8DC0184AFFE}"/>
              </a:ext>
            </a:extLst>
          </p:cNvPr>
          <p:cNvSpPr txBox="1">
            <a:spLocks/>
          </p:cNvSpPr>
          <p:nvPr/>
        </p:nvSpPr>
        <p:spPr>
          <a:xfrm>
            <a:off x="304800" y="304800"/>
            <a:ext cx="8915400" cy="734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spc="120" dirty="0">
                <a:solidFill>
                  <a:srgbClr val="65B333"/>
                </a:solidFill>
                <a:latin typeface="Stag Semibold" panose="02000503060000020004" pitchFamily="2" charset="77"/>
              </a:rPr>
              <a:t>UBC MBA Exchange Program</a:t>
            </a:r>
          </a:p>
        </p:txBody>
      </p:sp>
      <p:sp>
        <p:nvSpPr>
          <p:cNvPr id="4" name="Rectangle 3">
            <a:extLst>
              <a:ext uri="{FF2B5EF4-FFF2-40B4-BE49-F238E27FC236}">
                <a16:creationId xmlns:a16="http://schemas.microsoft.com/office/drawing/2014/main" id="{E30734C7-D995-4AB2-8D75-115F69AC2F3D}"/>
              </a:ext>
            </a:extLst>
          </p:cNvPr>
          <p:cNvSpPr txBox="1">
            <a:spLocks noChangeArrowheads="1"/>
          </p:cNvSpPr>
          <p:nvPr/>
        </p:nvSpPr>
        <p:spPr bwMode="auto">
          <a:xfrm>
            <a:off x="33130" y="1151046"/>
            <a:ext cx="8283575" cy="410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a:buFontTx/>
              <a:buNone/>
            </a:pPr>
            <a:r>
              <a:rPr lang="en-US" altLang="en-US" b="1" dirty="0">
                <a:solidFill>
                  <a:srgbClr val="000000"/>
                </a:solidFill>
                <a:latin typeface="Calibri" pitchFamily="34" charset="0"/>
              </a:rPr>
              <a:t>When Do I Go On Exchange?</a:t>
            </a:r>
          </a:p>
          <a:p>
            <a:pPr algn="ctr">
              <a:buFontTx/>
              <a:buNone/>
            </a:pPr>
            <a:endParaRPr lang="en-US" altLang="en-US" sz="1200" b="1" dirty="0">
              <a:solidFill>
                <a:srgbClr val="000000"/>
              </a:solidFill>
              <a:latin typeface="Calibri" pitchFamily="34" charset="0"/>
            </a:endParaRPr>
          </a:p>
          <a:p>
            <a:pPr lvl="1">
              <a:buFont typeface="Wingdings" pitchFamily="2" charset="2"/>
              <a:buChar char="§"/>
            </a:pPr>
            <a:r>
              <a:rPr lang="en-US" altLang="en-US" dirty="0">
                <a:solidFill>
                  <a:srgbClr val="000000"/>
                </a:solidFill>
                <a:latin typeface="Calibri" pitchFamily="34" charset="0"/>
              </a:rPr>
              <a:t>Fall 2024 - Periods 6 &amp; 7</a:t>
            </a:r>
          </a:p>
          <a:p>
            <a:pPr lvl="1">
              <a:buFont typeface="Wingdings" pitchFamily="2" charset="2"/>
              <a:buChar char="§"/>
            </a:pPr>
            <a:endParaRPr lang="en-US" altLang="en-US" sz="1000" dirty="0">
              <a:solidFill>
                <a:srgbClr val="000000"/>
              </a:solidFill>
              <a:latin typeface="Calibri" pitchFamily="34" charset="0"/>
            </a:endParaRPr>
          </a:p>
          <a:p>
            <a:pPr lvl="1">
              <a:buFont typeface="Wingdings" pitchFamily="2" charset="2"/>
              <a:buChar char="§"/>
            </a:pPr>
            <a:r>
              <a:rPr lang="en-US" altLang="en-US" dirty="0">
                <a:solidFill>
                  <a:srgbClr val="000000"/>
                </a:solidFill>
                <a:latin typeface="Calibri" pitchFamily="34" charset="0"/>
              </a:rPr>
              <a:t>Timing differs by Exchange Partner</a:t>
            </a:r>
          </a:p>
          <a:p>
            <a:pPr lvl="2">
              <a:buFont typeface="Wingdings" panose="05000000000000000000" pitchFamily="2" charset="2"/>
              <a:buChar char="Ø"/>
            </a:pPr>
            <a:r>
              <a:rPr lang="en-US" altLang="en-US" sz="2000" dirty="0">
                <a:solidFill>
                  <a:srgbClr val="000000"/>
                </a:solidFill>
                <a:latin typeface="Calibri" pitchFamily="34" charset="0"/>
              </a:rPr>
              <a:t>Earlier Start: Ex. National University of Singapore (August)</a:t>
            </a:r>
          </a:p>
          <a:p>
            <a:pPr lvl="2">
              <a:buFont typeface="Wingdings" panose="05000000000000000000" pitchFamily="2" charset="2"/>
              <a:buChar char="Ø"/>
            </a:pPr>
            <a:r>
              <a:rPr lang="en-US" altLang="en-US" sz="2000" dirty="0">
                <a:solidFill>
                  <a:srgbClr val="000000"/>
                </a:solidFill>
                <a:latin typeface="Calibri" pitchFamily="34" charset="0"/>
              </a:rPr>
              <a:t>Later Start: Ex. Manchester Business School, ESADE (October)</a:t>
            </a:r>
          </a:p>
          <a:p>
            <a:pPr lvl="2">
              <a:buFont typeface="Wingdings" panose="05000000000000000000" pitchFamily="2" charset="2"/>
              <a:buChar char="Ø"/>
            </a:pPr>
            <a:r>
              <a:rPr lang="en-US" altLang="en-US" sz="2000" dirty="0">
                <a:solidFill>
                  <a:srgbClr val="000000"/>
                </a:solidFill>
                <a:latin typeface="Calibri" pitchFamily="34" charset="0"/>
              </a:rPr>
              <a:t>Most are Sept-Dec </a:t>
            </a:r>
          </a:p>
          <a:p>
            <a:pPr lvl="1">
              <a:buFont typeface="Wingdings" pitchFamily="2" charset="2"/>
              <a:buChar char="§"/>
            </a:pPr>
            <a:endParaRPr lang="en-US" altLang="en-US" sz="1000" dirty="0">
              <a:solidFill>
                <a:srgbClr val="000000"/>
              </a:solidFill>
              <a:latin typeface="Calibri" pitchFamily="34" charset="0"/>
            </a:endParaRPr>
          </a:p>
          <a:p>
            <a:pPr lvl="1">
              <a:buFont typeface="Wingdings" pitchFamily="2" charset="2"/>
              <a:buChar char="§"/>
            </a:pPr>
            <a:r>
              <a:rPr lang="en-US" altLang="en-US" dirty="0">
                <a:solidFill>
                  <a:srgbClr val="000000"/>
                </a:solidFill>
                <a:latin typeface="Calibri" pitchFamily="34" charset="0"/>
              </a:rPr>
              <a:t>Attend full Term (3-4 months) </a:t>
            </a:r>
            <a:r>
              <a:rPr lang="en-US" altLang="en-US" u="sng" dirty="0">
                <a:solidFill>
                  <a:srgbClr val="000000"/>
                </a:solidFill>
                <a:latin typeface="Calibri" pitchFamily="34" charset="0"/>
              </a:rPr>
              <a:t>or</a:t>
            </a:r>
            <a:r>
              <a:rPr lang="en-US" altLang="en-US" dirty="0">
                <a:solidFill>
                  <a:srgbClr val="000000"/>
                </a:solidFill>
                <a:latin typeface="Calibri" pitchFamily="34" charset="0"/>
              </a:rPr>
              <a:t> </a:t>
            </a:r>
          </a:p>
          <a:p>
            <a:pPr lvl="1">
              <a:buFont typeface="Wingdings" pitchFamily="2" charset="2"/>
              <a:buChar char="§"/>
            </a:pPr>
            <a:r>
              <a:rPr lang="en-US" altLang="en-US" dirty="0">
                <a:solidFill>
                  <a:srgbClr val="000000"/>
                </a:solidFill>
                <a:latin typeface="Calibri" pitchFamily="34" charset="0"/>
              </a:rPr>
              <a:t>Attend just one Period </a:t>
            </a:r>
          </a:p>
          <a:p>
            <a:pPr lvl="2">
              <a:buFont typeface="Wingdings" panose="05000000000000000000" pitchFamily="2" charset="2"/>
              <a:buChar char="Ø"/>
            </a:pPr>
            <a:r>
              <a:rPr lang="en-US" altLang="en-US" sz="2000" dirty="0">
                <a:solidFill>
                  <a:srgbClr val="000000"/>
                </a:solidFill>
                <a:latin typeface="Calibri" pitchFamily="34" charset="0"/>
              </a:rPr>
              <a:t>e.g.: exchange during P6, back to UBC MBA for P7</a:t>
            </a:r>
          </a:p>
          <a:p>
            <a:pPr lvl="2">
              <a:buFont typeface="Wingdings" panose="05000000000000000000" pitchFamily="2" charset="2"/>
              <a:buChar char="Ø"/>
            </a:pPr>
            <a:r>
              <a:rPr lang="en-US" altLang="en-US" sz="2000" dirty="0">
                <a:solidFill>
                  <a:srgbClr val="000000"/>
                </a:solidFill>
                <a:latin typeface="Calibri" pitchFamily="34" charset="0"/>
              </a:rPr>
              <a:t>Only possible at a few partner schools </a:t>
            </a:r>
          </a:p>
        </p:txBody>
      </p:sp>
      <p:pic>
        <p:nvPicPr>
          <p:cNvPr id="3" name="Picture 2">
            <a:extLst>
              <a:ext uri="{FF2B5EF4-FFF2-40B4-BE49-F238E27FC236}">
                <a16:creationId xmlns:a16="http://schemas.microsoft.com/office/drawing/2014/main" id="{7C9DA9E5-1C97-447F-9E02-85C1E066FBDE}"/>
              </a:ext>
            </a:extLst>
          </p:cNvPr>
          <p:cNvPicPr>
            <a:picLocks noChangeAspect="1"/>
          </p:cNvPicPr>
          <p:nvPr/>
        </p:nvPicPr>
        <p:blipFill>
          <a:blip r:embed="rId3"/>
          <a:stretch>
            <a:fillRect/>
          </a:stretch>
        </p:blipFill>
        <p:spPr>
          <a:xfrm>
            <a:off x="8458200" y="2259685"/>
            <a:ext cx="3516478" cy="2338629"/>
          </a:xfrm>
          <a:prstGeom prst="rect">
            <a:avLst/>
          </a:prstGeom>
        </p:spPr>
      </p:pic>
    </p:spTree>
    <p:extLst>
      <p:ext uri="{BB962C8B-B14F-4D97-AF65-F5344CB8AC3E}">
        <p14:creationId xmlns:p14="http://schemas.microsoft.com/office/powerpoint/2010/main" val="712451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A87452F5-E6A5-4D41-BB0B-F8DC0184AFFE}"/>
              </a:ext>
            </a:extLst>
          </p:cNvPr>
          <p:cNvSpPr txBox="1">
            <a:spLocks/>
          </p:cNvSpPr>
          <p:nvPr/>
        </p:nvSpPr>
        <p:spPr>
          <a:xfrm>
            <a:off x="304800" y="304800"/>
            <a:ext cx="8915400" cy="734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spc="120" dirty="0">
                <a:solidFill>
                  <a:srgbClr val="65B333"/>
                </a:solidFill>
                <a:latin typeface="Stag Semibold" panose="02000503060000020004" pitchFamily="2" charset="77"/>
              </a:rPr>
              <a:t>UBC MBA Exchange Program</a:t>
            </a:r>
          </a:p>
        </p:txBody>
      </p:sp>
      <p:sp>
        <p:nvSpPr>
          <p:cNvPr id="4" name="Rectangle 3">
            <a:extLst>
              <a:ext uri="{FF2B5EF4-FFF2-40B4-BE49-F238E27FC236}">
                <a16:creationId xmlns:a16="http://schemas.microsoft.com/office/drawing/2014/main" id="{E30734C7-D995-4AB2-8D75-115F69AC2F3D}"/>
              </a:ext>
            </a:extLst>
          </p:cNvPr>
          <p:cNvSpPr txBox="1">
            <a:spLocks noChangeArrowheads="1"/>
          </p:cNvSpPr>
          <p:nvPr/>
        </p:nvSpPr>
        <p:spPr bwMode="auto">
          <a:xfrm>
            <a:off x="533400" y="1039532"/>
            <a:ext cx="8283575" cy="410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buFontTx/>
              <a:buNone/>
            </a:pPr>
            <a:r>
              <a:rPr lang="en-CA" altLang="en-US" b="1" dirty="0">
                <a:solidFill>
                  <a:srgbClr val="000000"/>
                </a:solidFill>
                <a:latin typeface="Calibri" pitchFamily="34" charset="0"/>
              </a:rPr>
              <a:t>Application Requirements </a:t>
            </a:r>
          </a:p>
          <a:p>
            <a:pPr>
              <a:buFontTx/>
              <a:buNone/>
            </a:pPr>
            <a:endParaRPr lang="en-US" altLang="en-US" sz="1400" b="1" dirty="0">
              <a:solidFill>
                <a:srgbClr val="000000"/>
              </a:solidFill>
              <a:latin typeface="Calibri" pitchFamily="34" charset="0"/>
            </a:endParaRPr>
          </a:p>
          <a:p>
            <a:pPr lvl="1">
              <a:buFont typeface="Wingdings" pitchFamily="2" charset="2"/>
              <a:buChar char="§"/>
            </a:pPr>
            <a:r>
              <a:rPr lang="en-US" altLang="en-US" sz="2400" dirty="0">
                <a:solidFill>
                  <a:srgbClr val="000000"/>
                </a:solidFill>
                <a:latin typeface="Calibri" pitchFamily="34" charset="0"/>
              </a:rPr>
              <a:t>Application Form</a:t>
            </a:r>
          </a:p>
          <a:p>
            <a:pPr lvl="1">
              <a:buFont typeface="Wingdings" pitchFamily="2" charset="2"/>
              <a:buChar char="§"/>
            </a:pPr>
            <a:r>
              <a:rPr lang="en-US" altLang="en-US" sz="2400" dirty="0">
                <a:solidFill>
                  <a:srgbClr val="000000"/>
                </a:solidFill>
                <a:latin typeface="Calibri" pitchFamily="34" charset="0"/>
              </a:rPr>
              <a:t>Resume</a:t>
            </a:r>
          </a:p>
          <a:p>
            <a:pPr lvl="1">
              <a:buFont typeface="Wingdings" pitchFamily="2" charset="2"/>
              <a:buChar char="§"/>
            </a:pPr>
            <a:r>
              <a:rPr lang="en-US" altLang="en-US" sz="2400" dirty="0">
                <a:solidFill>
                  <a:srgbClr val="000000"/>
                </a:solidFill>
                <a:latin typeface="Calibri" pitchFamily="34" charset="0"/>
              </a:rPr>
              <a:t>Essay</a:t>
            </a:r>
          </a:p>
          <a:p>
            <a:pPr lvl="1">
              <a:buFont typeface="Wingdings" pitchFamily="2" charset="2"/>
              <a:buChar char="§"/>
            </a:pPr>
            <a:r>
              <a:rPr lang="en-US" altLang="en-US" sz="2400" dirty="0">
                <a:solidFill>
                  <a:srgbClr val="000000"/>
                </a:solidFill>
                <a:latin typeface="Calibri" pitchFamily="34" charset="0"/>
              </a:rPr>
              <a:t>Possibly Interview</a:t>
            </a:r>
          </a:p>
          <a:p>
            <a:pPr lvl="1">
              <a:buFont typeface="Wingdings" pitchFamily="2" charset="2"/>
              <a:buChar char="§"/>
            </a:pPr>
            <a:r>
              <a:rPr lang="en-US" altLang="en-US" sz="2400" dirty="0">
                <a:solidFill>
                  <a:srgbClr val="000000"/>
                </a:solidFill>
                <a:latin typeface="Calibri" pitchFamily="34" charset="0"/>
              </a:rPr>
              <a:t>Go Global Application Fee </a:t>
            </a:r>
            <a:r>
              <a:rPr lang="en-US" sz="2400" dirty="0"/>
              <a:t>$415 </a:t>
            </a:r>
          </a:p>
          <a:p>
            <a:pPr lvl="2">
              <a:buFont typeface="Wingdings" pitchFamily="2" charset="2"/>
              <a:buChar char="§"/>
            </a:pPr>
            <a:r>
              <a:rPr lang="en-US" sz="2000" dirty="0"/>
              <a:t>(refundable if no spot)</a:t>
            </a:r>
          </a:p>
          <a:p>
            <a:pPr lvl="1">
              <a:buFont typeface="Wingdings" pitchFamily="2" charset="2"/>
              <a:buChar char="§"/>
            </a:pPr>
            <a:r>
              <a:rPr lang="en-US" altLang="en-US" sz="2400" dirty="0">
                <a:solidFill>
                  <a:srgbClr val="000000"/>
                </a:solidFill>
                <a:latin typeface="Calibri" pitchFamily="34" charset="0"/>
              </a:rPr>
              <a:t>Application via on-line portal</a:t>
            </a:r>
          </a:p>
          <a:p>
            <a:pPr lvl="1">
              <a:buFontTx/>
              <a:buNone/>
            </a:pPr>
            <a:r>
              <a:rPr lang="en-US" altLang="en-US" dirty="0">
                <a:solidFill>
                  <a:srgbClr val="000000"/>
                </a:solidFill>
                <a:latin typeface="Calibri" pitchFamily="34" charset="0"/>
              </a:rPr>
              <a:t>		</a:t>
            </a:r>
          </a:p>
          <a:p>
            <a:pPr lvl="1">
              <a:buFontTx/>
              <a:buNone/>
            </a:pPr>
            <a:r>
              <a:rPr lang="en-US" altLang="en-US" b="1" i="1" dirty="0">
                <a:solidFill>
                  <a:srgbClr val="FF0000"/>
                </a:solidFill>
                <a:latin typeface="Calibri" pitchFamily="34" charset="0"/>
              </a:rPr>
              <a:t>Application: Due March 17, 2024 </a:t>
            </a:r>
          </a:p>
        </p:txBody>
      </p:sp>
      <p:pic>
        <p:nvPicPr>
          <p:cNvPr id="3" name="Picture 2">
            <a:extLst>
              <a:ext uri="{FF2B5EF4-FFF2-40B4-BE49-F238E27FC236}">
                <a16:creationId xmlns:a16="http://schemas.microsoft.com/office/drawing/2014/main" id="{83EA9558-D39E-499D-94E2-40D8046820F1}"/>
              </a:ext>
            </a:extLst>
          </p:cNvPr>
          <p:cNvPicPr>
            <a:picLocks noChangeAspect="1"/>
          </p:cNvPicPr>
          <p:nvPr/>
        </p:nvPicPr>
        <p:blipFill>
          <a:blip r:embed="rId3"/>
          <a:stretch>
            <a:fillRect/>
          </a:stretch>
        </p:blipFill>
        <p:spPr>
          <a:xfrm>
            <a:off x="6914128" y="1828800"/>
            <a:ext cx="4611414" cy="2778187"/>
          </a:xfrm>
          <a:prstGeom prst="rect">
            <a:avLst/>
          </a:prstGeom>
        </p:spPr>
      </p:pic>
    </p:spTree>
    <p:extLst>
      <p:ext uri="{BB962C8B-B14F-4D97-AF65-F5344CB8AC3E}">
        <p14:creationId xmlns:p14="http://schemas.microsoft.com/office/powerpoint/2010/main" val="3623584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A87452F5-E6A5-4D41-BB0B-F8DC0184AFFE}"/>
              </a:ext>
            </a:extLst>
          </p:cNvPr>
          <p:cNvSpPr txBox="1">
            <a:spLocks/>
          </p:cNvSpPr>
          <p:nvPr/>
        </p:nvSpPr>
        <p:spPr>
          <a:xfrm>
            <a:off x="304800" y="304800"/>
            <a:ext cx="8915400" cy="734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spc="120" dirty="0">
                <a:solidFill>
                  <a:srgbClr val="65B333"/>
                </a:solidFill>
                <a:latin typeface="Stag Semibold" panose="02000503060000020004" pitchFamily="2" charset="77"/>
              </a:rPr>
              <a:t>UBC MBA Exchange Program</a:t>
            </a:r>
          </a:p>
        </p:txBody>
      </p:sp>
      <p:sp>
        <p:nvSpPr>
          <p:cNvPr id="4" name="Rectangle 3">
            <a:extLst>
              <a:ext uri="{FF2B5EF4-FFF2-40B4-BE49-F238E27FC236}">
                <a16:creationId xmlns:a16="http://schemas.microsoft.com/office/drawing/2014/main" id="{E30734C7-D995-4AB2-8D75-115F69AC2F3D}"/>
              </a:ext>
            </a:extLst>
          </p:cNvPr>
          <p:cNvSpPr txBox="1">
            <a:spLocks noChangeArrowheads="1"/>
          </p:cNvSpPr>
          <p:nvPr/>
        </p:nvSpPr>
        <p:spPr bwMode="auto">
          <a:xfrm>
            <a:off x="304800" y="1295400"/>
            <a:ext cx="8283575" cy="410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nSpc>
                <a:spcPct val="120000"/>
              </a:lnSpc>
              <a:buFontTx/>
              <a:buNone/>
            </a:pPr>
            <a:r>
              <a:rPr lang="en-US" altLang="en-US" b="1" dirty="0">
                <a:solidFill>
                  <a:srgbClr val="000000"/>
                </a:solidFill>
                <a:latin typeface="Calibri" pitchFamily="34" charset="0"/>
              </a:rPr>
              <a:t>Selection Criteria</a:t>
            </a:r>
          </a:p>
          <a:p>
            <a:pPr lvl="1">
              <a:lnSpc>
                <a:spcPct val="120000"/>
              </a:lnSpc>
              <a:buFont typeface="Wingdings" pitchFamily="2" charset="2"/>
              <a:buChar char="§"/>
            </a:pPr>
            <a:r>
              <a:rPr lang="en-US" altLang="en-US" dirty="0">
                <a:solidFill>
                  <a:srgbClr val="000000"/>
                </a:solidFill>
                <a:latin typeface="Calibri" pitchFamily="34" charset="0"/>
              </a:rPr>
              <a:t>Reasons</a:t>
            </a:r>
          </a:p>
          <a:p>
            <a:pPr lvl="1">
              <a:lnSpc>
                <a:spcPct val="120000"/>
              </a:lnSpc>
              <a:buFont typeface="Wingdings" pitchFamily="2" charset="2"/>
              <a:buChar char="§"/>
            </a:pPr>
            <a:r>
              <a:rPr lang="en-US" altLang="en-US" dirty="0">
                <a:solidFill>
                  <a:srgbClr val="000000"/>
                </a:solidFill>
                <a:latin typeface="Calibri" pitchFamily="34" charset="0"/>
              </a:rPr>
              <a:t>Fit for Academic and/or Career goals</a:t>
            </a:r>
          </a:p>
          <a:p>
            <a:pPr lvl="1">
              <a:lnSpc>
                <a:spcPct val="120000"/>
              </a:lnSpc>
              <a:buFont typeface="Wingdings" pitchFamily="2" charset="2"/>
              <a:buChar char="§"/>
            </a:pPr>
            <a:r>
              <a:rPr lang="en-US" altLang="en-US" dirty="0">
                <a:solidFill>
                  <a:srgbClr val="000000"/>
                </a:solidFill>
                <a:latin typeface="Calibri" pitchFamily="34" charset="0"/>
              </a:rPr>
              <a:t>Academic Performance </a:t>
            </a:r>
          </a:p>
          <a:p>
            <a:pPr lvl="1">
              <a:lnSpc>
                <a:spcPct val="120000"/>
              </a:lnSpc>
              <a:buFont typeface="Wingdings" pitchFamily="2" charset="2"/>
              <a:buChar char="§"/>
            </a:pPr>
            <a:r>
              <a:rPr lang="en-US" altLang="en-US" dirty="0">
                <a:solidFill>
                  <a:srgbClr val="000000"/>
                </a:solidFill>
                <a:latin typeface="Calibri" pitchFamily="34" charset="0"/>
              </a:rPr>
              <a:t>Maturity &amp; Professionalism</a:t>
            </a:r>
          </a:p>
          <a:p>
            <a:pPr lvl="1">
              <a:lnSpc>
                <a:spcPct val="120000"/>
              </a:lnSpc>
              <a:buFont typeface="Wingdings" pitchFamily="2" charset="2"/>
              <a:buChar char="§"/>
            </a:pPr>
            <a:r>
              <a:rPr lang="en-US" altLang="en-US" dirty="0">
                <a:solidFill>
                  <a:srgbClr val="000000"/>
                </a:solidFill>
                <a:latin typeface="Calibri" pitchFamily="34" charset="0"/>
              </a:rPr>
              <a:t>Strong ambassador for UBC Sauder</a:t>
            </a:r>
            <a:endParaRPr lang="en-US" altLang="en-US" b="1" u="sng" dirty="0">
              <a:solidFill>
                <a:srgbClr val="000000"/>
              </a:solidFill>
              <a:latin typeface="Calibri" pitchFamily="34" charset="0"/>
            </a:endParaRPr>
          </a:p>
        </p:txBody>
      </p:sp>
      <p:pic>
        <p:nvPicPr>
          <p:cNvPr id="5" name="Picture 4">
            <a:extLst>
              <a:ext uri="{FF2B5EF4-FFF2-40B4-BE49-F238E27FC236}">
                <a16:creationId xmlns:a16="http://schemas.microsoft.com/office/drawing/2014/main" id="{CA89FE7B-945F-4FFE-829D-59A39CE793BD}"/>
              </a:ext>
            </a:extLst>
          </p:cNvPr>
          <p:cNvPicPr>
            <a:picLocks noChangeAspect="1"/>
          </p:cNvPicPr>
          <p:nvPr/>
        </p:nvPicPr>
        <p:blipFill rotWithShape="1">
          <a:blip r:embed="rId3"/>
          <a:srcRect l="8541" t="6572" r="2000" b="3971"/>
          <a:stretch/>
        </p:blipFill>
        <p:spPr>
          <a:xfrm>
            <a:off x="7620000" y="1798329"/>
            <a:ext cx="3459495" cy="3459471"/>
          </a:xfrm>
          <a:prstGeom prst="rect">
            <a:avLst/>
          </a:prstGeom>
        </p:spPr>
      </p:pic>
    </p:spTree>
    <p:extLst>
      <p:ext uri="{BB962C8B-B14F-4D97-AF65-F5344CB8AC3E}">
        <p14:creationId xmlns:p14="http://schemas.microsoft.com/office/powerpoint/2010/main" val="2500593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A87452F5-E6A5-4D41-BB0B-F8DC0184AFFE}"/>
              </a:ext>
            </a:extLst>
          </p:cNvPr>
          <p:cNvSpPr txBox="1">
            <a:spLocks/>
          </p:cNvSpPr>
          <p:nvPr/>
        </p:nvSpPr>
        <p:spPr>
          <a:xfrm>
            <a:off x="304800" y="304800"/>
            <a:ext cx="8915400" cy="734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spc="120" dirty="0">
                <a:solidFill>
                  <a:srgbClr val="65B333"/>
                </a:solidFill>
                <a:latin typeface="Stag Semibold" panose="02000503060000020004" pitchFamily="2" charset="77"/>
              </a:rPr>
              <a:t>UBC MBA Exchange Program</a:t>
            </a:r>
          </a:p>
        </p:txBody>
      </p:sp>
      <p:sp>
        <p:nvSpPr>
          <p:cNvPr id="4" name="Rectangle 3">
            <a:extLst>
              <a:ext uri="{FF2B5EF4-FFF2-40B4-BE49-F238E27FC236}">
                <a16:creationId xmlns:a16="http://schemas.microsoft.com/office/drawing/2014/main" id="{E30734C7-D995-4AB2-8D75-115F69AC2F3D}"/>
              </a:ext>
            </a:extLst>
          </p:cNvPr>
          <p:cNvSpPr txBox="1">
            <a:spLocks noChangeArrowheads="1"/>
          </p:cNvSpPr>
          <p:nvPr/>
        </p:nvSpPr>
        <p:spPr bwMode="auto">
          <a:xfrm>
            <a:off x="13252" y="1377516"/>
            <a:ext cx="7978775" cy="410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a:buFontTx/>
              <a:buNone/>
            </a:pPr>
            <a:r>
              <a:rPr lang="en-US" altLang="en-US" b="1" dirty="0">
                <a:solidFill>
                  <a:srgbClr val="000000"/>
                </a:solidFill>
                <a:latin typeface="Calibri" pitchFamily="34" charset="0"/>
              </a:rPr>
              <a:t>Academic Requirements On Exchange</a:t>
            </a:r>
          </a:p>
          <a:p>
            <a:pPr lvl="1">
              <a:buFont typeface="Wingdings" pitchFamily="2" charset="2"/>
              <a:buChar char="Ø"/>
            </a:pPr>
            <a:endParaRPr lang="en-US" altLang="en-US" sz="2400" dirty="0">
              <a:solidFill>
                <a:srgbClr val="000000"/>
              </a:solidFill>
              <a:latin typeface="Calibri" pitchFamily="34" charset="0"/>
            </a:endParaRPr>
          </a:p>
          <a:p>
            <a:pPr lvl="1">
              <a:spcBef>
                <a:spcPct val="5000"/>
              </a:spcBef>
              <a:buFont typeface="Wingdings" pitchFamily="2" charset="2"/>
              <a:buChar char="§"/>
            </a:pPr>
            <a:r>
              <a:rPr lang="en-US" altLang="en-US" dirty="0">
                <a:solidFill>
                  <a:srgbClr val="000000"/>
                </a:solidFill>
                <a:latin typeface="Calibri" pitchFamily="34" charset="0"/>
              </a:rPr>
              <a:t>‘Full-Time course load’ comparable to </a:t>
            </a:r>
          </a:p>
          <a:p>
            <a:pPr marL="457200" lvl="1" indent="0">
              <a:spcBef>
                <a:spcPct val="5000"/>
              </a:spcBef>
              <a:buNone/>
            </a:pPr>
            <a:r>
              <a:rPr lang="en-US" altLang="en-US" dirty="0">
                <a:solidFill>
                  <a:srgbClr val="000000"/>
                </a:solidFill>
                <a:latin typeface="Calibri" pitchFamily="34" charset="0"/>
              </a:rPr>
              <a:t>	8 MBA courses </a:t>
            </a:r>
          </a:p>
          <a:p>
            <a:pPr lvl="1">
              <a:spcBef>
                <a:spcPct val="5000"/>
              </a:spcBef>
              <a:buFont typeface="Wingdings" pitchFamily="2" charset="2"/>
              <a:buChar char="§"/>
            </a:pPr>
            <a:endParaRPr lang="en-US" altLang="en-US" sz="1200" dirty="0">
              <a:solidFill>
                <a:srgbClr val="000000"/>
              </a:solidFill>
              <a:latin typeface="Calibri" pitchFamily="34" charset="0"/>
            </a:endParaRPr>
          </a:p>
          <a:p>
            <a:pPr lvl="1">
              <a:spcBef>
                <a:spcPct val="5000"/>
              </a:spcBef>
              <a:buFont typeface="Wingdings" pitchFamily="2" charset="2"/>
              <a:buChar char="§"/>
            </a:pPr>
            <a:r>
              <a:rPr lang="en-US" altLang="en-US" dirty="0">
                <a:solidFill>
                  <a:srgbClr val="000000"/>
                </a:solidFill>
                <a:latin typeface="Calibri" pitchFamily="34" charset="0"/>
              </a:rPr>
              <a:t>Track requirements before exchange or equivalent courses on exchange</a:t>
            </a:r>
          </a:p>
          <a:p>
            <a:pPr lvl="1">
              <a:spcBef>
                <a:spcPct val="5000"/>
              </a:spcBef>
              <a:buFont typeface="Wingdings" pitchFamily="2" charset="2"/>
              <a:buChar char="§"/>
            </a:pPr>
            <a:endParaRPr lang="en-US" altLang="en-US" dirty="0">
              <a:solidFill>
                <a:srgbClr val="000000"/>
              </a:solidFill>
              <a:latin typeface="Calibri" pitchFamily="34" charset="0"/>
            </a:endParaRPr>
          </a:p>
          <a:p>
            <a:pPr lvl="1">
              <a:spcBef>
                <a:spcPct val="5000"/>
              </a:spcBef>
              <a:buFont typeface="Wingdings" pitchFamily="2" charset="2"/>
              <a:buChar char="§"/>
            </a:pPr>
            <a:r>
              <a:rPr lang="en-US" altLang="en-US" dirty="0">
                <a:solidFill>
                  <a:srgbClr val="000000"/>
                </a:solidFill>
                <a:latin typeface="Calibri" pitchFamily="34" charset="0"/>
              </a:rPr>
              <a:t>Must PASS courses based on host school</a:t>
            </a:r>
          </a:p>
          <a:p>
            <a:pPr marL="457200" lvl="1" indent="0">
              <a:spcBef>
                <a:spcPct val="5000"/>
              </a:spcBef>
              <a:buNone/>
            </a:pPr>
            <a:r>
              <a:rPr lang="en-US" altLang="en-US" dirty="0">
                <a:solidFill>
                  <a:srgbClr val="000000"/>
                </a:solidFill>
                <a:latin typeface="Calibri" pitchFamily="34" charset="0"/>
              </a:rPr>
              <a:t>	 grading scale </a:t>
            </a:r>
          </a:p>
          <a:p>
            <a:pPr lvl="1">
              <a:spcBef>
                <a:spcPct val="5000"/>
              </a:spcBef>
              <a:buFont typeface="Wingdings" pitchFamily="2" charset="2"/>
              <a:buChar char="§"/>
            </a:pPr>
            <a:endParaRPr lang="en-US" altLang="en-US" sz="1200" dirty="0">
              <a:solidFill>
                <a:srgbClr val="000000"/>
              </a:solidFill>
              <a:latin typeface="Calibri" pitchFamily="34" charset="0"/>
            </a:endParaRPr>
          </a:p>
        </p:txBody>
      </p:sp>
      <p:pic>
        <p:nvPicPr>
          <p:cNvPr id="5" name="Picture 4">
            <a:extLst>
              <a:ext uri="{FF2B5EF4-FFF2-40B4-BE49-F238E27FC236}">
                <a16:creationId xmlns:a16="http://schemas.microsoft.com/office/drawing/2014/main" id="{72C9C365-ADC1-4AF4-8F8F-BA18788D2BB1}"/>
              </a:ext>
            </a:extLst>
          </p:cNvPr>
          <p:cNvPicPr>
            <a:picLocks noChangeAspect="1"/>
          </p:cNvPicPr>
          <p:nvPr/>
        </p:nvPicPr>
        <p:blipFill rotWithShape="1">
          <a:blip r:embed="rId3"/>
          <a:srcRect l="4875" r="2701" b="5055"/>
          <a:stretch/>
        </p:blipFill>
        <p:spPr>
          <a:xfrm>
            <a:off x="6696575" y="2209800"/>
            <a:ext cx="5387672" cy="3110968"/>
          </a:xfrm>
          <a:prstGeom prst="rect">
            <a:avLst/>
          </a:prstGeom>
        </p:spPr>
      </p:pic>
    </p:spTree>
    <p:extLst>
      <p:ext uri="{BB962C8B-B14F-4D97-AF65-F5344CB8AC3E}">
        <p14:creationId xmlns:p14="http://schemas.microsoft.com/office/powerpoint/2010/main" val="2699424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A87452F5-E6A5-4D41-BB0B-F8DC0184AFFE}"/>
              </a:ext>
            </a:extLst>
          </p:cNvPr>
          <p:cNvSpPr txBox="1">
            <a:spLocks/>
          </p:cNvSpPr>
          <p:nvPr/>
        </p:nvSpPr>
        <p:spPr>
          <a:xfrm>
            <a:off x="304800" y="304800"/>
            <a:ext cx="8915400" cy="734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spc="120" dirty="0">
                <a:solidFill>
                  <a:srgbClr val="65B333"/>
                </a:solidFill>
                <a:latin typeface="Stag Semibold" panose="02000503060000020004" pitchFamily="2" charset="77"/>
              </a:rPr>
              <a:t>UBC MBA Exchange Program</a:t>
            </a:r>
          </a:p>
        </p:txBody>
      </p:sp>
      <p:sp>
        <p:nvSpPr>
          <p:cNvPr id="4" name="Rectangle 3">
            <a:extLst>
              <a:ext uri="{FF2B5EF4-FFF2-40B4-BE49-F238E27FC236}">
                <a16:creationId xmlns:a16="http://schemas.microsoft.com/office/drawing/2014/main" id="{E30734C7-D995-4AB2-8D75-115F69AC2F3D}"/>
              </a:ext>
            </a:extLst>
          </p:cNvPr>
          <p:cNvSpPr txBox="1">
            <a:spLocks noChangeArrowheads="1"/>
          </p:cNvSpPr>
          <p:nvPr/>
        </p:nvSpPr>
        <p:spPr bwMode="auto">
          <a:xfrm>
            <a:off x="13252" y="1377516"/>
            <a:ext cx="8673548" cy="410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buNone/>
              <a:defRPr/>
            </a:pPr>
            <a:r>
              <a:rPr lang="en-US" altLang="en-US" b="1" dirty="0">
                <a:solidFill>
                  <a:srgbClr val="000000"/>
                </a:solidFill>
                <a:latin typeface="Calibri" pitchFamily="34" charset="0"/>
                <a:ea typeface="ＭＳ Ｐゴシック" pitchFamily="1" charset="-128"/>
              </a:rPr>
              <a:t>	Registration &amp; Grading</a:t>
            </a:r>
          </a:p>
          <a:p>
            <a:pPr marL="342900" indent="-342900">
              <a:defRPr/>
            </a:pPr>
            <a:endParaRPr lang="en-US" altLang="en-US" sz="1000" b="1" dirty="0">
              <a:solidFill>
                <a:srgbClr val="000000"/>
              </a:solidFill>
              <a:latin typeface="Calibri" pitchFamily="34" charset="0"/>
              <a:ea typeface="ＭＳ Ｐゴシック" pitchFamily="1" charset="-128"/>
            </a:endParaRPr>
          </a:p>
          <a:p>
            <a:pPr marL="342900" indent="-342900">
              <a:defRPr/>
            </a:pPr>
            <a:endParaRPr lang="en-US" altLang="en-US" sz="1000" b="1" dirty="0">
              <a:solidFill>
                <a:srgbClr val="000000"/>
              </a:solidFill>
              <a:latin typeface="Calibri" pitchFamily="34" charset="0"/>
              <a:ea typeface="ＭＳ Ｐゴシック" pitchFamily="1" charset="-128"/>
            </a:endParaRPr>
          </a:p>
          <a:p>
            <a:pPr marL="741363" lvl="1" indent="-284163">
              <a:buFont typeface="Wingdings" pitchFamily="2" charset="2"/>
              <a:buChar char="§"/>
              <a:defRPr/>
            </a:pPr>
            <a:r>
              <a:rPr lang="en-US" altLang="en-US" dirty="0">
                <a:solidFill>
                  <a:srgbClr val="000000"/>
                </a:solidFill>
                <a:latin typeface="Calibri" pitchFamily="34" charset="0"/>
                <a:ea typeface="ＭＳ Ｐゴシック" pitchFamily="1" charset="-128"/>
              </a:rPr>
              <a:t>Registered by RHL Office in exchange course    </a:t>
            </a:r>
          </a:p>
          <a:p>
            <a:pPr marL="457200" lvl="1" indent="0">
              <a:buNone/>
              <a:defRPr/>
            </a:pPr>
            <a:r>
              <a:rPr lang="en-US" altLang="en-US" dirty="0">
                <a:solidFill>
                  <a:srgbClr val="000000"/>
                </a:solidFill>
                <a:latin typeface="Calibri" pitchFamily="34" charset="0"/>
                <a:ea typeface="ＭＳ Ｐゴシック" pitchFamily="1" charset="-128"/>
              </a:rPr>
              <a:t>	‘BA 530’ (12 - 13 Credits)</a:t>
            </a:r>
          </a:p>
          <a:p>
            <a:pPr marL="457200" lvl="1" indent="0">
              <a:buNone/>
              <a:defRPr/>
            </a:pPr>
            <a:endParaRPr lang="en-US" altLang="en-US" sz="900" dirty="0">
              <a:solidFill>
                <a:srgbClr val="000000"/>
              </a:solidFill>
              <a:latin typeface="Calibri" pitchFamily="34" charset="0"/>
              <a:ea typeface="ＭＳ Ｐゴシック" pitchFamily="1" charset="-128"/>
            </a:endParaRPr>
          </a:p>
          <a:p>
            <a:pPr marL="741363" lvl="1" indent="-284163">
              <a:buFont typeface="Wingdings" pitchFamily="2" charset="2"/>
              <a:buChar char="§"/>
              <a:defRPr/>
            </a:pPr>
            <a:r>
              <a:rPr lang="en-US" altLang="en-US" dirty="0">
                <a:solidFill>
                  <a:srgbClr val="000000"/>
                </a:solidFill>
                <a:latin typeface="Calibri" pitchFamily="34" charset="0"/>
                <a:ea typeface="ＭＳ Ｐゴシック" pitchFamily="1" charset="-128"/>
              </a:rPr>
              <a:t>Completed coursework evaluated by Sauder after receiving host school transcripts</a:t>
            </a:r>
          </a:p>
          <a:p>
            <a:pPr marL="741363" lvl="1" indent="-284163">
              <a:buFont typeface="Wingdings" pitchFamily="2" charset="2"/>
              <a:buChar char="§"/>
              <a:defRPr/>
            </a:pPr>
            <a:endParaRPr lang="en-US" altLang="en-US" sz="1000" dirty="0">
              <a:solidFill>
                <a:srgbClr val="000000"/>
              </a:solidFill>
              <a:latin typeface="Calibri" pitchFamily="34" charset="0"/>
              <a:ea typeface="ＭＳ Ｐゴシック" pitchFamily="1" charset="-128"/>
            </a:endParaRPr>
          </a:p>
          <a:p>
            <a:pPr marL="741363" lvl="1" indent="-284163">
              <a:buFont typeface="Wingdings" pitchFamily="2" charset="2"/>
              <a:buChar char="§"/>
              <a:defRPr/>
            </a:pPr>
            <a:r>
              <a:rPr lang="en-US" altLang="en-US" dirty="0">
                <a:solidFill>
                  <a:srgbClr val="000000"/>
                </a:solidFill>
                <a:latin typeface="Calibri" pitchFamily="34" charset="0"/>
                <a:ea typeface="ＭＳ Ｐゴシック" pitchFamily="1" charset="-128"/>
              </a:rPr>
              <a:t>Pass/Fail in SSC</a:t>
            </a:r>
          </a:p>
          <a:p>
            <a:pPr marL="741363" lvl="1" indent="-284163">
              <a:buFont typeface="Wingdings" pitchFamily="2" charset="2"/>
              <a:buChar char="§"/>
              <a:defRPr/>
            </a:pPr>
            <a:endParaRPr lang="en-US" altLang="en-US" sz="1000" dirty="0">
              <a:solidFill>
                <a:srgbClr val="000000"/>
              </a:solidFill>
              <a:latin typeface="Calibri" pitchFamily="34" charset="0"/>
              <a:ea typeface="ＭＳ Ｐゴシック" pitchFamily="1" charset="-128"/>
            </a:endParaRPr>
          </a:p>
          <a:p>
            <a:pPr marL="741363" lvl="1" indent="-284163">
              <a:buFont typeface="Wingdings" pitchFamily="2" charset="2"/>
              <a:buChar char="§"/>
              <a:defRPr/>
            </a:pPr>
            <a:r>
              <a:rPr lang="en-US" altLang="en-US" dirty="0">
                <a:solidFill>
                  <a:srgbClr val="000000"/>
                </a:solidFill>
                <a:latin typeface="Calibri" pitchFamily="34" charset="0"/>
                <a:ea typeface="ＭＳ Ｐゴシック" pitchFamily="1" charset="-128"/>
              </a:rPr>
              <a:t>No grade conversion from host schools grades to UBC</a:t>
            </a:r>
          </a:p>
          <a:p>
            <a:pPr>
              <a:spcBef>
                <a:spcPct val="50000"/>
              </a:spcBef>
              <a:buNone/>
              <a:defRPr/>
            </a:pPr>
            <a:endParaRPr lang="en-US" dirty="0">
              <a:solidFill>
                <a:srgbClr val="58595B"/>
              </a:solidFill>
              <a:ea typeface="ＭＳ Ｐゴシック" pitchFamily="1" charset="-128"/>
            </a:endParaRPr>
          </a:p>
        </p:txBody>
      </p:sp>
      <p:pic>
        <p:nvPicPr>
          <p:cNvPr id="3" name="Picture 2">
            <a:extLst>
              <a:ext uri="{FF2B5EF4-FFF2-40B4-BE49-F238E27FC236}">
                <a16:creationId xmlns:a16="http://schemas.microsoft.com/office/drawing/2014/main" id="{99EFD321-3436-4B6D-BFEA-D8F82CDF6166}"/>
              </a:ext>
            </a:extLst>
          </p:cNvPr>
          <p:cNvPicPr>
            <a:picLocks noChangeAspect="1"/>
          </p:cNvPicPr>
          <p:nvPr/>
        </p:nvPicPr>
        <p:blipFill>
          <a:blip r:embed="rId3"/>
          <a:stretch>
            <a:fillRect/>
          </a:stretch>
        </p:blipFill>
        <p:spPr>
          <a:xfrm>
            <a:off x="7992027" y="2063317"/>
            <a:ext cx="4107475" cy="2731366"/>
          </a:xfrm>
          <a:prstGeom prst="rect">
            <a:avLst/>
          </a:prstGeom>
        </p:spPr>
      </p:pic>
    </p:spTree>
    <p:extLst>
      <p:ext uri="{BB962C8B-B14F-4D97-AF65-F5344CB8AC3E}">
        <p14:creationId xmlns:p14="http://schemas.microsoft.com/office/powerpoint/2010/main" val="27819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A87452F5-E6A5-4D41-BB0B-F8DC0184AFFE}"/>
              </a:ext>
            </a:extLst>
          </p:cNvPr>
          <p:cNvSpPr txBox="1">
            <a:spLocks/>
          </p:cNvSpPr>
          <p:nvPr/>
        </p:nvSpPr>
        <p:spPr>
          <a:xfrm>
            <a:off x="304800" y="304800"/>
            <a:ext cx="8915400" cy="734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spc="120" dirty="0">
                <a:solidFill>
                  <a:srgbClr val="65B333"/>
                </a:solidFill>
                <a:latin typeface="Stag Semibold" panose="02000503060000020004" pitchFamily="2" charset="77"/>
              </a:rPr>
              <a:t>UBC MBA Exchange Program</a:t>
            </a:r>
          </a:p>
        </p:txBody>
      </p:sp>
      <p:sp>
        <p:nvSpPr>
          <p:cNvPr id="4" name="Rectangle 3">
            <a:extLst>
              <a:ext uri="{FF2B5EF4-FFF2-40B4-BE49-F238E27FC236}">
                <a16:creationId xmlns:a16="http://schemas.microsoft.com/office/drawing/2014/main" id="{E30734C7-D995-4AB2-8D75-115F69AC2F3D}"/>
              </a:ext>
            </a:extLst>
          </p:cNvPr>
          <p:cNvSpPr txBox="1">
            <a:spLocks noChangeArrowheads="1"/>
          </p:cNvSpPr>
          <p:nvPr/>
        </p:nvSpPr>
        <p:spPr bwMode="auto">
          <a:xfrm>
            <a:off x="609600" y="1377516"/>
            <a:ext cx="7978775" cy="410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marL="342900" lvl="0" indent="-342900" defTabSz="914400">
              <a:buNone/>
              <a:defRPr/>
            </a:pPr>
            <a:r>
              <a:rPr lang="en-US" altLang="en-US" b="1" dirty="0">
                <a:solidFill>
                  <a:srgbClr val="000000"/>
                </a:solidFill>
                <a:latin typeface="Calibri" pitchFamily="34" charset="0"/>
                <a:ea typeface="ＭＳ Ｐゴシック" pitchFamily="1" charset="-128"/>
              </a:rPr>
              <a:t>Exchange Costs: </a:t>
            </a:r>
          </a:p>
          <a:p>
            <a:pPr marL="741363" lvl="1" indent="-284163" defTabSz="914400">
              <a:buFont typeface="Wingdings" pitchFamily="2" charset="2"/>
              <a:buChar char="§"/>
              <a:defRPr/>
            </a:pPr>
            <a:r>
              <a:rPr lang="en-US" altLang="en-US" dirty="0">
                <a:solidFill>
                  <a:srgbClr val="000000"/>
                </a:solidFill>
                <a:latin typeface="Calibri" pitchFamily="34" charset="0"/>
                <a:ea typeface="ＭＳ Ｐゴシック" pitchFamily="1" charset="-128"/>
              </a:rPr>
              <a:t>UBC MBA Tuition</a:t>
            </a:r>
          </a:p>
          <a:p>
            <a:pPr marL="741363" lvl="1" indent="-284163" defTabSz="914400">
              <a:buFont typeface="Wingdings" pitchFamily="2" charset="2"/>
              <a:buChar char="§"/>
              <a:defRPr/>
            </a:pPr>
            <a:r>
              <a:rPr lang="en-US" altLang="en-US" dirty="0">
                <a:solidFill>
                  <a:srgbClr val="000000"/>
                </a:solidFill>
                <a:latin typeface="Calibri" pitchFamily="34" charset="0"/>
                <a:ea typeface="ＭＳ Ｐゴシック" pitchFamily="1" charset="-128"/>
              </a:rPr>
              <a:t> Airfare/Accommodation</a:t>
            </a:r>
          </a:p>
          <a:p>
            <a:pPr marL="741363" lvl="1" indent="-284163" defTabSz="914400">
              <a:buFont typeface="Wingdings" pitchFamily="2" charset="2"/>
              <a:buChar char="§"/>
              <a:defRPr/>
            </a:pPr>
            <a:r>
              <a:rPr lang="en-US" altLang="en-US" dirty="0">
                <a:solidFill>
                  <a:srgbClr val="000000"/>
                </a:solidFill>
                <a:latin typeface="Calibri" pitchFamily="34" charset="0"/>
                <a:ea typeface="ＭＳ Ｐゴシック" pitchFamily="1" charset="-128"/>
              </a:rPr>
              <a:t> Books &amp; Study Packages</a:t>
            </a:r>
          </a:p>
          <a:p>
            <a:pPr marL="741363" lvl="1" indent="-284163" defTabSz="914400">
              <a:buFont typeface="Wingdings" pitchFamily="2" charset="2"/>
              <a:buChar char="§"/>
              <a:defRPr/>
            </a:pPr>
            <a:r>
              <a:rPr lang="en-US" altLang="en-US" dirty="0">
                <a:solidFill>
                  <a:srgbClr val="000000"/>
                </a:solidFill>
                <a:latin typeface="Calibri" pitchFamily="34" charset="0"/>
                <a:ea typeface="ＭＳ Ｐゴシック" pitchFamily="1" charset="-128"/>
              </a:rPr>
              <a:t> Language Class Fees</a:t>
            </a:r>
          </a:p>
          <a:p>
            <a:pPr marL="741363" lvl="1" indent="-284163" defTabSz="914400">
              <a:buFont typeface="Wingdings" pitchFamily="2" charset="2"/>
              <a:buChar char="§"/>
              <a:defRPr/>
            </a:pPr>
            <a:r>
              <a:rPr lang="en-US" altLang="en-US" dirty="0">
                <a:solidFill>
                  <a:srgbClr val="000000"/>
                </a:solidFill>
                <a:latin typeface="Calibri" pitchFamily="34" charset="0"/>
                <a:ea typeface="ＭＳ Ｐゴシック" pitchFamily="1" charset="-128"/>
              </a:rPr>
              <a:t> Personal Expenses  </a:t>
            </a:r>
          </a:p>
          <a:p>
            <a:pPr marL="741363" lvl="1" indent="-284163" defTabSz="914400">
              <a:buFont typeface="Wingdings" pitchFamily="2" charset="2"/>
              <a:buChar char="§"/>
              <a:defRPr/>
            </a:pPr>
            <a:r>
              <a:rPr lang="en-US" altLang="en-US" dirty="0">
                <a:solidFill>
                  <a:srgbClr val="000000"/>
                </a:solidFill>
                <a:latin typeface="Calibri" pitchFamily="34" charset="0"/>
                <a:ea typeface="ＭＳ Ｐゴシック" pitchFamily="1" charset="-128"/>
              </a:rPr>
              <a:t> Application fee</a:t>
            </a:r>
          </a:p>
          <a:p>
            <a:pPr marL="741363" lvl="1" indent="-284163" defTabSz="914400">
              <a:defRPr/>
            </a:pPr>
            <a:endParaRPr lang="en-US" altLang="en-US" sz="1000" dirty="0">
              <a:solidFill>
                <a:srgbClr val="000000"/>
              </a:solidFill>
              <a:latin typeface="Calibri" pitchFamily="34" charset="0"/>
              <a:ea typeface="ＭＳ Ｐゴシック" pitchFamily="1" charset="-128"/>
            </a:endParaRPr>
          </a:p>
          <a:p>
            <a:pPr marL="342900" lvl="0" indent="-342900" algn="ctr" defTabSz="914400">
              <a:buNone/>
              <a:defRPr/>
            </a:pPr>
            <a:endParaRPr lang="en-US" altLang="en-US" sz="2800" b="1" dirty="0">
              <a:solidFill>
                <a:srgbClr val="000000"/>
              </a:solidFill>
              <a:latin typeface="Calibri" pitchFamily="34" charset="0"/>
              <a:ea typeface="ＭＳ Ｐゴシック" pitchFamily="1" charset="-128"/>
            </a:endParaRPr>
          </a:p>
          <a:p>
            <a:pPr marL="342900" lvl="0" indent="-342900" algn="ctr" defTabSz="914400">
              <a:buNone/>
              <a:defRPr/>
            </a:pPr>
            <a:r>
              <a:rPr lang="en-US" altLang="en-US" sz="2800" b="1" dirty="0">
                <a:solidFill>
                  <a:srgbClr val="000000"/>
                </a:solidFill>
                <a:latin typeface="Calibri" pitchFamily="34" charset="0"/>
                <a:ea typeface="ＭＳ Ｐゴシック" pitchFamily="1" charset="-128"/>
              </a:rPr>
              <a:t>EXCHANGE STUDENT SCHOLARSHIPS AVAILABLE!</a:t>
            </a:r>
          </a:p>
          <a:p>
            <a:pPr lvl="0" defTabSz="914400">
              <a:spcBef>
                <a:spcPct val="50000"/>
              </a:spcBef>
              <a:buNone/>
              <a:defRPr/>
            </a:pPr>
            <a:endParaRPr lang="en-US" sz="1800" dirty="0">
              <a:solidFill>
                <a:srgbClr val="58595B"/>
              </a:solidFill>
              <a:latin typeface="Calibri"/>
              <a:ea typeface="ＭＳ Ｐゴシック" pitchFamily="1" charset="-128"/>
            </a:endParaRPr>
          </a:p>
        </p:txBody>
      </p:sp>
      <p:pic>
        <p:nvPicPr>
          <p:cNvPr id="5" name="Picture 6" descr="C:\Users\Owner\AppData\Local\Microsoft\Windows\Temporary Internet Files\Content.IE5\LIJILLJ0\MP900402534[1].jpg">
            <a:extLst>
              <a:ext uri="{FF2B5EF4-FFF2-40B4-BE49-F238E27FC236}">
                <a16:creationId xmlns:a16="http://schemas.microsoft.com/office/drawing/2014/main" id="{7850036D-3C56-425E-847B-3FEBCB0BF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1676400"/>
            <a:ext cx="2211388"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5988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A87452F5-E6A5-4D41-BB0B-F8DC0184AFFE}"/>
              </a:ext>
            </a:extLst>
          </p:cNvPr>
          <p:cNvSpPr txBox="1">
            <a:spLocks/>
          </p:cNvSpPr>
          <p:nvPr/>
        </p:nvSpPr>
        <p:spPr>
          <a:xfrm>
            <a:off x="304800" y="304800"/>
            <a:ext cx="8915400" cy="734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spc="120" dirty="0">
                <a:solidFill>
                  <a:srgbClr val="65B333"/>
                </a:solidFill>
                <a:latin typeface="Stag Semibold" panose="02000503060000020004" pitchFamily="2" charset="77"/>
              </a:rPr>
              <a:t>UBC MBA Exchange Program</a:t>
            </a:r>
          </a:p>
        </p:txBody>
      </p:sp>
      <p:sp>
        <p:nvSpPr>
          <p:cNvPr id="4" name="Rectangle 3">
            <a:extLst>
              <a:ext uri="{FF2B5EF4-FFF2-40B4-BE49-F238E27FC236}">
                <a16:creationId xmlns:a16="http://schemas.microsoft.com/office/drawing/2014/main" id="{E30734C7-D995-4AB2-8D75-115F69AC2F3D}"/>
              </a:ext>
            </a:extLst>
          </p:cNvPr>
          <p:cNvSpPr txBox="1">
            <a:spLocks noChangeArrowheads="1"/>
          </p:cNvSpPr>
          <p:nvPr/>
        </p:nvSpPr>
        <p:spPr bwMode="auto">
          <a:xfrm>
            <a:off x="304800" y="1377516"/>
            <a:ext cx="7978775" cy="410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buFontTx/>
              <a:buNone/>
            </a:pPr>
            <a:r>
              <a:rPr lang="en-US" altLang="en-US" b="1" dirty="0">
                <a:solidFill>
                  <a:srgbClr val="000000"/>
                </a:solidFill>
                <a:latin typeface="Calibri" pitchFamily="34" charset="0"/>
              </a:rPr>
              <a:t>Exchange &amp; MBA Job Search</a:t>
            </a:r>
          </a:p>
          <a:p>
            <a:endParaRPr lang="en-US" altLang="en-US" sz="1000" b="1" dirty="0">
              <a:solidFill>
                <a:srgbClr val="000000"/>
              </a:solidFill>
              <a:latin typeface="Calibri" pitchFamily="34" charset="0"/>
            </a:endParaRPr>
          </a:p>
          <a:p>
            <a:pPr lvl="1">
              <a:buFont typeface="Wingdings" pitchFamily="2" charset="2"/>
              <a:buChar char="§"/>
            </a:pPr>
            <a:r>
              <a:rPr lang="en-US" altLang="en-US" dirty="0">
                <a:solidFill>
                  <a:srgbClr val="000000"/>
                </a:solidFill>
                <a:latin typeface="Calibri" pitchFamily="34" charset="0"/>
              </a:rPr>
              <a:t>Opportunity for International Job Search </a:t>
            </a:r>
          </a:p>
          <a:p>
            <a:pPr lvl="1">
              <a:buFont typeface="Wingdings" pitchFamily="2" charset="2"/>
              <a:buChar char="§"/>
            </a:pPr>
            <a:r>
              <a:rPr lang="en-US" altLang="en-US" dirty="0">
                <a:solidFill>
                  <a:srgbClr val="000000"/>
                </a:solidFill>
                <a:latin typeface="Calibri" pitchFamily="34" charset="0"/>
              </a:rPr>
              <a:t> Access to host school recruiting</a:t>
            </a:r>
          </a:p>
          <a:p>
            <a:pPr lvl="1">
              <a:buFont typeface="Wingdings" pitchFamily="2" charset="2"/>
              <a:buChar char="§"/>
            </a:pPr>
            <a:r>
              <a:rPr lang="en-US" altLang="en-US" dirty="0">
                <a:solidFill>
                  <a:srgbClr val="000000"/>
                </a:solidFill>
                <a:latin typeface="Calibri" pitchFamily="34" charset="0"/>
              </a:rPr>
              <a:t>Access to BCC Postings – COOL </a:t>
            </a:r>
          </a:p>
          <a:p>
            <a:pPr lvl="1">
              <a:buFont typeface="Wingdings" pitchFamily="2" charset="2"/>
              <a:buChar char="§"/>
            </a:pPr>
            <a:r>
              <a:rPr lang="en-US" altLang="en-US" dirty="0">
                <a:solidFill>
                  <a:srgbClr val="000000"/>
                </a:solidFill>
                <a:latin typeface="Calibri" pitchFamily="34" charset="0"/>
              </a:rPr>
              <a:t>MBA Internships</a:t>
            </a:r>
          </a:p>
          <a:p>
            <a:pPr lvl="1">
              <a:buFont typeface="Wingdings" pitchFamily="2" charset="2"/>
              <a:buChar char="§"/>
            </a:pPr>
            <a:r>
              <a:rPr lang="en-US" altLang="en-US" dirty="0">
                <a:solidFill>
                  <a:srgbClr val="000000"/>
                </a:solidFill>
                <a:latin typeface="Calibri" pitchFamily="34" charset="0"/>
              </a:rPr>
              <a:t>Talk to your Career Coach </a:t>
            </a:r>
          </a:p>
          <a:p>
            <a:pPr marL="457200" lvl="1" indent="0">
              <a:buNone/>
            </a:pPr>
            <a:endParaRPr lang="en-US" altLang="en-US" sz="2400" dirty="0">
              <a:solidFill>
                <a:srgbClr val="000000"/>
              </a:solidFill>
            </a:endParaRPr>
          </a:p>
        </p:txBody>
      </p:sp>
      <p:pic>
        <p:nvPicPr>
          <p:cNvPr id="3" name="Picture 2">
            <a:extLst>
              <a:ext uri="{FF2B5EF4-FFF2-40B4-BE49-F238E27FC236}">
                <a16:creationId xmlns:a16="http://schemas.microsoft.com/office/drawing/2014/main" id="{5AB5E7D5-114A-48EF-9D69-C3EE996E47A0}"/>
              </a:ext>
            </a:extLst>
          </p:cNvPr>
          <p:cNvPicPr>
            <a:picLocks noChangeAspect="1"/>
          </p:cNvPicPr>
          <p:nvPr/>
        </p:nvPicPr>
        <p:blipFill>
          <a:blip r:embed="rId3"/>
          <a:stretch>
            <a:fillRect/>
          </a:stretch>
        </p:blipFill>
        <p:spPr>
          <a:xfrm>
            <a:off x="8283575" y="1390768"/>
            <a:ext cx="2760447" cy="4144237"/>
          </a:xfrm>
          <a:prstGeom prst="rect">
            <a:avLst/>
          </a:prstGeom>
        </p:spPr>
      </p:pic>
    </p:spTree>
    <p:extLst>
      <p:ext uri="{BB962C8B-B14F-4D97-AF65-F5344CB8AC3E}">
        <p14:creationId xmlns:p14="http://schemas.microsoft.com/office/powerpoint/2010/main" val="3976907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C389E879-1C27-4C36-B38E-B4A48377D266}"/>
              </a:ext>
            </a:extLst>
          </p:cNvPr>
          <p:cNvPicPr>
            <a:picLocks noGrp="1" noChangeAspect="1"/>
          </p:cNvPicPr>
          <p:nvPr>
            <p:ph type="pic" idx="1"/>
          </p:nvPr>
        </p:nvPicPr>
        <p:blipFill rotWithShape="1">
          <a:blip r:embed="rId3"/>
          <a:srcRect l="25608" t="2221" r="23759" b="6638"/>
          <a:stretch/>
        </p:blipFill>
        <p:spPr>
          <a:xfrm>
            <a:off x="7620000" y="1092013"/>
            <a:ext cx="4568190" cy="5441190"/>
          </a:xfrm>
        </p:spPr>
      </p:pic>
      <p:sp>
        <p:nvSpPr>
          <p:cNvPr id="7" name="Text Placeholder 7">
            <a:extLst>
              <a:ext uri="{FF2B5EF4-FFF2-40B4-BE49-F238E27FC236}">
                <a16:creationId xmlns:a16="http://schemas.microsoft.com/office/drawing/2014/main" id="{06BAA6E3-88EF-41D0-9E75-F98E1D27B33F}"/>
              </a:ext>
            </a:extLst>
          </p:cNvPr>
          <p:cNvSpPr txBox="1">
            <a:spLocks/>
          </p:cNvSpPr>
          <p:nvPr/>
        </p:nvSpPr>
        <p:spPr>
          <a:xfrm>
            <a:off x="285317" y="569411"/>
            <a:ext cx="6400800" cy="976624"/>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3600" b="1" spc="120" dirty="0">
                <a:solidFill>
                  <a:srgbClr val="65B333"/>
                </a:solidFill>
                <a:latin typeface="Calibri" panose="020F0502020204030204" pitchFamily="34" charset="0"/>
                <a:cs typeface="Calibri" panose="020F0502020204030204" pitchFamily="34" charset="0"/>
              </a:rPr>
              <a:t>Today’s Topics</a:t>
            </a:r>
          </a:p>
        </p:txBody>
      </p:sp>
      <p:sp>
        <p:nvSpPr>
          <p:cNvPr id="9" name="Rectangle 8">
            <a:extLst>
              <a:ext uri="{FF2B5EF4-FFF2-40B4-BE49-F238E27FC236}">
                <a16:creationId xmlns:a16="http://schemas.microsoft.com/office/drawing/2014/main" id="{4F02F4D0-FAFE-45DB-A30A-E967EE3D0EF7}"/>
              </a:ext>
            </a:extLst>
          </p:cNvPr>
          <p:cNvSpPr/>
          <p:nvPr/>
        </p:nvSpPr>
        <p:spPr>
          <a:xfrm>
            <a:off x="457200" y="1546035"/>
            <a:ext cx="8077200" cy="3323987"/>
          </a:xfrm>
          <a:prstGeom prst="rect">
            <a:avLst/>
          </a:prstGeom>
        </p:spPr>
        <p:txBody>
          <a:bodyPr wrap="square">
            <a:spAutoFit/>
          </a:bodyPr>
          <a:lstStyle/>
          <a:p>
            <a:pPr marL="457200" lvl="0" indent="-457200">
              <a:buFont typeface="Wingdings" panose="05000000000000000000" pitchFamily="2" charset="2"/>
              <a:buChar char="v"/>
            </a:pPr>
            <a:endParaRPr lang="en-US" altLang="en-US" sz="3000" dirty="0">
              <a:solidFill>
                <a:srgbClr val="000000"/>
              </a:solidFill>
              <a:latin typeface="Calibri" panose="020F0502020204030204" pitchFamily="34" charset="0"/>
            </a:endParaRPr>
          </a:p>
          <a:p>
            <a:pPr marL="457200" indent="-457200">
              <a:buFont typeface="Wingdings" panose="05000000000000000000" pitchFamily="2" charset="2"/>
              <a:buChar char="v"/>
            </a:pPr>
            <a:r>
              <a:rPr lang="en-US" altLang="en-US" sz="3000" dirty="0">
                <a:solidFill>
                  <a:srgbClr val="000000"/>
                </a:solidFill>
                <a:latin typeface="Calibri" panose="020F0502020204030204" pitchFamily="34" charset="0"/>
              </a:rPr>
              <a:t>Exchange</a:t>
            </a:r>
          </a:p>
          <a:p>
            <a:pPr marL="457200" indent="-457200">
              <a:buFont typeface="Wingdings" panose="05000000000000000000" pitchFamily="2" charset="2"/>
              <a:buChar char="v"/>
            </a:pPr>
            <a:endParaRPr lang="en-US" altLang="en-US" sz="3000" dirty="0">
              <a:solidFill>
                <a:srgbClr val="000000"/>
              </a:solidFill>
              <a:latin typeface="Calibri" panose="020F0502020204030204" pitchFamily="34" charset="0"/>
            </a:endParaRPr>
          </a:p>
          <a:p>
            <a:pPr marL="457200" indent="-457200">
              <a:buFont typeface="Wingdings" panose="05000000000000000000" pitchFamily="2" charset="2"/>
              <a:buChar char="v"/>
            </a:pPr>
            <a:r>
              <a:rPr lang="en-US" altLang="en-US" sz="3000" dirty="0">
                <a:solidFill>
                  <a:srgbClr val="000000"/>
                </a:solidFill>
                <a:latin typeface="Calibri" panose="020F0502020204030204" pitchFamily="34" charset="0"/>
              </a:rPr>
              <a:t>Global Network For Advanced Management (GNAM)</a:t>
            </a:r>
          </a:p>
          <a:p>
            <a:pPr marL="457200" indent="-457200">
              <a:buFont typeface="Wingdings" panose="05000000000000000000" pitchFamily="2" charset="2"/>
              <a:buChar char="v"/>
            </a:pPr>
            <a:endParaRPr lang="en-US" altLang="en-US" sz="3000" dirty="0">
              <a:solidFill>
                <a:srgbClr val="000000"/>
              </a:solidFill>
              <a:latin typeface="Calibri" panose="020F0502020204030204" pitchFamily="34" charset="0"/>
            </a:endParaRPr>
          </a:p>
          <a:p>
            <a:pPr marL="457200" lvl="0" indent="-457200">
              <a:buFont typeface="Wingdings" panose="05000000000000000000" pitchFamily="2" charset="2"/>
              <a:buChar char="v"/>
            </a:pPr>
            <a:r>
              <a:rPr lang="en-US" altLang="en-US" sz="3000" dirty="0">
                <a:solidFill>
                  <a:srgbClr val="000000"/>
                </a:solidFill>
                <a:latin typeface="Calibri" panose="020F0502020204030204" pitchFamily="34" charset="0"/>
              </a:rPr>
              <a:t>Yale Master of Advanced Management</a:t>
            </a:r>
          </a:p>
        </p:txBody>
      </p:sp>
    </p:spTree>
    <p:extLst>
      <p:ext uri="{BB962C8B-B14F-4D97-AF65-F5344CB8AC3E}">
        <p14:creationId xmlns:p14="http://schemas.microsoft.com/office/powerpoint/2010/main" val="3348081839"/>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Tm="7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A87452F5-E6A5-4D41-BB0B-F8DC0184AFFE}"/>
              </a:ext>
            </a:extLst>
          </p:cNvPr>
          <p:cNvSpPr txBox="1">
            <a:spLocks/>
          </p:cNvSpPr>
          <p:nvPr/>
        </p:nvSpPr>
        <p:spPr>
          <a:xfrm>
            <a:off x="304800" y="304800"/>
            <a:ext cx="8915400" cy="734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spc="120" dirty="0">
                <a:solidFill>
                  <a:srgbClr val="65B333"/>
                </a:solidFill>
                <a:latin typeface="Stag Semibold" panose="02000503060000020004" pitchFamily="2" charset="77"/>
              </a:rPr>
              <a:t>UBC MBA Exchange Program</a:t>
            </a:r>
          </a:p>
        </p:txBody>
      </p:sp>
      <p:sp>
        <p:nvSpPr>
          <p:cNvPr id="4" name="Rectangle 3">
            <a:extLst>
              <a:ext uri="{FF2B5EF4-FFF2-40B4-BE49-F238E27FC236}">
                <a16:creationId xmlns:a16="http://schemas.microsoft.com/office/drawing/2014/main" id="{E30734C7-D995-4AB2-8D75-115F69AC2F3D}"/>
              </a:ext>
            </a:extLst>
          </p:cNvPr>
          <p:cNvSpPr txBox="1">
            <a:spLocks noChangeArrowheads="1"/>
          </p:cNvSpPr>
          <p:nvPr/>
        </p:nvSpPr>
        <p:spPr bwMode="auto">
          <a:xfrm>
            <a:off x="304800" y="1377516"/>
            <a:ext cx="7978775" cy="410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buNone/>
              <a:defRPr/>
            </a:pPr>
            <a:r>
              <a:rPr lang="en-US" altLang="en-US" b="1" dirty="0">
                <a:solidFill>
                  <a:srgbClr val="000000"/>
                </a:solidFill>
                <a:latin typeface="Calibri" pitchFamily="34" charset="0"/>
                <a:ea typeface="ＭＳ Ｐゴシック" pitchFamily="1" charset="-128"/>
              </a:rPr>
              <a:t>Decision-Making Tools </a:t>
            </a:r>
          </a:p>
          <a:p>
            <a:pPr>
              <a:buNone/>
              <a:defRPr/>
            </a:pPr>
            <a:endParaRPr lang="en-US" altLang="en-US" sz="2000" b="1" dirty="0">
              <a:solidFill>
                <a:srgbClr val="000000"/>
              </a:solidFill>
              <a:latin typeface="Calibri" pitchFamily="34" charset="0"/>
              <a:ea typeface="ＭＳ Ｐゴシック" pitchFamily="1" charset="-128"/>
            </a:endParaRPr>
          </a:p>
          <a:p>
            <a:pPr marL="1200150" lvl="1" indent="-457200">
              <a:buFont typeface="Wingdings" panose="05000000000000000000" pitchFamily="2" charset="2"/>
              <a:buChar char="§"/>
              <a:defRPr/>
            </a:pPr>
            <a:r>
              <a:rPr lang="en-US" altLang="en-US" dirty="0">
                <a:solidFill>
                  <a:srgbClr val="000000"/>
                </a:solidFill>
                <a:latin typeface="Calibri" pitchFamily="34" charset="0"/>
                <a:ea typeface="ＭＳ Ｐゴシック" pitchFamily="1" charset="-128"/>
              </a:rPr>
              <a:t>“Global Learning” Folder in Canvas</a:t>
            </a:r>
          </a:p>
          <a:p>
            <a:pPr marL="1200150" lvl="1" indent="-457200">
              <a:buFont typeface="Wingdings" panose="05000000000000000000" pitchFamily="2" charset="2"/>
              <a:buChar char="§"/>
              <a:defRPr/>
            </a:pPr>
            <a:r>
              <a:rPr lang="en-US" altLang="en-US" dirty="0">
                <a:solidFill>
                  <a:srgbClr val="000000"/>
                </a:solidFill>
                <a:latin typeface="Calibri" pitchFamily="34" charset="0"/>
                <a:ea typeface="ＭＳ Ｐゴシック" pitchFamily="1" charset="-128"/>
              </a:rPr>
              <a:t>Exchange Partner Websites</a:t>
            </a:r>
          </a:p>
          <a:p>
            <a:pPr marL="1200150" lvl="1" indent="-457200">
              <a:buFont typeface="Wingdings" panose="05000000000000000000" pitchFamily="2" charset="2"/>
              <a:buChar char="§"/>
              <a:defRPr/>
            </a:pPr>
            <a:r>
              <a:rPr lang="en-US" altLang="en-US" dirty="0">
                <a:solidFill>
                  <a:srgbClr val="000000"/>
                </a:solidFill>
                <a:latin typeface="Calibri" pitchFamily="34" charset="0"/>
                <a:ea typeface="ＭＳ Ｐゴシック" pitchFamily="1" charset="-128"/>
              </a:rPr>
              <a:t>Exchange Reports online </a:t>
            </a:r>
          </a:p>
          <a:p>
            <a:pPr marL="1200150" lvl="1" indent="-457200">
              <a:buFont typeface="Wingdings" panose="05000000000000000000" pitchFamily="2" charset="2"/>
              <a:buChar char="§"/>
              <a:defRPr/>
            </a:pPr>
            <a:r>
              <a:rPr lang="en-CA" altLang="en-US" dirty="0">
                <a:solidFill>
                  <a:srgbClr val="000000"/>
                </a:solidFill>
                <a:latin typeface="Calibri" pitchFamily="34" charset="0"/>
                <a:ea typeface="ＭＳ Ｐゴシック" pitchFamily="1" charset="-128"/>
              </a:rPr>
              <a:t>BCC Career Coach</a:t>
            </a:r>
          </a:p>
          <a:p>
            <a:pPr marL="1200150" lvl="1" indent="-457200">
              <a:buFont typeface="Wingdings" panose="05000000000000000000" pitchFamily="2" charset="2"/>
              <a:buChar char="§"/>
              <a:defRPr/>
            </a:pPr>
            <a:r>
              <a:rPr lang="en-CA" altLang="en-US" dirty="0">
                <a:solidFill>
                  <a:srgbClr val="000000"/>
                </a:solidFill>
                <a:latin typeface="Calibri" pitchFamily="34" charset="0"/>
                <a:ea typeface="ＭＳ Ｐゴシック" pitchFamily="1" charset="-128"/>
              </a:rPr>
              <a:t>Exchange Advising</a:t>
            </a:r>
            <a:endParaRPr lang="en-US" altLang="en-US" dirty="0">
              <a:solidFill>
                <a:srgbClr val="000000"/>
              </a:solidFill>
              <a:latin typeface="Calibri" pitchFamily="34" charset="0"/>
              <a:ea typeface="ＭＳ Ｐゴシック" pitchFamily="1" charset="-128"/>
            </a:endParaRPr>
          </a:p>
        </p:txBody>
      </p:sp>
      <p:pic>
        <p:nvPicPr>
          <p:cNvPr id="5" name="Picture 8" descr="C:\Users\Owner\AppData\Local\Microsoft\Windows\Temporary Internet Files\Content.IE5\951J0EZ2\MP900285117[1].jpg">
            <a:extLst>
              <a:ext uri="{FF2B5EF4-FFF2-40B4-BE49-F238E27FC236}">
                <a16:creationId xmlns:a16="http://schemas.microsoft.com/office/drawing/2014/main" id="{50CBE9D8-44F2-4042-BE05-75D9FDB99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0140" y="1676400"/>
            <a:ext cx="2552395" cy="3877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566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A87452F5-E6A5-4D41-BB0B-F8DC0184AFFE}"/>
              </a:ext>
            </a:extLst>
          </p:cNvPr>
          <p:cNvSpPr txBox="1">
            <a:spLocks/>
          </p:cNvSpPr>
          <p:nvPr/>
        </p:nvSpPr>
        <p:spPr>
          <a:xfrm>
            <a:off x="457200" y="457201"/>
            <a:ext cx="8915400" cy="734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spc="120" dirty="0">
                <a:solidFill>
                  <a:srgbClr val="65B333"/>
                </a:solidFill>
                <a:latin typeface="Stag Semibold" panose="02000503060000020004" pitchFamily="2" charset="77"/>
              </a:rPr>
              <a:t>UBC MBA Exchange Program</a:t>
            </a:r>
          </a:p>
        </p:txBody>
      </p:sp>
      <p:sp>
        <p:nvSpPr>
          <p:cNvPr id="4" name="Rectangle 3">
            <a:extLst>
              <a:ext uri="{FF2B5EF4-FFF2-40B4-BE49-F238E27FC236}">
                <a16:creationId xmlns:a16="http://schemas.microsoft.com/office/drawing/2014/main" id="{E30734C7-D995-4AB2-8D75-115F69AC2F3D}"/>
              </a:ext>
            </a:extLst>
          </p:cNvPr>
          <p:cNvSpPr txBox="1">
            <a:spLocks noChangeArrowheads="1"/>
          </p:cNvSpPr>
          <p:nvPr/>
        </p:nvSpPr>
        <p:spPr bwMode="auto">
          <a:xfrm>
            <a:off x="2438400" y="1676400"/>
            <a:ext cx="6248400" cy="410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buFontTx/>
              <a:buNone/>
            </a:pPr>
            <a:endParaRPr lang="en-US" altLang="en-US" sz="5400" b="1" dirty="0">
              <a:solidFill>
                <a:schemeClr val="bg1"/>
              </a:solidFill>
              <a:latin typeface="Calibri" pitchFamily="34" charset="0"/>
            </a:endParaRPr>
          </a:p>
        </p:txBody>
      </p:sp>
      <p:pic>
        <p:nvPicPr>
          <p:cNvPr id="3" name="Picture 2">
            <a:extLst>
              <a:ext uri="{FF2B5EF4-FFF2-40B4-BE49-F238E27FC236}">
                <a16:creationId xmlns:a16="http://schemas.microsoft.com/office/drawing/2014/main" id="{85AD0848-5659-4BFB-8701-AA785C95C26B}"/>
              </a:ext>
            </a:extLst>
          </p:cNvPr>
          <p:cNvPicPr>
            <a:picLocks noChangeAspect="1"/>
          </p:cNvPicPr>
          <p:nvPr/>
        </p:nvPicPr>
        <p:blipFill>
          <a:blip r:embed="rId3"/>
          <a:stretch>
            <a:fillRect/>
          </a:stretch>
        </p:blipFill>
        <p:spPr>
          <a:xfrm>
            <a:off x="7772400" y="1375446"/>
            <a:ext cx="3639627" cy="3883489"/>
          </a:xfrm>
          <a:prstGeom prst="rect">
            <a:avLst/>
          </a:prstGeom>
        </p:spPr>
      </p:pic>
      <p:sp>
        <p:nvSpPr>
          <p:cNvPr id="5" name="Rectangle 4">
            <a:extLst>
              <a:ext uri="{FF2B5EF4-FFF2-40B4-BE49-F238E27FC236}">
                <a16:creationId xmlns:a16="http://schemas.microsoft.com/office/drawing/2014/main" id="{424FAA34-612B-4B30-8C0A-EAE93030C99E}"/>
              </a:ext>
            </a:extLst>
          </p:cNvPr>
          <p:cNvSpPr/>
          <p:nvPr/>
        </p:nvSpPr>
        <p:spPr>
          <a:xfrm>
            <a:off x="914400" y="1552522"/>
            <a:ext cx="9448800" cy="4585871"/>
          </a:xfrm>
          <a:prstGeom prst="rect">
            <a:avLst/>
          </a:prstGeom>
        </p:spPr>
        <p:txBody>
          <a:bodyPr wrap="square">
            <a:spAutoFit/>
          </a:bodyPr>
          <a:lstStyle/>
          <a:p>
            <a:r>
              <a:rPr lang="en-US" altLang="en-US" sz="2400" dirty="0">
                <a:solidFill>
                  <a:srgbClr val="000000"/>
                </a:solidFill>
                <a:latin typeface="Calibri" panose="020F0502020204030204" pitchFamily="34" charset="0"/>
              </a:rPr>
              <a:t>18 FT MBA 2023 students on Exchange in Fall 2022:</a:t>
            </a:r>
          </a:p>
          <a:p>
            <a:endParaRPr lang="en-US" altLang="en-US" dirty="0">
              <a:solidFill>
                <a:srgbClr val="000000"/>
              </a:solidFill>
              <a:latin typeface="Calibri" panose="020F0502020204030204" pitchFamily="34" charset="0"/>
            </a:endParaRPr>
          </a:p>
          <a:p>
            <a:pPr marL="342900" indent="-342900">
              <a:buFont typeface="Wingdings" panose="05000000000000000000" pitchFamily="2" charset="2"/>
              <a:buChar char="Ø"/>
            </a:pPr>
            <a:r>
              <a:rPr lang="en-US" altLang="en-US" sz="2000" dirty="0">
                <a:solidFill>
                  <a:srgbClr val="000000"/>
                </a:solidFill>
                <a:latin typeface="Calibri" panose="020F0502020204030204" pitchFamily="34" charset="0"/>
              </a:rPr>
              <a:t>ESADE (Barcelona)</a:t>
            </a:r>
          </a:p>
          <a:p>
            <a:pPr marL="342900" indent="-342900">
              <a:buFont typeface="Wingdings" panose="05000000000000000000" pitchFamily="2" charset="2"/>
              <a:buChar char="Ø"/>
            </a:pPr>
            <a:r>
              <a:rPr lang="en-US" altLang="en-US" sz="2000" dirty="0">
                <a:solidFill>
                  <a:srgbClr val="000000"/>
                </a:solidFill>
                <a:latin typeface="Calibri" panose="020F0502020204030204" pitchFamily="34" charset="0"/>
              </a:rPr>
              <a:t>SDA Bocconi (Milan)</a:t>
            </a:r>
          </a:p>
          <a:p>
            <a:pPr marL="342900" indent="-342900">
              <a:buFont typeface="Wingdings" panose="05000000000000000000" pitchFamily="2" charset="2"/>
              <a:buChar char="Ø"/>
            </a:pPr>
            <a:r>
              <a:rPr lang="en-US" altLang="en-US" sz="2000" dirty="0">
                <a:solidFill>
                  <a:srgbClr val="000000"/>
                </a:solidFill>
                <a:latin typeface="Calibri" panose="020F0502020204030204" pitchFamily="34" charset="0"/>
              </a:rPr>
              <a:t>Rotterdam School of Management </a:t>
            </a:r>
          </a:p>
          <a:p>
            <a:pPr marL="342900" indent="-342900">
              <a:buFont typeface="Wingdings" panose="05000000000000000000" pitchFamily="2" charset="2"/>
              <a:buChar char="Ø"/>
            </a:pPr>
            <a:r>
              <a:rPr lang="en-US" altLang="en-US" sz="2000" dirty="0">
                <a:solidFill>
                  <a:srgbClr val="000000"/>
                </a:solidFill>
                <a:latin typeface="Calibri" panose="020F0502020204030204" pitchFamily="34" charset="0"/>
              </a:rPr>
              <a:t>ESSEC Business School (Paris)</a:t>
            </a:r>
          </a:p>
          <a:p>
            <a:pPr marL="342900" indent="-342900">
              <a:buFont typeface="Wingdings" panose="05000000000000000000" pitchFamily="2" charset="2"/>
              <a:buChar char="Ø"/>
            </a:pPr>
            <a:r>
              <a:rPr lang="en-US" altLang="en-US" sz="2000" dirty="0">
                <a:solidFill>
                  <a:srgbClr val="000000"/>
                </a:solidFill>
                <a:latin typeface="Calibri" panose="020F0502020204030204" pitchFamily="34" charset="0"/>
              </a:rPr>
              <a:t>WHU (Germany)</a:t>
            </a:r>
          </a:p>
          <a:p>
            <a:pPr marL="342900" indent="-342900">
              <a:buFont typeface="Wingdings" panose="05000000000000000000" pitchFamily="2" charset="2"/>
              <a:buChar char="Ø"/>
            </a:pPr>
            <a:r>
              <a:rPr lang="en-US" altLang="en-US" sz="2000" dirty="0">
                <a:solidFill>
                  <a:srgbClr val="000000"/>
                </a:solidFill>
                <a:latin typeface="Calibri" panose="020F0502020204030204" pitchFamily="34" charset="0"/>
              </a:rPr>
              <a:t>CEIBS (Shanghai) </a:t>
            </a:r>
          </a:p>
          <a:p>
            <a:pPr marL="342900" indent="-342900">
              <a:buFont typeface="Wingdings" panose="05000000000000000000" pitchFamily="2" charset="2"/>
              <a:buChar char="Ø"/>
            </a:pPr>
            <a:r>
              <a:rPr lang="en-US" altLang="en-US" sz="2000" dirty="0">
                <a:solidFill>
                  <a:srgbClr val="000000"/>
                </a:solidFill>
                <a:latin typeface="Calibri" panose="020F0502020204030204" pitchFamily="34" charset="0"/>
              </a:rPr>
              <a:t>Keio University (Japan)</a:t>
            </a:r>
          </a:p>
          <a:p>
            <a:pPr marL="342900" indent="-342900">
              <a:buFont typeface="Wingdings" panose="05000000000000000000" pitchFamily="2" charset="2"/>
              <a:buChar char="Ø"/>
            </a:pPr>
            <a:r>
              <a:rPr lang="en-US" altLang="en-US" sz="2000" dirty="0">
                <a:solidFill>
                  <a:srgbClr val="000000"/>
                </a:solidFill>
                <a:latin typeface="Calibri" panose="020F0502020204030204" pitchFamily="34" charset="0"/>
              </a:rPr>
              <a:t>Singapore National University</a:t>
            </a:r>
          </a:p>
          <a:p>
            <a:pPr marL="342900" indent="-342900">
              <a:buFont typeface="Wingdings" panose="05000000000000000000" pitchFamily="2" charset="2"/>
              <a:buChar char="Ø"/>
            </a:pPr>
            <a:endParaRPr lang="en-US" altLang="en-US" dirty="0">
              <a:solidFill>
                <a:srgbClr val="000000"/>
              </a:solidFill>
              <a:latin typeface="Calibri" panose="020F0502020204030204" pitchFamily="34" charset="0"/>
            </a:endParaRPr>
          </a:p>
          <a:p>
            <a:endParaRPr lang="en-US" altLang="en-US" dirty="0">
              <a:solidFill>
                <a:srgbClr val="000000"/>
              </a:solidFill>
              <a:latin typeface="Calibri" panose="020F0502020204030204" pitchFamily="34" charset="0"/>
            </a:endParaRPr>
          </a:p>
          <a:p>
            <a:r>
              <a:rPr lang="en-US" altLang="en-US" dirty="0">
                <a:solidFill>
                  <a:srgbClr val="000000"/>
                </a:solidFill>
                <a:latin typeface="Calibri" panose="020F0502020204030204" pitchFamily="34" charset="0"/>
              </a:rPr>
              <a:t>Most recent post-exchange job: Senior Consultant at Supply Chain company in Netherlands (RSM Exchange)</a:t>
            </a:r>
          </a:p>
          <a:p>
            <a:endParaRPr lang="en-US" altLang="en-US" dirty="0">
              <a:solidFill>
                <a:srgbClr val="000000"/>
              </a:solidFill>
            </a:endParaRPr>
          </a:p>
        </p:txBody>
      </p:sp>
    </p:spTree>
    <p:extLst>
      <p:ext uri="{BB962C8B-B14F-4D97-AF65-F5344CB8AC3E}">
        <p14:creationId xmlns:p14="http://schemas.microsoft.com/office/powerpoint/2010/main" val="27335208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44700" y="1523988"/>
            <a:ext cx="9082722" cy="1995418"/>
          </a:xfrm>
          <a:prstGeom prst="rect">
            <a:avLst/>
          </a:prstGeom>
        </p:spPr>
        <p:txBody>
          <a:bodyPr wrap="square">
            <a:spAutoFit/>
          </a:bodyPr>
          <a:lstStyle/>
          <a:p>
            <a:pPr marL="342900" indent="-342900">
              <a:lnSpc>
                <a:spcPts val="2220"/>
              </a:lnSpc>
              <a:spcBef>
                <a:spcPts val="600"/>
              </a:spcBef>
              <a:spcAft>
                <a:spcPts val="600"/>
              </a:spcAft>
              <a:buFont typeface="Wingdings" panose="05000000000000000000" pitchFamily="2" charset="2"/>
              <a:buChar char="v"/>
              <a:defRPr/>
            </a:pPr>
            <a:r>
              <a:rPr lang="en-US" sz="2400" kern="100" spc="-40" dirty="0">
                <a:solidFill>
                  <a:prstClr val="black"/>
                </a:solidFill>
                <a:latin typeface="Calibri" panose="020F0502020204030204" pitchFamily="34" charset="0"/>
              </a:rPr>
              <a:t>UBC Sauder only Canadian member of GNAM</a:t>
            </a:r>
          </a:p>
          <a:p>
            <a:pPr marL="342900" indent="-342900">
              <a:lnSpc>
                <a:spcPts val="2220"/>
              </a:lnSpc>
              <a:spcBef>
                <a:spcPts val="600"/>
              </a:spcBef>
              <a:spcAft>
                <a:spcPts val="600"/>
              </a:spcAft>
              <a:buFont typeface="Wingdings" panose="05000000000000000000" pitchFamily="2" charset="2"/>
              <a:buChar char="v"/>
              <a:defRPr/>
            </a:pPr>
            <a:r>
              <a:rPr lang="en-US" sz="2400" kern="100" spc="-40" dirty="0">
                <a:solidFill>
                  <a:prstClr val="black"/>
                </a:solidFill>
                <a:latin typeface="Calibri" panose="020F0502020204030204" pitchFamily="34" charset="0"/>
              </a:rPr>
              <a:t>Unprecedented access to learning opportunities around the world </a:t>
            </a:r>
          </a:p>
          <a:p>
            <a:pPr marL="800100" lvl="1" indent="-342900">
              <a:buFont typeface="Arial" panose="020B0604020202020204" pitchFamily="34" charset="0"/>
              <a:buChar char="•"/>
              <a:defRPr/>
            </a:pPr>
            <a:r>
              <a:rPr lang="en-US" sz="2400" kern="100" spc="-40" dirty="0">
                <a:solidFill>
                  <a:prstClr val="black"/>
                </a:solidFill>
                <a:latin typeface="Calibri" panose="020F0502020204030204" pitchFamily="34" charset="0"/>
              </a:rPr>
              <a:t>31 business schools</a:t>
            </a:r>
          </a:p>
          <a:p>
            <a:pPr marL="800100" lvl="1" indent="-342900">
              <a:buFont typeface="Arial" panose="020B0604020202020204" pitchFamily="34" charset="0"/>
              <a:buChar char="•"/>
              <a:defRPr/>
            </a:pPr>
            <a:r>
              <a:rPr lang="en-US" sz="2400" kern="100" spc="-40" dirty="0">
                <a:solidFill>
                  <a:prstClr val="black"/>
                </a:solidFill>
                <a:latin typeface="Calibri" panose="020F0502020204030204" pitchFamily="34" charset="0"/>
              </a:rPr>
              <a:t>30 countries</a:t>
            </a:r>
          </a:p>
          <a:p>
            <a:pPr marL="800100" lvl="1" indent="-342900">
              <a:buFont typeface="Arial" panose="020B0604020202020204" pitchFamily="34" charset="0"/>
              <a:buChar char="•"/>
              <a:defRPr/>
            </a:pPr>
            <a:r>
              <a:rPr lang="en-US" sz="2400" kern="100" spc="-40" dirty="0">
                <a:solidFill>
                  <a:prstClr val="black"/>
                </a:solidFill>
                <a:latin typeface="Calibri" panose="020F0502020204030204" pitchFamily="34" charset="0"/>
              </a:rPr>
              <a:t>5 continents</a:t>
            </a:r>
          </a:p>
        </p:txBody>
      </p:sp>
      <p:sp>
        <p:nvSpPr>
          <p:cNvPr id="23" name="AutoShape 6" descr="http://www.google.ca/url?sa=i&amp;source=images&amp;cd=&amp;docid=3GRY3b5-KEkTjM&amp;tbnid=cap2MgtwbftgEM:&amp;ved=0CAUQjBw&amp;url=http%3A%2F%2Fupload.wikimedia.org%2Fwikipedia%2Fcommons%2Fb%2Fb8%2FBangalore_India.jpg&amp;ei=V7QKVIapMZG2ogSuoID4Cg&amp;psig=AFQjCNGo9Dv03OWr7h-XFJcGdi48jPrxbQ&amp;ust=1410074071891028"/>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24" name="AutoShape 8" descr="http://www.google.ca/url?sa=i&amp;source=images&amp;cd=&amp;docid=3GRY3b5-KEkTjM&amp;tbnid=cap2MgtwbftgEM:&amp;ved=0CAUQjBw&amp;url=http%3A%2F%2Fupload.wikimedia.org%2Fwikipedia%2Fcommons%2Fb%2Fb8%2FBangalore_India.jpg&amp;ei=V7QKVIapMZG2ogSuoID4Cg&amp;psig=AFQjCNGo9Dv03OWr7h-XFJcGdi48jPrxbQ&amp;ust=1410074071891028"/>
          <p:cNvSpPr>
            <a:spLocks noChangeAspect="1" noChangeArrowheads="1"/>
          </p:cNvSpPr>
          <p:nvPr/>
        </p:nvSpPr>
        <p:spPr bwMode="auto">
          <a:xfrm>
            <a:off x="1739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25" name="AutoShape 10" descr="http://www.google.ca/url?sa=i&amp;source=images&amp;cd=&amp;docid=3GRY3b5-KEkTjM&amp;tbnid=cap2MgtwbftgEM:&amp;ved=0CAUQjBw&amp;url=http%3A%2F%2Fupload.wikimedia.org%2Fwikipedia%2Fcommons%2Fb%2Fb8%2FBangalore_India.jpg&amp;ei=V7QKVIapMZG2ogSuoID4Cg&amp;psig=AFQjCNGo9Dv03OWr7h-XFJcGdi48jPrxbQ&amp;ust=1410074071891028"/>
          <p:cNvSpPr>
            <a:spLocks noChangeAspect="1" noChangeArrowheads="1"/>
          </p:cNvSpPr>
          <p:nvPr/>
        </p:nvSpPr>
        <p:spPr bwMode="auto">
          <a:xfrm>
            <a:off x="1892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26" name="AutoShape 13" descr="http://www.google.ca/url?sa=i&amp;source=images&amp;cd=&amp;docid=oC6fko6KdbfFgM&amp;tbnid=Z61Wzki6QZg5QM:&amp;ved=0CAUQjBw&amp;url=http%3A%2F%2Ftravelinsider.qantas.com.au%2Fimages%2Fgallery%2Fqa0312_Santiago01_main.gif&amp;ei=QbQKVIPwHcq4ogTRhoKACQ&amp;psig=AFQjCNHYd1nkRoQD7Zp_NhMuvXvyF_P-uA&amp;ust=1410074049574436"/>
          <p:cNvSpPr>
            <a:spLocks noChangeAspect="1" noChangeArrowheads="1"/>
          </p:cNvSpPr>
          <p:nvPr/>
        </p:nvSpPr>
        <p:spPr bwMode="auto">
          <a:xfrm>
            <a:off x="2044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27" name="AutoShape 16" descr="http://www.google.ca/url?sa=i&amp;source=images&amp;cd=&amp;docid=voztM2kPp8CccM&amp;tbnid=fPuTzRc61KEtrM:&amp;ved=0CAUQjBw4HQ&amp;url=http%3A%2F%2Fimages.fineartamerica.com%2Fimages-medium-large-5%2Ftel-aviv-jaffa-shoreline-ron-shoshani.jpg&amp;ei=sbUKVLnjA9GyogTT84LIBg&amp;psig=AFQjCNFNFRTLtEmVF4QcKvDWlKcC7euToA&amp;ust=1410074417158427"/>
          <p:cNvSpPr>
            <a:spLocks noChangeAspect="1" noChangeArrowheads="1"/>
          </p:cNvSpPr>
          <p:nvPr/>
        </p:nvSpPr>
        <p:spPr bwMode="auto">
          <a:xfrm>
            <a:off x="2197100" y="473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11" name="Triangle 8">
            <a:extLst>
              <a:ext uri="{FF2B5EF4-FFF2-40B4-BE49-F238E27FC236}">
                <a16:creationId xmlns:a16="http://schemas.microsoft.com/office/drawing/2014/main" id="{33FEE858-8602-4EF5-AD56-E49766AEB789}"/>
              </a:ext>
            </a:extLst>
          </p:cNvPr>
          <p:cNvSpPr/>
          <p:nvPr/>
        </p:nvSpPr>
        <p:spPr>
          <a:xfrm>
            <a:off x="0" y="6544778"/>
            <a:ext cx="3760520" cy="313223"/>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Lst>
            <a:ahLst/>
            <a:cxnLst>
              <a:cxn ang="0">
                <a:pos x="connsiteX0" y="connsiteY0"/>
              </a:cxn>
              <a:cxn ang="0">
                <a:pos x="connsiteX1" y="connsiteY1"/>
              </a:cxn>
              <a:cxn ang="0">
                <a:pos x="connsiteX2" y="connsiteY2"/>
              </a:cxn>
              <a:cxn ang="0">
                <a:pos x="connsiteX3" y="connsiteY3"/>
              </a:cxn>
            </a:cxnLst>
            <a:rect l="l" t="t" r="r" b="b"/>
            <a:pathLst>
              <a:path w="3760520" h="313222">
                <a:moveTo>
                  <a:pt x="77" y="313222"/>
                </a:moveTo>
                <a:cubicBezTo>
                  <a:pt x="-475" y="182909"/>
                  <a:pt x="2147" y="130313"/>
                  <a:pt x="1595" y="0"/>
                </a:cubicBezTo>
                <a:lnTo>
                  <a:pt x="3760520" y="313221"/>
                </a:lnTo>
                <a:lnTo>
                  <a:pt x="77" y="313222"/>
                </a:lnTo>
                <a:close/>
              </a:path>
            </a:pathLst>
          </a:cu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Calibri Light"/>
              <a:cs typeface="Calibri Light"/>
            </a:endParaRPr>
          </a:p>
        </p:txBody>
      </p:sp>
      <p:sp>
        <p:nvSpPr>
          <p:cNvPr id="13" name="Triangle 8">
            <a:extLst>
              <a:ext uri="{FF2B5EF4-FFF2-40B4-BE49-F238E27FC236}">
                <a16:creationId xmlns:a16="http://schemas.microsoft.com/office/drawing/2014/main" id="{5579DC21-39C3-45B0-A753-60D05EBD6BD8}"/>
              </a:ext>
            </a:extLst>
          </p:cNvPr>
          <p:cNvSpPr/>
          <p:nvPr/>
        </p:nvSpPr>
        <p:spPr>
          <a:xfrm flipH="1">
            <a:off x="-58639" y="6437460"/>
            <a:ext cx="12250638" cy="419419"/>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 name="connsiteX0" fmla="*/ 77 w 3494080"/>
              <a:gd name="connsiteY0" fmla="*/ 498360 h 498360"/>
              <a:gd name="connsiteX1" fmla="*/ 1595 w 3494080"/>
              <a:gd name="connsiteY1" fmla="*/ 185138 h 498360"/>
              <a:gd name="connsiteX2" fmla="*/ 3494080 w 3494080"/>
              <a:gd name="connsiteY2" fmla="*/ 0 h 498360"/>
              <a:gd name="connsiteX3" fmla="*/ 77 w 3494080"/>
              <a:gd name="connsiteY3" fmla="*/ 498360 h 498360"/>
              <a:gd name="connsiteX0" fmla="*/ 77 w 3763458"/>
              <a:gd name="connsiteY0" fmla="*/ 313222 h 318036"/>
              <a:gd name="connsiteX1" fmla="*/ 1595 w 3763458"/>
              <a:gd name="connsiteY1" fmla="*/ 0 h 318036"/>
              <a:gd name="connsiteX2" fmla="*/ 3763458 w 3763458"/>
              <a:gd name="connsiteY2" fmla="*/ 318036 h 318036"/>
              <a:gd name="connsiteX3" fmla="*/ 77 w 3763458"/>
              <a:gd name="connsiteY3" fmla="*/ 313222 h 318036"/>
            </a:gdLst>
            <a:ahLst/>
            <a:cxnLst>
              <a:cxn ang="0">
                <a:pos x="connsiteX0" y="connsiteY0"/>
              </a:cxn>
              <a:cxn ang="0">
                <a:pos x="connsiteX1" y="connsiteY1"/>
              </a:cxn>
              <a:cxn ang="0">
                <a:pos x="connsiteX2" y="connsiteY2"/>
              </a:cxn>
              <a:cxn ang="0">
                <a:pos x="connsiteX3" y="connsiteY3"/>
              </a:cxn>
            </a:cxnLst>
            <a:rect l="l" t="t" r="r" b="b"/>
            <a:pathLst>
              <a:path w="3763458" h="318036">
                <a:moveTo>
                  <a:pt x="77" y="313222"/>
                </a:moveTo>
                <a:cubicBezTo>
                  <a:pt x="-475" y="182909"/>
                  <a:pt x="2147" y="130313"/>
                  <a:pt x="1595" y="0"/>
                </a:cubicBezTo>
                <a:lnTo>
                  <a:pt x="3763458" y="318036"/>
                </a:lnTo>
                <a:lnTo>
                  <a:pt x="77" y="313222"/>
                </a:ln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latin typeface="Calibri Light"/>
                <a:cs typeface="Calibri Light"/>
              </a:rPr>
              <a:t> </a:t>
            </a:r>
          </a:p>
        </p:txBody>
      </p:sp>
      <p:sp>
        <p:nvSpPr>
          <p:cNvPr id="16" name="Text Placeholder 7">
            <a:extLst>
              <a:ext uri="{FF2B5EF4-FFF2-40B4-BE49-F238E27FC236}">
                <a16:creationId xmlns:a16="http://schemas.microsoft.com/office/drawing/2014/main" id="{8FB0EDB5-DF19-46FA-8940-609BBF5FF0AB}"/>
              </a:ext>
            </a:extLst>
          </p:cNvPr>
          <p:cNvSpPr txBox="1">
            <a:spLocks/>
          </p:cNvSpPr>
          <p:nvPr/>
        </p:nvSpPr>
        <p:spPr>
          <a:xfrm>
            <a:off x="-271130" y="176772"/>
            <a:ext cx="10287000" cy="976624"/>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defRPr/>
            </a:pPr>
            <a:r>
              <a:rPr kumimoji="0" lang="en-US" sz="3200" b="1" i="0" u="none" strike="noStrike" kern="1200" cap="none" spc="0" normalizeH="0" baseline="0" noProof="0" dirty="0">
                <a:ln>
                  <a:noFill/>
                </a:ln>
                <a:solidFill>
                  <a:srgbClr val="92D050"/>
                </a:solidFill>
                <a:effectLst/>
                <a:uLnTx/>
                <a:uFillTx/>
                <a:latin typeface="Calibri" panose="020F0502020204030204" pitchFamily="34" charset="0"/>
                <a:ea typeface="+mn-ea"/>
                <a:cs typeface="+mn-cs"/>
              </a:rPr>
              <a:t>Global Network for Advanced </a:t>
            </a:r>
            <a:r>
              <a:rPr lang="en-US" sz="3200" b="1" dirty="0">
                <a:solidFill>
                  <a:srgbClr val="92D050"/>
                </a:solidFill>
                <a:latin typeface="Calibri" panose="020F0502020204030204" pitchFamily="34" charset="0"/>
              </a:rPr>
              <a:t>Management - GNAM</a:t>
            </a:r>
            <a:endParaRPr kumimoji="0" lang="en-US" sz="3200" b="1" i="0" u="none" strike="noStrike" kern="1200" cap="none" spc="0" normalizeH="0" baseline="0" noProof="0" dirty="0">
              <a:ln>
                <a:noFill/>
              </a:ln>
              <a:solidFill>
                <a:srgbClr val="92D050"/>
              </a:solidFill>
              <a:effectLst/>
              <a:uLnTx/>
              <a:uFillTx/>
              <a:latin typeface="Calibri" panose="020F0502020204030204" pitchFamily="34" charset="0"/>
            </a:endParaRPr>
          </a:p>
        </p:txBody>
      </p:sp>
      <p:pic>
        <p:nvPicPr>
          <p:cNvPr id="12" name="Picture 11">
            <a:extLst>
              <a:ext uri="{FF2B5EF4-FFF2-40B4-BE49-F238E27FC236}">
                <a16:creationId xmlns:a16="http://schemas.microsoft.com/office/drawing/2014/main" id="{B3EB5D46-A693-43A8-9184-318780C0AD0D}"/>
              </a:ext>
            </a:extLst>
          </p:cNvPr>
          <p:cNvPicPr>
            <a:picLocks noChangeAspect="1"/>
          </p:cNvPicPr>
          <p:nvPr/>
        </p:nvPicPr>
        <p:blipFill>
          <a:blip r:embed="rId3"/>
          <a:stretch>
            <a:fillRect/>
          </a:stretch>
        </p:blipFill>
        <p:spPr>
          <a:xfrm>
            <a:off x="1587500" y="3761084"/>
            <a:ext cx="9213927" cy="2676376"/>
          </a:xfrm>
          <a:prstGeom prst="rect">
            <a:avLst/>
          </a:prstGeom>
          <a:solidFill>
            <a:schemeClr val="bg1"/>
          </a:solidFill>
        </p:spPr>
      </p:pic>
      <p:pic>
        <p:nvPicPr>
          <p:cNvPr id="3" name="Picture 2">
            <a:extLst>
              <a:ext uri="{FF2B5EF4-FFF2-40B4-BE49-F238E27FC236}">
                <a16:creationId xmlns:a16="http://schemas.microsoft.com/office/drawing/2014/main" id="{0822750A-B6B8-4A35-BA78-4F048CDE7C26}"/>
              </a:ext>
            </a:extLst>
          </p:cNvPr>
          <p:cNvPicPr>
            <a:picLocks noChangeAspect="1"/>
          </p:cNvPicPr>
          <p:nvPr/>
        </p:nvPicPr>
        <p:blipFill>
          <a:blip r:embed="rId4"/>
          <a:stretch>
            <a:fillRect/>
          </a:stretch>
        </p:blipFill>
        <p:spPr>
          <a:xfrm>
            <a:off x="7030720" y="4656543"/>
            <a:ext cx="807720" cy="716601"/>
          </a:xfrm>
          <a:prstGeom prst="rect">
            <a:avLst/>
          </a:prstGeom>
          <a:solidFill>
            <a:schemeClr val="bg1"/>
          </a:solidFill>
        </p:spPr>
      </p:pic>
      <p:pic>
        <p:nvPicPr>
          <p:cNvPr id="2" name="Picture 1">
            <a:extLst>
              <a:ext uri="{FF2B5EF4-FFF2-40B4-BE49-F238E27FC236}">
                <a16:creationId xmlns:a16="http://schemas.microsoft.com/office/drawing/2014/main" id="{D896AFD6-4C3B-416A-ACE4-8C5E33D44E52}"/>
              </a:ext>
            </a:extLst>
          </p:cNvPr>
          <p:cNvPicPr>
            <a:picLocks noChangeAspect="1"/>
          </p:cNvPicPr>
          <p:nvPr/>
        </p:nvPicPr>
        <p:blipFill>
          <a:blip r:embed="rId5"/>
          <a:stretch>
            <a:fillRect/>
          </a:stretch>
        </p:blipFill>
        <p:spPr>
          <a:xfrm>
            <a:off x="3787430" y="4765040"/>
            <a:ext cx="845529" cy="499609"/>
          </a:xfrm>
          <a:prstGeom prst="rect">
            <a:avLst/>
          </a:prstGeom>
        </p:spPr>
      </p:pic>
    </p:spTree>
    <p:extLst>
      <p:ext uri="{BB962C8B-B14F-4D97-AF65-F5344CB8AC3E}">
        <p14:creationId xmlns:p14="http://schemas.microsoft.com/office/powerpoint/2010/main" val="41305727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utoShape 6" descr="http://www.google.ca/url?sa=i&amp;source=images&amp;cd=&amp;docid=3GRY3b5-KEkTjM&amp;tbnid=cap2MgtwbftgEM:&amp;ved=0CAUQjBw&amp;url=http%3A%2F%2Fupload.wikimedia.org%2Fwikipedia%2Fcommons%2Fb%2Fb8%2FBangalore_India.jpg&amp;ei=V7QKVIapMZG2ogSuoID4Cg&amp;psig=AFQjCNGo9Dv03OWr7h-XFJcGdi48jPrxbQ&amp;ust=1410074071891028"/>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24" name="AutoShape 8" descr="http://www.google.ca/url?sa=i&amp;source=images&amp;cd=&amp;docid=3GRY3b5-KEkTjM&amp;tbnid=cap2MgtwbftgEM:&amp;ved=0CAUQjBw&amp;url=http%3A%2F%2Fupload.wikimedia.org%2Fwikipedia%2Fcommons%2Fb%2Fb8%2FBangalore_India.jpg&amp;ei=V7QKVIapMZG2ogSuoID4Cg&amp;psig=AFQjCNGo9Dv03OWr7h-XFJcGdi48jPrxbQ&amp;ust=1410074071891028"/>
          <p:cNvSpPr>
            <a:spLocks noChangeAspect="1" noChangeArrowheads="1"/>
          </p:cNvSpPr>
          <p:nvPr/>
        </p:nvSpPr>
        <p:spPr bwMode="auto">
          <a:xfrm>
            <a:off x="1739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25" name="AutoShape 10" descr="http://www.google.ca/url?sa=i&amp;source=images&amp;cd=&amp;docid=3GRY3b5-KEkTjM&amp;tbnid=cap2MgtwbftgEM:&amp;ved=0CAUQjBw&amp;url=http%3A%2F%2Fupload.wikimedia.org%2Fwikipedia%2Fcommons%2Fb%2Fb8%2FBangalore_India.jpg&amp;ei=V7QKVIapMZG2ogSuoID4Cg&amp;psig=AFQjCNGo9Dv03OWr7h-XFJcGdi48jPrxbQ&amp;ust=1410074071891028"/>
          <p:cNvSpPr>
            <a:spLocks noChangeAspect="1" noChangeArrowheads="1"/>
          </p:cNvSpPr>
          <p:nvPr/>
        </p:nvSpPr>
        <p:spPr bwMode="auto">
          <a:xfrm>
            <a:off x="1892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26" name="AutoShape 13" descr="http://www.google.ca/url?sa=i&amp;source=images&amp;cd=&amp;docid=oC6fko6KdbfFgM&amp;tbnid=Z61Wzki6QZg5QM:&amp;ved=0CAUQjBw&amp;url=http%3A%2F%2Ftravelinsider.qantas.com.au%2Fimages%2Fgallery%2Fqa0312_Santiago01_main.gif&amp;ei=QbQKVIPwHcq4ogTRhoKACQ&amp;psig=AFQjCNHYd1nkRoQD7Zp_NhMuvXvyF_P-uA&amp;ust=1410074049574436"/>
          <p:cNvSpPr>
            <a:spLocks noChangeAspect="1" noChangeArrowheads="1"/>
          </p:cNvSpPr>
          <p:nvPr/>
        </p:nvSpPr>
        <p:spPr bwMode="auto">
          <a:xfrm>
            <a:off x="2044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27" name="AutoShape 16" descr="http://www.google.ca/url?sa=i&amp;source=images&amp;cd=&amp;docid=voztM2kPp8CccM&amp;tbnid=fPuTzRc61KEtrM:&amp;ved=0CAUQjBw4HQ&amp;url=http%3A%2F%2Fimages.fineartamerica.com%2Fimages-medium-large-5%2Ftel-aviv-jaffa-shoreline-ron-shoshani.jpg&amp;ei=sbUKVLnjA9GyogTT84LIBg&amp;psig=AFQjCNFNFRTLtEmVF4QcKvDWlKcC7euToA&amp;ust=1410074417158427"/>
          <p:cNvSpPr>
            <a:spLocks noChangeAspect="1" noChangeArrowheads="1"/>
          </p:cNvSpPr>
          <p:nvPr/>
        </p:nvSpPr>
        <p:spPr bwMode="auto">
          <a:xfrm>
            <a:off x="2197100" y="473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15" name="Rectangle 3"/>
          <p:cNvSpPr txBox="1">
            <a:spLocks noChangeArrowheads="1"/>
          </p:cNvSpPr>
          <p:nvPr/>
        </p:nvSpPr>
        <p:spPr bwMode="auto">
          <a:xfrm>
            <a:off x="768626" y="1901672"/>
            <a:ext cx="10154388" cy="2610915"/>
          </a:xfrm>
          <a:prstGeom prst="rect">
            <a:avLst/>
          </a:prstGeom>
          <a:noFill/>
          <a:ln w="9525">
            <a:noFill/>
            <a:miter lim="800000"/>
            <a:headEnd/>
            <a:tailEnd/>
          </a:ln>
        </p:spPr>
        <p:txBody>
          <a:bodyPr/>
          <a:lstStyle/>
          <a:p>
            <a:pPr marL="265113">
              <a:spcBef>
                <a:spcPct val="20000"/>
              </a:spcBef>
              <a:defRPr/>
            </a:pPr>
            <a:r>
              <a:rPr lang="en-US" altLang="en-US" sz="3200" b="1" kern="0" dirty="0">
                <a:latin typeface="Calibri" panose="020F0502020204030204" pitchFamily="34" charset="0"/>
                <a:ea typeface="ＭＳ Ｐゴシック"/>
              </a:rPr>
              <a:t>Global Network Weeks</a:t>
            </a:r>
          </a:p>
          <a:p>
            <a:pPr marL="265113">
              <a:spcBef>
                <a:spcPct val="20000"/>
              </a:spcBef>
              <a:defRPr/>
            </a:pPr>
            <a:endParaRPr lang="en-US" altLang="en-US" sz="1000" kern="0" dirty="0">
              <a:latin typeface="Calibri" panose="020F0502020204030204" pitchFamily="34" charset="0"/>
              <a:ea typeface="ＭＳ Ｐゴシック"/>
            </a:endParaRPr>
          </a:p>
          <a:p>
            <a:pPr marL="1179513" lvl="1" indent="-457200">
              <a:spcBef>
                <a:spcPct val="20000"/>
              </a:spcBef>
              <a:buFont typeface="Wingdings" panose="05000000000000000000" pitchFamily="2" charset="2"/>
              <a:buChar char="Ø"/>
              <a:defRPr/>
            </a:pPr>
            <a:r>
              <a:rPr lang="en-US" altLang="en-US" sz="2400" kern="0" dirty="0">
                <a:latin typeface="Calibri" panose="020F0502020204030204" pitchFamily="34" charset="0"/>
                <a:ea typeface="ＭＳ Ｐゴシック"/>
              </a:rPr>
              <a:t>October 2024, between P6 and P7</a:t>
            </a:r>
          </a:p>
          <a:p>
            <a:pPr marL="1179513" lvl="1" indent="-457200">
              <a:spcBef>
                <a:spcPct val="20000"/>
              </a:spcBef>
              <a:buFont typeface="Wingdings" panose="05000000000000000000" pitchFamily="2" charset="2"/>
              <a:buChar char="Ø"/>
              <a:defRPr/>
            </a:pPr>
            <a:r>
              <a:rPr lang="en-US" altLang="en-US" sz="2400" kern="0" dirty="0">
                <a:latin typeface="Calibri" panose="020F0502020204030204" pitchFamily="34" charset="0"/>
                <a:ea typeface="ＭＳ Ｐゴシック"/>
              </a:rPr>
              <a:t>One-week intensive course </a:t>
            </a:r>
          </a:p>
          <a:p>
            <a:pPr marL="1179513" lvl="1" indent="-457200">
              <a:spcBef>
                <a:spcPct val="20000"/>
              </a:spcBef>
              <a:buFont typeface="Wingdings" panose="05000000000000000000" pitchFamily="2" charset="2"/>
              <a:buChar char="Ø"/>
              <a:defRPr/>
            </a:pPr>
            <a:r>
              <a:rPr lang="en-US" sz="2400" spc="-70" dirty="0">
                <a:solidFill>
                  <a:prstClr val="black"/>
                </a:solidFill>
              </a:rPr>
              <a:t>Academic/Networking </a:t>
            </a:r>
          </a:p>
          <a:p>
            <a:pPr marL="1179513" lvl="1" indent="-457200">
              <a:spcBef>
                <a:spcPct val="20000"/>
              </a:spcBef>
              <a:buFont typeface="Wingdings" panose="05000000000000000000" pitchFamily="2" charset="2"/>
              <a:buChar char="Ø"/>
              <a:defRPr/>
            </a:pPr>
            <a:r>
              <a:rPr lang="en-US" altLang="en-US" sz="2400" kern="0" dirty="0">
                <a:latin typeface="Calibri" panose="020F0502020204030204" pitchFamily="34" charset="0"/>
                <a:ea typeface="ＭＳ Ｐゴシック"/>
              </a:rPr>
              <a:t>Elective credit – 1.5 credits Pass/Fail</a:t>
            </a:r>
          </a:p>
          <a:p>
            <a:pPr marL="1179513" lvl="1" indent="-457200">
              <a:spcBef>
                <a:spcPct val="20000"/>
              </a:spcBef>
              <a:buFont typeface="Wingdings" panose="05000000000000000000" pitchFamily="2" charset="2"/>
              <a:buChar char="Ø"/>
              <a:defRPr/>
            </a:pPr>
            <a:endParaRPr lang="en-US" altLang="en-US" sz="2400" kern="0" dirty="0">
              <a:latin typeface="Calibri" panose="020F0502020204030204" pitchFamily="34" charset="0"/>
              <a:ea typeface="ＭＳ Ｐゴシック"/>
            </a:endParaRPr>
          </a:p>
          <a:p>
            <a:pPr marL="1179513" lvl="1" indent="-457200">
              <a:spcBef>
                <a:spcPct val="20000"/>
              </a:spcBef>
              <a:buFont typeface="Wingdings" panose="05000000000000000000" pitchFamily="2" charset="2"/>
              <a:buChar char="v"/>
              <a:defRPr/>
            </a:pPr>
            <a:endParaRPr lang="en-US" altLang="en-US" sz="2000" kern="0" dirty="0">
              <a:latin typeface="Calibri" panose="020F0502020204030204" pitchFamily="34" charset="0"/>
              <a:ea typeface="ＭＳ Ｐゴシック"/>
            </a:endParaRPr>
          </a:p>
        </p:txBody>
      </p:sp>
      <p:pic>
        <p:nvPicPr>
          <p:cNvPr id="17" name="Picture 2" descr="http://www.shantapost.com/wp-content/uploads/2015/09/static1.squarespa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9696" y="577678"/>
            <a:ext cx="2971800" cy="185260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 photo fujiC_zpsf94fbff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9696" y="2424099"/>
            <a:ext cx="2952750" cy="184308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5"/>
          <a:stretch>
            <a:fillRect/>
          </a:stretch>
        </p:blipFill>
        <p:spPr>
          <a:xfrm>
            <a:off x="8609696" y="4128853"/>
            <a:ext cx="2971800" cy="1812322"/>
          </a:xfrm>
          <a:prstGeom prst="rect">
            <a:avLst/>
          </a:prstGeom>
        </p:spPr>
      </p:pic>
      <p:sp>
        <p:nvSpPr>
          <p:cNvPr id="13" name="Triangle 8">
            <a:extLst>
              <a:ext uri="{FF2B5EF4-FFF2-40B4-BE49-F238E27FC236}">
                <a16:creationId xmlns:a16="http://schemas.microsoft.com/office/drawing/2014/main" id="{36D86EB3-CE25-4DC4-834F-0482311A2099}"/>
              </a:ext>
            </a:extLst>
          </p:cNvPr>
          <p:cNvSpPr/>
          <p:nvPr/>
        </p:nvSpPr>
        <p:spPr>
          <a:xfrm>
            <a:off x="0" y="6544778"/>
            <a:ext cx="3760520" cy="313223"/>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Lst>
            <a:ahLst/>
            <a:cxnLst>
              <a:cxn ang="0">
                <a:pos x="connsiteX0" y="connsiteY0"/>
              </a:cxn>
              <a:cxn ang="0">
                <a:pos x="connsiteX1" y="connsiteY1"/>
              </a:cxn>
              <a:cxn ang="0">
                <a:pos x="connsiteX2" y="connsiteY2"/>
              </a:cxn>
              <a:cxn ang="0">
                <a:pos x="connsiteX3" y="connsiteY3"/>
              </a:cxn>
            </a:cxnLst>
            <a:rect l="l" t="t" r="r" b="b"/>
            <a:pathLst>
              <a:path w="3760520" h="313222">
                <a:moveTo>
                  <a:pt x="77" y="313222"/>
                </a:moveTo>
                <a:cubicBezTo>
                  <a:pt x="-475" y="182909"/>
                  <a:pt x="2147" y="130313"/>
                  <a:pt x="1595" y="0"/>
                </a:cubicBezTo>
                <a:lnTo>
                  <a:pt x="3760520" y="313221"/>
                </a:lnTo>
                <a:lnTo>
                  <a:pt x="77" y="313222"/>
                </a:lnTo>
                <a:close/>
              </a:path>
            </a:pathLst>
          </a:cu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Calibri Light"/>
              <a:cs typeface="Calibri Light"/>
            </a:endParaRPr>
          </a:p>
        </p:txBody>
      </p:sp>
      <p:sp>
        <p:nvSpPr>
          <p:cNvPr id="18" name="Triangle 8">
            <a:extLst>
              <a:ext uri="{FF2B5EF4-FFF2-40B4-BE49-F238E27FC236}">
                <a16:creationId xmlns:a16="http://schemas.microsoft.com/office/drawing/2014/main" id="{576A15C3-FDF7-49E5-8BA7-82F54878D248}"/>
              </a:ext>
            </a:extLst>
          </p:cNvPr>
          <p:cNvSpPr/>
          <p:nvPr/>
        </p:nvSpPr>
        <p:spPr>
          <a:xfrm flipH="1">
            <a:off x="-58639" y="6437460"/>
            <a:ext cx="12250638" cy="419419"/>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 name="connsiteX0" fmla="*/ 77 w 3494080"/>
              <a:gd name="connsiteY0" fmla="*/ 498360 h 498360"/>
              <a:gd name="connsiteX1" fmla="*/ 1595 w 3494080"/>
              <a:gd name="connsiteY1" fmla="*/ 185138 h 498360"/>
              <a:gd name="connsiteX2" fmla="*/ 3494080 w 3494080"/>
              <a:gd name="connsiteY2" fmla="*/ 0 h 498360"/>
              <a:gd name="connsiteX3" fmla="*/ 77 w 3494080"/>
              <a:gd name="connsiteY3" fmla="*/ 498360 h 498360"/>
              <a:gd name="connsiteX0" fmla="*/ 77 w 3763458"/>
              <a:gd name="connsiteY0" fmla="*/ 313222 h 318036"/>
              <a:gd name="connsiteX1" fmla="*/ 1595 w 3763458"/>
              <a:gd name="connsiteY1" fmla="*/ 0 h 318036"/>
              <a:gd name="connsiteX2" fmla="*/ 3763458 w 3763458"/>
              <a:gd name="connsiteY2" fmla="*/ 318036 h 318036"/>
              <a:gd name="connsiteX3" fmla="*/ 77 w 3763458"/>
              <a:gd name="connsiteY3" fmla="*/ 313222 h 318036"/>
            </a:gdLst>
            <a:ahLst/>
            <a:cxnLst>
              <a:cxn ang="0">
                <a:pos x="connsiteX0" y="connsiteY0"/>
              </a:cxn>
              <a:cxn ang="0">
                <a:pos x="connsiteX1" y="connsiteY1"/>
              </a:cxn>
              <a:cxn ang="0">
                <a:pos x="connsiteX2" y="connsiteY2"/>
              </a:cxn>
              <a:cxn ang="0">
                <a:pos x="connsiteX3" y="connsiteY3"/>
              </a:cxn>
            </a:cxnLst>
            <a:rect l="l" t="t" r="r" b="b"/>
            <a:pathLst>
              <a:path w="3763458" h="318036">
                <a:moveTo>
                  <a:pt x="77" y="313222"/>
                </a:moveTo>
                <a:cubicBezTo>
                  <a:pt x="-475" y="182909"/>
                  <a:pt x="2147" y="130313"/>
                  <a:pt x="1595" y="0"/>
                </a:cubicBezTo>
                <a:lnTo>
                  <a:pt x="3763458" y="318036"/>
                </a:lnTo>
                <a:lnTo>
                  <a:pt x="77" y="313222"/>
                </a:ln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latin typeface="Calibri Light"/>
                <a:cs typeface="Calibri Light"/>
              </a:rPr>
              <a:t> </a:t>
            </a:r>
          </a:p>
        </p:txBody>
      </p:sp>
      <p:sp>
        <p:nvSpPr>
          <p:cNvPr id="21" name="Text Placeholder 7">
            <a:extLst>
              <a:ext uri="{FF2B5EF4-FFF2-40B4-BE49-F238E27FC236}">
                <a16:creationId xmlns:a16="http://schemas.microsoft.com/office/drawing/2014/main" id="{0B9CCB6A-9D0B-447F-8EB3-65912B487C9F}"/>
              </a:ext>
            </a:extLst>
          </p:cNvPr>
          <p:cNvSpPr txBox="1">
            <a:spLocks/>
          </p:cNvSpPr>
          <p:nvPr/>
        </p:nvSpPr>
        <p:spPr>
          <a:xfrm>
            <a:off x="-838200" y="428763"/>
            <a:ext cx="8411337" cy="976624"/>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92D050"/>
                </a:solidFill>
                <a:effectLst/>
                <a:uLnTx/>
                <a:uFillTx/>
                <a:latin typeface="Calibri" panose="020F0502020204030204" pitchFamily="34" charset="0"/>
                <a:ea typeface="+mn-ea"/>
                <a:cs typeface="+mn-cs"/>
              </a:rPr>
              <a:t>Global Opportunities/GNAM </a:t>
            </a:r>
          </a:p>
        </p:txBody>
      </p:sp>
    </p:spTree>
    <p:extLst>
      <p:ext uri="{BB962C8B-B14F-4D97-AF65-F5344CB8AC3E}">
        <p14:creationId xmlns:p14="http://schemas.microsoft.com/office/powerpoint/2010/main" val="948301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utoShape 6" descr="http://www.google.ca/url?sa=i&amp;source=images&amp;cd=&amp;docid=3GRY3b5-KEkTjM&amp;tbnid=cap2MgtwbftgEM:&amp;ved=0CAUQjBw&amp;url=http%3A%2F%2Fupload.wikimedia.org%2Fwikipedia%2Fcommons%2Fb%2Fb8%2FBangalore_India.jpg&amp;ei=V7QKVIapMZG2ogSuoID4Cg&amp;psig=AFQjCNGo9Dv03OWr7h-XFJcGdi48jPrxbQ&amp;ust=1410074071891028"/>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24" name="AutoShape 8" descr="http://www.google.ca/url?sa=i&amp;source=images&amp;cd=&amp;docid=3GRY3b5-KEkTjM&amp;tbnid=cap2MgtwbftgEM:&amp;ved=0CAUQjBw&amp;url=http%3A%2F%2Fupload.wikimedia.org%2Fwikipedia%2Fcommons%2Fb%2Fb8%2FBangalore_India.jpg&amp;ei=V7QKVIapMZG2ogSuoID4Cg&amp;psig=AFQjCNGo9Dv03OWr7h-XFJcGdi48jPrxbQ&amp;ust=1410074071891028"/>
          <p:cNvSpPr>
            <a:spLocks noChangeAspect="1" noChangeArrowheads="1"/>
          </p:cNvSpPr>
          <p:nvPr/>
        </p:nvSpPr>
        <p:spPr bwMode="auto">
          <a:xfrm>
            <a:off x="1739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25" name="AutoShape 10" descr="http://www.google.ca/url?sa=i&amp;source=images&amp;cd=&amp;docid=3GRY3b5-KEkTjM&amp;tbnid=cap2MgtwbftgEM:&amp;ved=0CAUQjBw&amp;url=http%3A%2F%2Fupload.wikimedia.org%2Fwikipedia%2Fcommons%2Fb%2Fb8%2FBangalore_India.jpg&amp;ei=V7QKVIapMZG2ogSuoID4Cg&amp;psig=AFQjCNGo9Dv03OWr7h-XFJcGdi48jPrxbQ&amp;ust=1410074071891028"/>
          <p:cNvSpPr>
            <a:spLocks noChangeAspect="1" noChangeArrowheads="1"/>
          </p:cNvSpPr>
          <p:nvPr/>
        </p:nvSpPr>
        <p:spPr bwMode="auto">
          <a:xfrm>
            <a:off x="1892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26" name="AutoShape 13" descr="http://www.google.ca/url?sa=i&amp;source=images&amp;cd=&amp;docid=oC6fko6KdbfFgM&amp;tbnid=Z61Wzki6QZg5QM:&amp;ved=0CAUQjBw&amp;url=http%3A%2F%2Ftravelinsider.qantas.com.au%2Fimages%2Fgallery%2Fqa0312_Santiago01_main.gif&amp;ei=QbQKVIPwHcq4ogTRhoKACQ&amp;psig=AFQjCNHYd1nkRoQD7Zp_NhMuvXvyF_P-uA&amp;ust=1410074049574436"/>
          <p:cNvSpPr>
            <a:spLocks noChangeAspect="1" noChangeArrowheads="1"/>
          </p:cNvSpPr>
          <p:nvPr/>
        </p:nvSpPr>
        <p:spPr bwMode="auto">
          <a:xfrm>
            <a:off x="2044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27" name="AutoShape 16" descr="http://www.google.ca/url?sa=i&amp;source=images&amp;cd=&amp;docid=voztM2kPp8CccM&amp;tbnid=fPuTzRc61KEtrM:&amp;ved=0CAUQjBw4HQ&amp;url=http%3A%2F%2Fimages.fineartamerica.com%2Fimages-medium-large-5%2Ftel-aviv-jaffa-shoreline-ron-shoshani.jpg&amp;ei=sbUKVLnjA9GyogTT84LIBg&amp;psig=AFQjCNFNFRTLtEmVF4QcKvDWlKcC7euToA&amp;ust=1410074417158427"/>
          <p:cNvSpPr>
            <a:spLocks noChangeAspect="1" noChangeArrowheads="1"/>
          </p:cNvSpPr>
          <p:nvPr/>
        </p:nvSpPr>
        <p:spPr bwMode="auto">
          <a:xfrm>
            <a:off x="2197100" y="473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15" name="Rectangle 3"/>
          <p:cNvSpPr txBox="1">
            <a:spLocks noChangeArrowheads="1"/>
          </p:cNvSpPr>
          <p:nvPr/>
        </p:nvSpPr>
        <p:spPr bwMode="auto">
          <a:xfrm>
            <a:off x="685800" y="1324305"/>
            <a:ext cx="10896600" cy="4031824"/>
          </a:xfrm>
          <a:prstGeom prst="rect">
            <a:avLst/>
          </a:prstGeom>
          <a:noFill/>
          <a:ln w="9525">
            <a:noFill/>
            <a:miter lim="800000"/>
            <a:headEnd/>
            <a:tailEnd/>
          </a:ln>
        </p:spPr>
        <p:txBody>
          <a:bodyPr/>
          <a:lstStyle/>
          <a:p>
            <a:r>
              <a:rPr lang="en-US" sz="2400" b="1" dirty="0"/>
              <a:t>Sample TOPICS</a:t>
            </a:r>
          </a:p>
          <a:p>
            <a:endParaRPr lang="en-US" sz="2400" b="1" dirty="0"/>
          </a:p>
          <a:p>
            <a:pPr marL="285750" indent="-285750">
              <a:spcAft>
                <a:spcPts val="600"/>
              </a:spcAft>
              <a:buFont typeface="Wingdings" panose="05000000000000000000" pitchFamily="2" charset="2"/>
              <a:buChar char="v"/>
            </a:pPr>
            <a:r>
              <a:rPr lang="en-US" sz="2400" dirty="0"/>
              <a:t>“</a:t>
            </a:r>
            <a:r>
              <a:rPr lang="en-US" sz="2400" i="1" dirty="0"/>
              <a:t>From ‘Made in China’ to ‘Invented in China</a:t>
            </a:r>
            <a:r>
              <a:rPr lang="en-US" sz="2400" dirty="0"/>
              <a:t>’ 			Renmin (China) </a:t>
            </a:r>
          </a:p>
          <a:p>
            <a:pPr marL="285750" indent="-285750">
              <a:spcAft>
                <a:spcPts val="600"/>
              </a:spcAft>
              <a:buFont typeface="Wingdings" panose="05000000000000000000" pitchFamily="2" charset="2"/>
              <a:buChar char="v"/>
            </a:pPr>
            <a:r>
              <a:rPr lang="en-US" sz="2400" dirty="0"/>
              <a:t>“</a:t>
            </a:r>
            <a:r>
              <a:rPr lang="en-US" sz="2400" i="1" dirty="0"/>
              <a:t>Service x Innovation: </a:t>
            </a:r>
            <a:r>
              <a:rPr lang="en-US" sz="2400" i="1" dirty="0" err="1"/>
              <a:t>Omotenashi</a:t>
            </a:r>
            <a:r>
              <a:rPr lang="en-US" sz="2400" i="1" dirty="0"/>
              <a:t> 3.0</a:t>
            </a:r>
            <a:r>
              <a:rPr lang="en-US" sz="2400" dirty="0"/>
              <a:t>” 				</a:t>
            </a:r>
            <a:r>
              <a:rPr lang="en-US" sz="2400" dirty="0" err="1"/>
              <a:t>Hitotsubashi</a:t>
            </a:r>
            <a:r>
              <a:rPr lang="en-US" sz="2400" dirty="0"/>
              <a:t> ICS (Japan) </a:t>
            </a:r>
          </a:p>
          <a:p>
            <a:pPr marL="285750" indent="-285750">
              <a:spcAft>
                <a:spcPts val="600"/>
              </a:spcAft>
              <a:buFont typeface="Wingdings" panose="05000000000000000000" pitchFamily="2" charset="2"/>
              <a:buChar char="v"/>
            </a:pPr>
            <a:r>
              <a:rPr lang="en-US" sz="2400" dirty="0"/>
              <a:t>“</a:t>
            </a:r>
            <a:r>
              <a:rPr lang="en-US" sz="2400" i="1" dirty="0"/>
              <a:t>Behavioral Science of Management</a:t>
            </a:r>
            <a:r>
              <a:rPr lang="en-US" sz="2400" dirty="0"/>
              <a:t>” 					Yale University (USA) </a:t>
            </a:r>
          </a:p>
          <a:p>
            <a:pPr marL="285750" indent="-285750">
              <a:spcAft>
                <a:spcPts val="600"/>
              </a:spcAft>
              <a:buFont typeface="Wingdings" panose="05000000000000000000" pitchFamily="2" charset="2"/>
              <a:buChar char="v"/>
            </a:pPr>
            <a:r>
              <a:rPr lang="en-US" sz="2400" dirty="0"/>
              <a:t>“</a:t>
            </a:r>
            <a:r>
              <a:rPr lang="en-US" sz="2400" i="1" dirty="0"/>
              <a:t>Gender, Equity, and Leadership in the 21st Century</a:t>
            </a:r>
            <a:r>
              <a:rPr lang="en-US" sz="2400" dirty="0"/>
              <a:t>” UC Berkeley (USA) 	</a:t>
            </a:r>
          </a:p>
          <a:p>
            <a:pPr marL="285750" indent="-285750">
              <a:spcAft>
                <a:spcPts val="600"/>
              </a:spcAft>
              <a:buFont typeface="Wingdings" panose="05000000000000000000" pitchFamily="2" charset="2"/>
              <a:buChar char="v"/>
            </a:pPr>
            <a:r>
              <a:rPr lang="en-US" sz="2400" i="1" dirty="0"/>
              <a:t>“Sustainability and Innovation” 						</a:t>
            </a:r>
            <a:r>
              <a:rPr lang="en-US" sz="2400" dirty="0"/>
              <a:t>UBC Sauder (Canada)</a:t>
            </a:r>
            <a:br>
              <a:rPr lang="en-US" sz="1400" dirty="0"/>
            </a:br>
            <a:endParaRPr lang="en-US" sz="1400" dirty="0"/>
          </a:p>
        </p:txBody>
      </p:sp>
      <p:sp>
        <p:nvSpPr>
          <p:cNvPr id="13" name="Triangle 8">
            <a:extLst>
              <a:ext uri="{FF2B5EF4-FFF2-40B4-BE49-F238E27FC236}">
                <a16:creationId xmlns:a16="http://schemas.microsoft.com/office/drawing/2014/main" id="{36D86EB3-CE25-4DC4-834F-0482311A2099}"/>
              </a:ext>
            </a:extLst>
          </p:cNvPr>
          <p:cNvSpPr/>
          <p:nvPr/>
        </p:nvSpPr>
        <p:spPr>
          <a:xfrm>
            <a:off x="0" y="6544778"/>
            <a:ext cx="3760520" cy="313223"/>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Lst>
            <a:ahLst/>
            <a:cxnLst>
              <a:cxn ang="0">
                <a:pos x="connsiteX0" y="connsiteY0"/>
              </a:cxn>
              <a:cxn ang="0">
                <a:pos x="connsiteX1" y="connsiteY1"/>
              </a:cxn>
              <a:cxn ang="0">
                <a:pos x="connsiteX2" y="connsiteY2"/>
              </a:cxn>
              <a:cxn ang="0">
                <a:pos x="connsiteX3" y="connsiteY3"/>
              </a:cxn>
            </a:cxnLst>
            <a:rect l="l" t="t" r="r" b="b"/>
            <a:pathLst>
              <a:path w="3760520" h="313222">
                <a:moveTo>
                  <a:pt x="77" y="313222"/>
                </a:moveTo>
                <a:cubicBezTo>
                  <a:pt x="-475" y="182909"/>
                  <a:pt x="2147" y="130313"/>
                  <a:pt x="1595" y="0"/>
                </a:cubicBezTo>
                <a:lnTo>
                  <a:pt x="3760520" y="313221"/>
                </a:lnTo>
                <a:lnTo>
                  <a:pt x="77" y="313222"/>
                </a:lnTo>
                <a:close/>
              </a:path>
            </a:pathLst>
          </a:cu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Calibri Light"/>
              <a:cs typeface="Calibri Light"/>
            </a:endParaRPr>
          </a:p>
        </p:txBody>
      </p:sp>
      <p:sp>
        <p:nvSpPr>
          <p:cNvPr id="18" name="Triangle 8">
            <a:extLst>
              <a:ext uri="{FF2B5EF4-FFF2-40B4-BE49-F238E27FC236}">
                <a16:creationId xmlns:a16="http://schemas.microsoft.com/office/drawing/2014/main" id="{576A15C3-FDF7-49E5-8BA7-82F54878D248}"/>
              </a:ext>
            </a:extLst>
          </p:cNvPr>
          <p:cNvSpPr/>
          <p:nvPr/>
        </p:nvSpPr>
        <p:spPr>
          <a:xfrm flipH="1">
            <a:off x="-58639" y="6437460"/>
            <a:ext cx="12250638" cy="419419"/>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 name="connsiteX0" fmla="*/ 77 w 3494080"/>
              <a:gd name="connsiteY0" fmla="*/ 498360 h 498360"/>
              <a:gd name="connsiteX1" fmla="*/ 1595 w 3494080"/>
              <a:gd name="connsiteY1" fmla="*/ 185138 h 498360"/>
              <a:gd name="connsiteX2" fmla="*/ 3494080 w 3494080"/>
              <a:gd name="connsiteY2" fmla="*/ 0 h 498360"/>
              <a:gd name="connsiteX3" fmla="*/ 77 w 3494080"/>
              <a:gd name="connsiteY3" fmla="*/ 498360 h 498360"/>
              <a:gd name="connsiteX0" fmla="*/ 77 w 3763458"/>
              <a:gd name="connsiteY0" fmla="*/ 313222 h 318036"/>
              <a:gd name="connsiteX1" fmla="*/ 1595 w 3763458"/>
              <a:gd name="connsiteY1" fmla="*/ 0 h 318036"/>
              <a:gd name="connsiteX2" fmla="*/ 3763458 w 3763458"/>
              <a:gd name="connsiteY2" fmla="*/ 318036 h 318036"/>
              <a:gd name="connsiteX3" fmla="*/ 77 w 3763458"/>
              <a:gd name="connsiteY3" fmla="*/ 313222 h 318036"/>
            </a:gdLst>
            <a:ahLst/>
            <a:cxnLst>
              <a:cxn ang="0">
                <a:pos x="connsiteX0" y="connsiteY0"/>
              </a:cxn>
              <a:cxn ang="0">
                <a:pos x="connsiteX1" y="connsiteY1"/>
              </a:cxn>
              <a:cxn ang="0">
                <a:pos x="connsiteX2" y="connsiteY2"/>
              </a:cxn>
              <a:cxn ang="0">
                <a:pos x="connsiteX3" y="connsiteY3"/>
              </a:cxn>
            </a:cxnLst>
            <a:rect l="l" t="t" r="r" b="b"/>
            <a:pathLst>
              <a:path w="3763458" h="318036">
                <a:moveTo>
                  <a:pt x="77" y="313222"/>
                </a:moveTo>
                <a:cubicBezTo>
                  <a:pt x="-475" y="182909"/>
                  <a:pt x="2147" y="130313"/>
                  <a:pt x="1595" y="0"/>
                </a:cubicBezTo>
                <a:lnTo>
                  <a:pt x="3763458" y="318036"/>
                </a:lnTo>
                <a:lnTo>
                  <a:pt x="77" y="313222"/>
                </a:ln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latin typeface="Calibri Light"/>
                <a:cs typeface="Calibri Light"/>
              </a:rPr>
              <a:t> </a:t>
            </a:r>
          </a:p>
        </p:txBody>
      </p:sp>
      <p:sp>
        <p:nvSpPr>
          <p:cNvPr id="21" name="Text Placeholder 7">
            <a:extLst>
              <a:ext uri="{FF2B5EF4-FFF2-40B4-BE49-F238E27FC236}">
                <a16:creationId xmlns:a16="http://schemas.microsoft.com/office/drawing/2014/main" id="{0B9CCB6A-9D0B-447F-8EB3-65912B487C9F}"/>
              </a:ext>
            </a:extLst>
          </p:cNvPr>
          <p:cNvSpPr txBox="1">
            <a:spLocks/>
          </p:cNvSpPr>
          <p:nvPr/>
        </p:nvSpPr>
        <p:spPr>
          <a:xfrm>
            <a:off x="381000" y="303577"/>
            <a:ext cx="7086600" cy="976624"/>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65113" lvl="0" algn="l">
              <a:spcBef>
                <a:spcPct val="20000"/>
              </a:spcBef>
              <a:defRPr/>
            </a:pPr>
            <a:r>
              <a:rPr lang="en-US" altLang="en-US" sz="3600" b="1" kern="0" dirty="0">
                <a:solidFill>
                  <a:srgbClr val="92D050"/>
                </a:solidFill>
                <a:latin typeface="Calibri" panose="020F0502020204030204" pitchFamily="34" charset="0"/>
                <a:ea typeface="ＭＳ Ｐゴシック"/>
              </a:rPr>
              <a:t>Global Network Weeks </a:t>
            </a:r>
          </a:p>
        </p:txBody>
      </p:sp>
    </p:spTree>
    <p:extLst>
      <p:ext uri="{BB962C8B-B14F-4D97-AF65-F5344CB8AC3E}">
        <p14:creationId xmlns:p14="http://schemas.microsoft.com/office/powerpoint/2010/main" val="21743776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123F0AC3-00A0-4A16-853E-393D2B1D5D22}"/>
              </a:ext>
            </a:extLst>
          </p:cNvPr>
          <p:cNvSpPr txBox="1">
            <a:spLocks noChangeArrowheads="1"/>
          </p:cNvSpPr>
          <p:nvPr/>
        </p:nvSpPr>
        <p:spPr bwMode="auto">
          <a:xfrm>
            <a:off x="457200" y="1752600"/>
            <a:ext cx="7123814" cy="3938236"/>
          </a:xfrm>
          <a:prstGeom prst="rect">
            <a:avLst/>
          </a:prstGeom>
          <a:noFill/>
          <a:ln w="9525">
            <a:noFill/>
            <a:miter lim="800000"/>
            <a:headEnd/>
            <a:tailEnd/>
          </a:ln>
        </p:spPr>
        <p:txBody>
          <a:bodyPr/>
          <a:lstStyle/>
          <a:p>
            <a:pPr marL="265113">
              <a:spcBef>
                <a:spcPct val="20000"/>
              </a:spcBef>
              <a:defRPr/>
            </a:pPr>
            <a:r>
              <a:rPr lang="en-US" altLang="en-US" sz="3200" b="1" kern="0" dirty="0">
                <a:latin typeface="Calibri" panose="020F0502020204030204" pitchFamily="34" charset="0"/>
                <a:ea typeface="ＭＳ Ｐゴシック"/>
              </a:rPr>
              <a:t>Global Network Courses (SNOCs)</a:t>
            </a:r>
          </a:p>
          <a:p>
            <a:pPr marL="265113">
              <a:spcBef>
                <a:spcPct val="20000"/>
              </a:spcBef>
              <a:defRPr/>
            </a:pPr>
            <a:endParaRPr lang="en-US" altLang="en-US" sz="1000" kern="0" dirty="0">
              <a:latin typeface="Calibri" panose="020F0502020204030204" pitchFamily="34" charset="0"/>
              <a:ea typeface="ＭＳ Ｐゴシック"/>
            </a:endParaRPr>
          </a:p>
          <a:p>
            <a:pPr marL="1179513" lvl="1" indent="-457200">
              <a:spcBef>
                <a:spcPct val="20000"/>
              </a:spcBef>
              <a:buFont typeface="Wingdings" panose="05000000000000000000" pitchFamily="2" charset="2"/>
              <a:buChar char="Ø"/>
              <a:defRPr/>
            </a:pPr>
            <a:r>
              <a:rPr lang="en-US" altLang="en-US" sz="2400" kern="0" dirty="0">
                <a:latin typeface="Calibri" panose="020F0502020204030204" pitchFamily="34" charset="0"/>
                <a:ea typeface="ＭＳ Ｐゴシック"/>
              </a:rPr>
              <a:t>Fall 2024 (during P6 and P7)</a:t>
            </a:r>
          </a:p>
          <a:p>
            <a:pPr marL="1179513" lvl="1" indent="-457200">
              <a:spcBef>
                <a:spcPct val="20000"/>
              </a:spcBef>
              <a:buFont typeface="Wingdings" panose="05000000000000000000" pitchFamily="2" charset="2"/>
              <a:buChar char="Ø"/>
              <a:defRPr/>
            </a:pPr>
            <a:r>
              <a:rPr lang="en-US" sz="2400" dirty="0"/>
              <a:t>Small Network Online Courses</a:t>
            </a:r>
            <a:endParaRPr lang="en-US" sz="2400" spc="-53" dirty="0">
              <a:solidFill>
                <a:prstClr val="black"/>
              </a:solidFill>
            </a:endParaRPr>
          </a:p>
          <a:p>
            <a:pPr marL="1179513" lvl="1" indent="-457200">
              <a:spcBef>
                <a:spcPct val="20000"/>
              </a:spcBef>
              <a:buFont typeface="Wingdings" panose="05000000000000000000" pitchFamily="2" charset="2"/>
              <a:buChar char="Ø"/>
              <a:defRPr/>
            </a:pPr>
            <a:r>
              <a:rPr lang="en-US" sz="2400" spc="-53" dirty="0">
                <a:solidFill>
                  <a:prstClr val="black"/>
                </a:solidFill>
              </a:rPr>
              <a:t>Elective credit</a:t>
            </a:r>
          </a:p>
          <a:p>
            <a:pPr marL="1179513" lvl="1" indent="-457200">
              <a:spcBef>
                <a:spcPct val="20000"/>
              </a:spcBef>
              <a:buFont typeface="Wingdings" panose="05000000000000000000" pitchFamily="2" charset="2"/>
              <a:buChar char="Ø"/>
              <a:defRPr/>
            </a:pPr>
            <a:r>
              <a:rPr lang="en-US" sz="2400" spc="-53" dirty="0">
                <a:solidFill>
                  <a:prstClr val="black"/>
                </a:solidFill>
              </a:rPr>
              <a:t>1.5 – 3.0 credits </a:t>
            </a:r>
          </a:p>
          <a:p>
            <a:pPr marL="1179513" lvl="1" indent="-457200">
              <a:spcBef>
                <a:spcPct val="20000"/>
              </a:spcBef>
              <a:buFont typeface="Wingdings" panose="05000000000000000000" pitchFamily="2" charset="2"/>
              <a:buChar char="Ø"/>
              <a:defRPr/>
            </a:pPr>
            <a:r>
              <a:rPr lang="en-US" sz="2400" spc="-53" dirty="0">
                <a:solidFill>
                  <a:prstClr val="black"/>
                </a:solidFill>
              </a:rPr>
              <a:t>Pass/Fail in UBC transcript</a:t>
            </a:r>
            <a:endParaRPr lang="en-US" altLang="en-US" sz="2400" kern="0" dirty="0">
              <a:ea typeface="ＭＳ Ｐゴシック"/>
            </a:endParaRPr>
          </a:p>
          <a:p>
            <a:pPr marL="1179513" lvl="1" indent="-457200">
              <a:spcBef>
                <a:spcPct val="20000"/>
              </a:spcBef>
              <a:buFont typeface="Wingdings" panose="05000000000000000000" pitchFamily="2" charset="2"/>
              <a:buChar char="Ø"/>
              <a:defRPr/>
            </a:pPr>
            <a:endParaRPr lang="en-US" altLang="en-US" sz="2400" kern="0" dirty="0">
              <a:latin typeface="Calibri" panose="020F0502020204030204" pitchFamily="34" charset="0"/>
              <a:ea typeface="ＭＳ Ｐゴシック"/>
            </a:endParaRPr>
          </a:p>
        </p:txBody>
      </p:sp>
      <p:sp>
        <p:nvSpPr>
          <p:cNvPr id="8" name="Text Placeholder 7">
            <a:extLst>
              <a:ext uri="{FF2B5EF4-FFF2-40B4-BE49-F238E27FC236}">
                <a16:creationId xmlns:a16="http://schemas.microsoft.com/office/drawing/2014/main" id="{1A8FEF91-FDC2-4617-8368-E3B2AC180516}"/>
              </a:ext>
            </a:extLst>
          </p:cNvPr>
          <p:cNvSpPr txBox="1">
            <a:spLocks/>
          </p:cNvSpPr>
          <p:nvPr/>
        </p:nvSpPr>
        <p:spPr>
          <a:xfrm>
            <a:off x="163033" y="387440"/>
            <a:ext cx="7086600" cy="976624"/>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defRPr/>
            </a:pPr>
            <a:r>
              <a:rPr lang="en-US" sz="3600" b="1" dirty="0">
                <a:solidFill>
                  <a:srgbClr val="92D050"/>
                </a:solidFill>
                <a:latin typeface="Calibri" panose="020F0502020204030204" pitchFamily="34" charset="0"/>
              </a:rPr>
              <a:t>Global Opportunities/GNAM </a:t>
            </a:r>
          </a:p>
        </p:txBody>
      </p:sp>
      <p:pic>
        <p:nvPicPr>
          <p:cNvPr id="15" name="Picture Placeholder 14">
            <a:extLst>
              <a:ext uri="{FF2B5EF4-FFF2-40B4-BE49-F238E27FC236}">
                <a16:creationId xmlns:a16="http://schemas.microsoft.com/office/drawing/2014/main" id="{8D6F18B9-54F9-4106-967D-ED2D149A665C}"/>
              </a:ext>
            </a:extLst>
          </p:cNvPr>
          <p:cNvPicPr>
            <a:picLocks noGrp="1" noChangeAspect="1"/>
          </p:cNvPicPr>
          <p:nvPr>
            <p:ph type="pic" idx="1"/>
          </p:nvPr>
        </p:nvPicPr>
        <p:blipFill>
          <a:blip r:embed="rId3"/>
          <a:srcRect l="20186" r="20186"/>
          <a:stretch>
            <a:fillRect/>
          </a:stretch>
        </p:blipFill>
        <p:spPr>
          <a:xfrm>
            <a:off x="6033247" y="2"/>
            <a:ext cx="6164490" cy="6857998"/>
          </a:xfrm>
        </p:spPr>
      </p:pic>
    </p:spTree>
    <p:extLst>
      <p:ext uri="{BB962C8B-B14F-4D97-AF65-F5344CB8AC3E}">
        <p14:creationId xmlns:p14="http://schemas.microsoft.com/office/powerpoint/2010/main" val="3370338902"/>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Tm="7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utoShape 6" descr="http://www.google.ca/url?sa=i&amp;source=images&amp;cd=&amp;docid=3GRY3b5-KEkTjM&amp;tbnid=cap2MgtwbftgEM:&amp;ved=0CAUQjBw&amp;url=http%3A%2F%2Fupload.wikimedia.org%2Fwikipedia%2Fcommons%2Fb%2Fb8%2FBangalore_India.jpg&amp;ei=V7QKVIapMZG2ogSuoID4Cg&amp;psig=AFQjCNGo9Dv03OWr7h-XFJcGdi48jPrxbQ&amp;ust=1410074071891028"/>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24" name="AutoShape 8" descr="http://www.google.ca/url?sa=i&amp;source=images&amp;cd=&amp;docid=3GRY3b5-KEkTjM&amp;tbnid=cap2MgtwbftgEM:&amp;ved=0CAUQjBw&amp;url=http%3A%2F%2Fupload.wikimedia.org%2Fwikipedia%2Fcommons%2Fb%2Fb8%2FBangalore_India.jpg&amp;ei=V7QKVIapMZG2ogSuoID4Cg&amp;psig=AFQjCNGo9Dv03OWr7h-XFJcGdi48jPrxbQ&amp;ust=1410074071891028"/>
          <p:cNvSpPr>
            <a:spLocks noChangeAspect="1" noChangeArrowheads="1"/>
          </p:cNvSpPr>
          <p:nvPr/>
        </p:nvSpPr>
        <p:spPr bwMode="auto">
          <a:xfrm>
            <a:off x="1739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25" name="AutoShape 10" descr="http://www.google.ca/url?sa=i&amp;source=images&amp;cd=&amp;docid=3GRY3b5-KEkTjM&amp;tbnid=cap2MgtwbftgEM:&amp;ved=0CAUQjBw&amp;url=http%3A%2F%2Fupload.wikimedia.org%2Fwikipedia%2Fcommons%2Fb%2Fb8%2FBangalore_India.jpg&amp;ei=V7QKVIapMZG2ogSuoID4Cg&amp;psig=AFQjCNGo9Dv03OWr7h-XFJcGdi48jPrxbQ&amp;ust=1410074071891028"/>
          <p:cNvSpPr>
            <a:spLocks noChangeAspect="1" noChangeArrowheads="1"/>
          </p:cNvSpPr>
          <p:nvPr/>
        </p:nvSpPr>
        <p:spPr bwMode="auto">
          <a:xfrm>
            <a:off x="1892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26" name="AutoShape 13" descr="http://www.google.ca/url?sa=i&amp;source=images&amp;cd=&amp;docid=oC6fko6KdbfFgM&amp;tbnid=Z61Wzki6QZg5QM:&amp;ved=0CAUQjBw&amp;url=http%3A%2F%2Ftravelinsider.qantas.com.au%2Fimages%2Fgallery%2Fqa0312_Santiago01_main.gif&amp;ei=QbQKVIPwHcq4ogTRhoKACQ&amp;psig=AFQjCNHYd1nkRoQD7Zp_NhMuvXvyF_P-uA&amp;ust=1410074049574436"/>
          <p:cNvSpPr>
            <a:spLocks noChangeAspect="1" noChangeArrowheads="1"/>
          </p:cNvSpPr>
          <p:nvPr/>
        </p:nvSpPr>
        <p:spPr bwMode="auto">
          <a:xfrm>
            <a:off x="2044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27" name="AutoShape 16" descr="http://www.google.ca/url?sa=i&amp;source=images&amp;cd=&amp;docid=voztM2kPp8CccM&amp;tbnid=fPuTzRc61KEtrM:&amp;ved=0CAUQjBw4HQ&amp;url=http%3A%2F%2Fimages.fineartamerica.com%2Fimages-medium-large-5%2Ftel-aviv-jaffa-shoreline-ron-shoshani.jpg&amp;ei=sbUKVLnjA9GyogTT84LIBg&amp;psig=AFQjCNFNFRTLtEmVF4QcKvDWlKcC7euToA&amp;ust=1410074417158427"/>
          <p:cNvSpPr>
            <a:spLocks noChangeAspect="1" noChangeArrowheads="1"/>
          </p:cNvSpPr>
          <p:nvPr/>
        </p:nvSpPr>
        <p:spPr bwMode="auto">
          <a:xfrm>
            <a:off x="2197100" y="473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15" name="Rectangle 3"/>
          <p:cNvSpPr txBox="1">
            <a:spLocks noChangeArrowheads="1"/>
          </p:cNvSpPr>
          <p:nvPr/>
        </p:nvSpPr>
        <p:spPr bwMode="auto">
          <a:xfrm>
            <a:off x="685800" y="1324305"/>
            <a:ext cx="10896600" cy="4031824"/>
          </a:xfrm>
          <a:prstGeom prst="rect">
            <a:avLst/>
          </a:prstGeom>
          <a:noFill/>
          <a:ln w="9525">
            <a:noFill/>
            <a:miter lim="800000"/>
            <a:headEnd/>
            <a:tailEnd/>
          </a:ln>
        </p:spPr>
        <p:txBody>
          <a:bodyPr/>
          <a:lstStyle/>
          <a:p>
            <a:r>
              <a:rPr lang="en-US" sz="2400" b="1" dirty="0"/>
              <a:t>Sample TOPICS</a:t>
            </a:r>
          </a:p>
          <a:p>
            <a:endParaRPr lang="en-US" sz="2400" b="1" dirty="0"/>
          </a:p>
          <a:p>
            <a:pPr marL="285750" indent="-285750">
              <a:spcBef>
                <a:spcPts val="600"/>
              </a:spcBef>
              <a:spcAft>
                <a:spcPts val="600"/>
              </a:spcAft>
              <a:buFont typeface="Wingdings" panose="05000000000000000000" pitchFamily="2" charset="2"/>
              <a:buChar char="v"/>
            </a:pPr>
            <a:r>
              <a:rPr lang="en-US" sz="2400" dirty="0"/>
              <a:t>“</a:t>
            </a:r>
            <a:r>
              <a:rPr lang="en-US" sz="2400" i="1" dirty="0"/>
              <a:t>Agile Leadership</a:t>
            </a:r>
            <a:r>
              <a:rPr lang="en-US" sz="2400" dirty="0"/>
              <a:t>” ESMT Berlin (Germany)</a:t>
            </a:r>
          </a:p>
          <a:p>
            <a:pPr marL="285750" indent="-285750">
              <a:spcBef>
                <a:spcPts val="600"/>
              </a:spcBef>
              <a:buFont typeface="Wingdings" panose="05000000000000000000" pitchFamily="2" charset="2"/>
              <a:buChar char="v"/>
            </a:pPr>
            <a:r>
              <a:rPr lang="en-US" sz="2400" dirty="0"/>
              <a:t>“</a:t>
            </a:r>
            <a:r>
              <a:rPr lang="en-US" sz="2400" i="1" dirty="0"/>
              <a:t>Business as a Force for Good: Sustainability and Sustainable Development </a:t>
            </a:r>
          </a:p>
          <a:p>
            <a:pPr>
              <a:spcBef>
                <a:spcPts val="600"/>
              </a:spcBef>
            </a:pPr>
            <a:r>
              <a:rPr lang="en-US" sz="2400" i="1" dirty="0"/>
              <a:t>     in Africa” </a:t>
            </a:r>
            <a:r>
              <a:rPr lang="en-US" sz="2400" dirty="0"/>
              <a:t>Lagos Business School</a:t>
            </a:r>
          </a:p>
          <a:p>
            <a:pPr marL="285750" indent="-285750">
              <a:spcBef>
                <a:spcPts val="600"/>
              </a:spcBef>
              <a:spcAft>
                <a:spcPts val="600"/>
              </a:spcAft>
              <a:buFont typeface="Wingdings" panose="05000000000000000000" pitchFamily="2" charset="2"/>
              <a:buChar char="v"/>
            </a:pPr>
            <a:r>
              <a:rPr lang="en-US" sz="2400" i="1" dirty="0"/>
              <a:t>“New Product Development” </a:t>
            </a:r>
            <a:r>
              <a:rPr lang="en-US" sz="2400" dirty="0"/>
              <a:t>Technion-Israel Institute of Technology (Israel)</a:t>
            </a:r>
            <a:endParaRPr lang="en-US" sz="2400" i="1" dirty="0"/>
          </a:p>
          <a:p>
            <a:pPr marL="285750" indent="-285750">
              <a:spcBef>
                <a:spcPts val="600"/>
              </a:spcBef>
              <a:spcAft>
                <a:spcPts val="600"/>
              </a:spcAft>
              <a:buFont typeface="Wingdings" panose="05000000000000000000" pitchFamily="2" charset="2"/>
              <a:buChar char="v"/>
            </a:pPr>
            <a:r>
              <a:rPr lang="en-US" sz="2400" i="1" dirty="0"/>
              <a:t>“Brand Cultures and Emerging City Markets” </a:t>
            </a:r>
            <a:r>
              <a:rPr lang="en-US" sz="2400" dirty="0"/>
              <a:t>EGADE Tec de Monterrey (Mexico)</a:t>
            </a:r>
          </a:p>
          <a:p>
            <a:pPr marL="285750" indent="-285750">
              <a:spcBef>
                <a:spcPts val="600"/>
              </a:spcBef>
              <a:buFont typeface="Wingdings" panose="05000000000000000000" pitchFamily="2" charset="2"/>
              <a:buChar char="v"/>
            </a:pPr>
            <a:r>
              <a:rPr lang="en-US" sz="2400" i="1" dirty="0"/>
              <a:t>“Business Ethics Cross-cultural interaction, Neuroscience, AI and ESG” </a:t>
            </a:r>
            <a:r>
              <a:rPr lang="en-US" sz="2400" dirty="0" err="1"/>
              <a:t>Hitotsubashi</a:t>
            </a:r>
            <a:r>
              <a:rPr lang="en-US" sz="2400" dirty="0"/>
              <a:t> ICS (Japan) </a:t>
            </a:r>
          </a:p>
          <a:p>
            <a:pPr marL="285750" indent="-285750">
              <a:spcBef>
                <a:spcPts val="600"/>
              </a:spcBef>
              <a:buFont typeface="Wingdings" panose="05000000000000000000" pitchFamily="2" charset="2"/>
              <a:buChar char="v"/>
            </a:pPr>
            <a:endParaRPr lang="en-US" sz="2400" i="1" dirty="0"/>
          </a:p>
        </p:txBody>
      </p:sp>
      <p:sp>
        <p:nvSpPr>
          <p:cNvPr id="13" name="Triangle 8">
            <a:extLst>
              <a:ext uri="{FF2B5EF4-FFF2-40B4-BE49-F238E27FC236}">
                <a16:creationId xmlns:a16="http://schemas.microsoft.com/office/drawing/2014/main" id="{36D86EB3-CE25-4DC4-834F-0482311A2099}"/>
              </a:ext>
            </a:extLst>
          </p:cNvPr>
          <p:cNvSpPr/>
          <p:nvPr/>
        </p:nvSpPr>
        <p:spPr>
          <a:xfrm>
            <a:off x="0" y="6544778"/>
            <a:ext cx="3760520" cy="313223"/>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Lst>
            <a:ahLst/>
            <a:cxnLst>
              <a:cxn ang="0">
                <a:pos x="connsiteX0" y="connsiteY0"/>
              </a:cxn>
              <a:cxn ang="0">
                <a:pos x="connsiteX1" y="connsiteY1"/>
              </a:cxn>
              <a:cxn ang="0">
                <a:pos x="connsiteX2" y="connsiteY2"/>
              </a:cxn>
              <a:cxn ang="0">
                <a:pos x="connsiteX3" y="connsiteY3"/>
              </a:cxn>
            </a:cxnLst>
            <a:rect l="l" t="t" r="r" b="b"/>
            <a:pathLst>
              <a:path w="3760520" h="313222">
                <a:moveTo>
                  <a:pt x="77" y="313222"/>
                </a:moveTo>
                <a:cubicBezTo>
                  <a:pt x="-475" y="182909"/>
                  <a:pt x="2147" y="130313"/>
                  <a:pt x="1595" y="0"/>
                </a:cubicBezTo>
                <a:lnTo>
                  <a:pt x="3760520" y="313221"/>
                </a:lnTo>
                <a:lnTo>
                  <a:pt x="77" y="313222"/>
                </a:lnTo>
                <a:close/>
              </a:path>
            </a:pathLst>
          </a:cu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Calibri Light"/>
              <a:cs typeface="Calibri Light"/>
            </a:endParaRPr>
          </a:p>
        </p:txBody>
      </p:sp>
      <p:sp>
        <p:nvSpPr>
          <p:cNvPr id="18" name="Triangle 8">
            <a:extLst>
              <a:ext uri="{FF2B5EF4-FFF2-40B4-BE49-F238E27FC236}">
                <a16:creationId xmlns:a16="http://schemas.microsoft.com/office/drawing/2014/main" id="{576A15C3-FDF7-49E5-8BA7-82F54878D248}"/>
              </a:ext>
            </a:extLst>
          </p:cNvPr>
          <p:cNvSpPr/>
          <p:nvPr/>
        </p:nvSpPr>
        <p:spPr>
          <a:xfrm flipH="1">
            <a:off x="-58639" y="6437460"/>
            <a:ext cx="12250638" cy="419419"/>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 name="connsiteX0" fmla="*/ 77 w 3494080"/>
              <a:gd name="connsiteY0" fmla="*/ 498360 h 498360"/>
              <a:gd name="connsiteX1" fmla="*/ 1595 w 3494080"/>
              <a:gd name="connsiteY1" fmla="*/ 185138 h 498360"/>
              <a:gd name="connsiteX2" fmla="*/ 3494080 w 3494080"/>
              <a:gd name="connsiteY2" fmla="*/ 0 h 498360"/>
              <a:gd name="connsiteX3" fmla="*/ 77 w 3494080"/>
              <a:gd name="connsiteY3" fmla="*/ 498360 h 498360"/>
              <a:gd name="connsiteX0" fmla="*/ 77 w 3763458"/>
              <a:gd name="connsiteY0" fmla="*/ 313222 h 318036"/>
              <a:gd name="connsiteX1" fmla="*/ 1595 w 3763458"/>
              <a:gd name="connsiteY1" fmla="*/ 0 h 318036"/>
              <a:gd name="connsiteX2" fmla="*/ 3763458 w 3763458"/>
              <a:gd name="connsiteY2" fmla="*/ 318036 h 318036"/>
              <a:gd name="connsiteX3" fmla="*/ 77 w 3763458"/>
              <a:gd name="connsiteY3" fmla="*/ 313222 h 318036"/>
            </a:gdLst>
            <a:ahLst/>
            <a:cxnLst>
              <a:cxn ang="0">
                <a:pos x="connsiteX0" y="connsiteY0"/>
              </a:cxn>
              <a:cxn ang="0">
                <a:pos x="connsiteX1" y="connsiteY1"/>
              </a:cxn>
              <a:cxn ang="0">
                <a:pos x="connsiteX2" y="connsiteY2"/>
              </a:cxn>
              <a:cxn ang="0">
                <a:pos x="connsiteX3" y="connsiteY3"/>
              </a:cxn>
            </a:cxnLst>
            <a:rect l="l" t="t" r="r" b="b"/>
            <a:pathLst>
              <a:path w="3763458" h="318036">
                <a:moveTo>
                  <a:pt x="77" y="313222"/>
                </a:moveTo>
                <a:cubicBezTo>
                  <a:pt x="-475" y="182909"/>
                  <a:pt x="2147" y="130313"/>
                  <a:pt x="1595" y="0"/>
                </a:cubicBezTo>
                <a:lnTo>
                  <a:pt x="3763458" y="318036"/>
                </a:lnTo>
                <a:lnTo>
                  <a:pt x="77" y="313222"/>
                </a:ln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latin typeface="Calibri Light"/>
                <a:cs typeface="Calibri Light"/>
              </a:rPr>
              <a:t> </a:t>
            </a:r>
          </a:p>
        </p:txBody>
      </p:sp>
      <p:sp>
        <p:nvSpPr>
          <p:cNvPr id="21" name="Text Placeholder 7">
            <a:extLst>
              <a:ext uri="{FF2B5EF4-FFF2-40B4-BE49-F238E27FC236}">
                <a16:creationId xmlns:a16="http://schemas.microsoft.com/office/drawing/2014/main" id="{0B9CCB6A-9D0B-447F-8EB3-65912B487C9F}"/>
              </a:ext>
            </a:extLst>
          </p:cNvPr>
          <p:cNvSpPr txBox="1">
            <a:spLocks/>
          </p:cNvSpPr>
          <p:nvPr/>
        </p:nvSpPr>
        <p:spPr>
          <a:xfrm>
            <a:off x="381000" y="303577"/>
            <a:ext cx="7086600" cy="976624"/>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65113" lvl="0" algn="l">
              <a:spcBef>
                <a:spcPct val="20000"/>
              </a:spcBef>
              <a:defRPr/>
            </a:pPr>
            <a:r>
              <a:rPr lang="en-US" altLang="en-US" sz="3600" b="1" kern="0" dirty="0">
                <a:solidFill>
                  <a:srgbClr val="92D050"/>
                </a:solidFill>
                <a:latin typeface="Calibri" panose="020F0502020204030204" pitchFamily="34" charset="0"/>
                <a:ea typeface="ＭＳ Ｐゴシック"/>
              </a:rPr>
              <a:t>Global Network Courses </a:t>
            </a:r>
          </a:p>
        </p:txBody>
      </p:sp>
    </p:spTree>
    <p:extLst>
      <p:ext uri="{BB962C8B-B14F-4D97-AF65-F5344CB8AC3E}">
        <p14:creationId xmlns:p14="http://schemas.microsoft.com/office/powerpoint/2010/main" val="99162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5"/>
          <p:cNvSpPr>
            <a:spLocks noChangeArrowheads="1"/>
          </p:cNvSpPr>
          <p:nvPr/>
        </p:nvSpPr>
        <p:spPr bwMode="auto">
          <a:xfrm>
            <a:off x="5445125" y="36004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dirty="0"/>
          </a:p>
        </p:txBody>
      </p:sp>
      <p:sp>
        <p:nvSpPr>
          <p:cNvPr id="74759" name="Rectangle 3"/>
          <p:cNvSpPr>
            <a:spLocks noChangeArrowheads="1"/>
          </p:cNvSpPr>
          <p:nvPr/>
        </p:nvSpPr>
        <p:spPr bwMode="auto">
          <a:xfrm>
            <a:off x="2133600" y="3810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endParaRPr lang="en-US" altLang="en-US" sz="1400" b="1" dirty="0">
              <a:solidFill>
                <a:srgbClr val="FFFFFF"/>
              </a:solidFill>
            </a:endParaRPr>
          </a:p>
        </p:txBody>
      </p:sp>
      <p:sp>
        <p:nvSpPr>
          <p:cNvPr id="74760" name="Rectangle 5"/>
          <p:cNvSpPr>
            <a:spLocks noChangeArrowheads="1"/>
          </p:cNvSpPr>
          <p:nvPr/>
        </p:nvSpPr>
        <p:spPr bwMode="auto">
          <a:xfrm>
            <a:off x="5445125" y="36004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dirty="0">
              <a:solidFill>
                <a:srgbClr val="000000"/>
              </a:solidFill>
            </a:endParaRPr>
          </a:p>
        </p:txBody>
      </p:sp>
      <p:sp>
        <p:nvSpPr>
          <p:cNvPr id="8" name="Triangle 8">
            <a:extLst>
              <a:ext uri="{FF2B5EF4-FFF2-40B4-BE49-F238E27FC236}">
                <a16:creationId xmlns:a16="http://schemas.microsoft.com/office/drawing/2014/main" id="{C157BCB4-6918-472E-9827-801BB63EE686}"/>
              </a:ext>
            </a:extLst>
          </p:cNvPr>
          <p:cNvSpPr/>
          <p:nvPr/>
        </p:nvSpPr>
        <p:spPr>
          <a:xfrm>
            <a:off x="0" y="6544778"/>
            <a:ext cx="3760520" cy="313223"/>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Lst>
            <a:ahLst/>
            <a:cxnLst>
              <a:cxn ang="0">
                <a:pos x="connsiteX0" y="connsiteY0"/>
              </a:cxn>
              <a:cxn ang="0">
                <a:pos x="connsiteX1" y="connsiteY1"/>
              </a:cxn>
              <a:cxn ang="0">
                <a:pos x="connsiteX2" y="connsiteY2"/>
              </a:cxn>
              <a:cxn ang="0">
                <a:pos x="connsiteX3" y="connsiteY3"/>
              </a:cxn>
            </a:cxnLst>
            <a:rect l="l" t="t" r="r" b="b"/>
            <a:pathLst>
              <a:path w="3760520" h="313222">
                <a:moveTo>
                  <a:pt x="77" y="313222"/>
                </a:moveTo>
                <a:cubicBezTo>
                  <a:pt x="-475" y="182909"/>
                  <a:pt x="2147" y="130313"/>
                  <a:pt x="1595" y="0"/>
                </a:cubicBezTo>
                <a:lnTo>
                  <a:pt x="3760520" y="313221"/>
                </a:lnTo>
                <a:lnTo>
                  <a:pt x="77" y="313222"/>
                </a:lnTo>
                <a:close/>
              </a:path>
            </a:pathLst>
          </a:cu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Calibri Light"/>
              <a:cs typeface="Calibri Light"/>
            </a:endParaRPr>
          </a:p>
        </p:txBody>
      </p:sp>
      <p:sp>
        <p:nvSpPr>
          <p:cNvPr id="9" name="Triangle 8">
            <a:extLst>
              <a:ext uri="{FF2B5EF4-FFF2-40B4-BE49-F238E27FC236}">
                <a16:creationId xmlns:a16="http://schemas.microsoft.com/office/drawing/2014/main" id="{FB6A4511-11EB-42E2-89A0-74DF67BEEC0B}"/>
              </a:ext>
            </a:extLst>
          </p:cNvPr>
          <p:cNvSpPr/>
          <p:nvPr/>
        </p:nvSpPr>
        <p:spPr>
          <a:xfrm flipH="1">
            <a:off x="-58639" y="6437460"/>
            <a:ext cx="12250638" cy="419419"/>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 name="connsiteX0" fmla="*/ 77 w 3494080"/>
              <a:gd name="connsiteY0" fmla="*/ 498360 h 498360"/>
              <a:gd name="connsiteX1" fmla="*/ 1595 w 3494080"/>
              <a:gd name="connsiteY1" fmla="*/ 185138 h 498360"/>
              <a:gd name="connsiteX2" fmla="*/ 3494080 w 3494080"/>
              <a:gd name="connsiteY2" fmla="*/ 0 h 498360"/>
              <a:gd name="connsiteX3" fmla="*/ 77 w 3494080"/>
              <a:gd name="connsiteY3" fmla="*/ 498360 h 498360"/>
              <a:gd name="connsiteX0" fmla="*/ 77 w 3763458"/>
              <a:gd name="connsiteY0" fmla="*/ 313222 h 318036"/>
              <a:gd name="connsiteX1" fmla="*/ 1595 w 3763458"/>
              <a:gd name="connsiteY1" fmla="*/ 0 h 318036"/>
              <a:gd name="connsiteX2" fmla="*/ 3763458 w 3763458"/>
              <a:gd name="connsiteY2" fmla="*/ 318036 h 318036"/>
              <a:gd name="connsiteX3" fmla="*/ 77 w 3763458"/>
              <a:gd name="connsiteY3" fmla="*/ 313222 h 318036"/>
            </a:gdLst>
            <a:ahLst/>
            <a:cxnLst>
              <a:cxn ang="0">
                <a:pos x="connsiteX0" y="connsiteY0"/>
              </a:cxn>
              <a:cxn ang="0">
                <a:pos x="connsiteX1" y="connsiteY1"/>
              </a:cxn>
              <a:cxn ang="0">
                <a:pos x="connsiteX2" y="connsiteY2"/>
              </a:cxn>
              <a:cxn ang="0">
                <a:pos x="connsiteX3" y="connsiteY3"/>
              </a:cxn>
            </a:cxnLst>
            <a:rect l="l" t="t" r="r" b="b"/>
            <a:pathLst>
              <a:path w="3763458" h="318036">
                <a:moveTo>
                  <a:pt x="77" y="313222"/>
                </a:moveTo>
                <a:cubicBezTo>
                  <a:pt x="-475" y="182909"/>
                  <a:pt x="2147" y="130313"/>
                  <a:pt x="1595" y="0"/>
                </a:cubicBezTo>
                <a:lnTo>
                  <a:pt x="3763458" y="318036"/>
                </a:lnTo>
                <a:lnTo>
                  <a:pt x="77" y="313222"/>
                </a:ln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latin typeface="Calibri Light"/>
                <a:cs typeface="Calibri Light"/>
              </a:rPr>
              <a:t> </a:t>
            </a:r>
          </a:p>
        </p:txBody>
      </p:sp>
      <p:sp>
        <p:nvSpPr>
          <p:cNvPr id="11" name="Text Placeholder 7">
            <a:extLst>
              <a:ext uri="{FF2B5EF4-FFF2-40B4-BE49-F238E27FC236}">
                <a16:creationId xmlns:a16="http://schemas.microsoft.com/office/drawing/2014/main" id="{5D3DD282-8E08-4EF6-9E31-F22E6E4DBED1}"/>
              </a:ext>
            </a:extLst>
          </p:cNvPr>
          <p:cNvSpPr txBox="1">
            <a:spLocks/>
          </p:cNvSpPr>
          <p:nvPr/>
        </p:nvSpPr>
        <p:spPr>
          <a:xfrm>
            <a:off x="381000" y="-36876"/>
            <a:ext cx="8124061" cy="1240532"/>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1E42"/>
                </a:solidFill>
                <a:effectLst/>
                <a:uLnTx/>
                <a:uFillTx/>
                <a:latin typeface="Calibri" panose="020F0502020204030204" pitchFamily="34" charset="0"/>
                <a:ea typeface="+mn-ea"/>
                <a:cs typeface="+mn-cs"/>
              </a:rPr>
              <a:t>Yale Master of Advanced Management (MAM) </a:t>
            </a:r>
          </a:p>
        </p:txBody>
      </p:sp>
      <p:pic>
        <p:nvPicPr>
          <p:cNvPr id="3" name="Picture 2">
            <a:extLst>
              <a:ext uri="{FF2B5EF4-FFF2-40B4-BE49-F238E27FC236}">
                <a16:creationId xmlns:a16="http://schemas.microsoft.com/office/drawing/2014/main" id="{AA4FE4D6-322C-4A49-B314-9B63F61B9C63}"/>
              </a:ext>
            </a:extLst>
          </p:cNvPr>
          <p:cNvPicPr>
            <a:picLocks noChangeAspect="1"/>
          </p:cNvPicPr>
          <p:nvPr/>
        </p:nvPicPr>
        <p:blipFill rotWithShape="1">
          <a:blip r:embed="rId3"/>
          <a:srcRect l="10000" t="18889" r="60625" b="5555"/>
          <a:stretch/>
        </p:blipFill>
        <p:spPr>
          <a:xfrm>
            <a:off x="2313051" y="956336"/>
            <a:ext cx="7413498" cy="5362988"/>
          </a:xfrm>
          <a:prstGeom prst="rect">
            <a:avLst/>
          </a:prstGeom>
        </p:spPr>
      </p:pic>
    </p:spTree>
    <p:extLst>
      <p:ext uri="{BB962C8B-B14F-4D97-AF65-F5344CB8AC3E}">
        <p14:creationId xmlns:p14="http://schemas.microsoft.com/office/powerpoint/2010/main" val="3062364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5"/>
          <p:cNvSpPr>
            <a:spLocks noChangeArrowheads="1"/>
          </p:cNvSpPr>
          <p:nvPr/>
        </p:nvSpPr>
        <p:spPr bwMode="auto">
          <a:xfrm>
            <a:off x="5445125" y="36004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dirty="0"/>
          </a:p>
        </p:txBody>
      </p:sp>
      <p:sp>
        <p:nvSpPr>
          <p:cNvPr id="74759" name="Rectangle 3"/>
          <p:cNvSpPr>
            <a:spLocks noChangeArrowheads="1"/>
          </p:cNvSpPr>
          <p:nvPr/>
        </p:nvSpPr>
        <p:spPr bwMode="auto">
          <a:xfrm>
            <a:off x="2133600" y="381000"/>
            <a:ext cx="777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buFontTx/>
              <a:buNone/>
            </a:pPr>
            <a:endParaRPr lang="en-US" altLang="en-US" sz="1400" b="1" dirty="0">
              <a:solidFill>
                <a:srgbClr val="FFFFFF"/>
              </a:solidFill>
            </a:endParaRPr>
          </a:p>
        </p:txBody>
      </p:sp>
      <p:sp>
        <p:nvSpPr>
          <p:cNvPr id="74760" name="Rectangle 5"/>
          <p:cNvSpPr>
            <a:spLocks noChangeArrowheads="1"/>
          </p:cNvSpPr>
          <p:nvPr/>
        </p:nvSpPr>
        <p:spPr bwMode="auto">
          <a:xfrm>
            <a:off x="5445125" y="36004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dirty="0">
              <a:solidFill>
                <a:srgbClr val="000000"/>
              </a:solidFill>
            </a:endParaRPr>
          </a:p>
        </p:txBody>
      </p:sp>
      <p:sp>
        <p:nvSpPr>
          <p:cNvPr id="8" name="Triangle 8">
            <a:extLst>
              <a:ext uri="{FF2B5EF4-FFF2-40B4-BE49-F238E27FC236}">
                <a16:creationId xmlns:a16="http://schemas.microsoft.com/office/drawing/2014/main" id="{C157BCB4-6918-472E-9827-801BB63EE686}"/>
              </a:ext>
            </a:extLst>
          </p:cNvPr>
          <p:cNvSpPr/>
          <p:nvPr/>
        </p:nvSpPr>
        <p:spPr>
          <a:xfrm>
            <a:off x="0" y="6544778"/>
            <a:ext cx="3760520" cy="313223"/>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Lst>
            <a:ahLst/>
            <a:cxnLst>
              <a:cxn ang="0">
                <a:pos x="connsiteX0" y="connsiteY0"/>
              </a:cxn>
              <a:cxn ang="0">
                <a:pos x="connsiteX1" y="connsiteY1"/>
              </a:cxn>
              <a:cxn ang="0">
                <a:pos x="connsiteX2" y="connsiteY2"/>
              </a:cxn>
              <a:cxn ang="0">
                <a:pos x="connsiteX3" y="connsiteY3"/>
              </a:cxn>
            </a:cxnLst>
            <a:rect l="l" t="t" r="r" b="b"/>
            <a:pathLst>
              <a:path w="3760520" h="313222">
                <a:moveTo>
                  <a:pt x="77" y="313222"/>
                </a:moveTo>
                <a:cubicBezTo>
                  <a:pt x="-475" y="182909"/>
                  <a:pt x="2147" y="130313"/>
                  <a:pt x="1595" y="0"/>
                </a:cubicBezTo>
                <a:lnTo>
                  <a:pt x="3760520" y="313221"/>
                </a:lnTo>
                <a:lnTo>
                  <a:pt x="77" y="313222"/>
                </a:lnTo>
                <a:close/>
              </a:path>
            </a:pathLst>
          </a:cu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Calibri Light"/>
              <a:cs typeface="Calibri Light"/>
            </a:endParaRPr>
          </a:p>
        </p:txBody>
      </p:sp>
      <p:sp>
        <p:nvSpPr>
          <p:cNvPr id="9" name="Triangle 8">
            <a:extLst>
              <a:ext uri="{FF2B5EF4-FFF2-40B4-BE49-F238E27FC236}">
                <a16:creationId xmlns:a16="http://schemas.microsoft.com/office/drawing/2014/main" id="{FB6A4511-11EB-42E2-89A0-74DF67BEEC0B}"/>
              </a:ext>
            </a:extLst>
          </p:cNvPr>
          <p:cNvSpPr/>
          <p:nvPr/>
        </p:nvSpPr>
        <p:spPr>
          <a:xfrm flipH="1">
            <a:off x="-58639" y="6437460"/>
            <a:ext cx="12250638" cy="419419"/>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 name="connsiteX0" fmla="*/ 77 w 3494080"/>
              <a:gd name="connsiteY0" fmla="*/ 498360 h 498360"/>
              <a:gd name="connsiteX1" fmla="*/ 1595 w 3494080"/>
              <a:gd name="connsiteY1" fmla="*/ 185138 h 498360"/>
              <a:gd name="connsiteX2" fmla="*/ 3494080 w 3494080"/>
              <a:gd name="connsiteY2" fmla="*/ 0 h 498360"/>
              <a:gd name="connsiteX3" fmla="*/ 77 w 3494080"/>
              <a:gd name="connsiteY3" fmla="*/ 498360 h 498360"/>
              <a:gd name="connsiteX0" fmla="*/ 77 w 3763458"/>
              <a:gd name="connsiteY0" fmla="*/ 313222 h 318036"/>
              <a:gd name="connsiteX1" fmla="*/ 1595 w 3763458"/>
              <a:gd name="connsiteY1" fmla="*/ 0 h 318036"/>
              <a:gd name="connsiteX2" fmla="*/ 3763458 w 3763458"/>
              <a:gd name="connsiteY2" fmla="*/ 318036 h 318036"/>
              <a:gd name="connsiteX3" fmla="*/ 77 w 3763458"/>
              <a:gd name="connsiteY3" fmla="*/ 313222 h 318036"/>
            </a:gdLst>
            <a:ahLst/>
            <a:cxnLst>
              <a:cxn ang="0">
                <a:pos x="connsiteX0" y="connsiteY0"/>
              </a:cxn>
              <a:cxn ang="0">
                <a:pos x="connsiteX1" y="connsiteY1"/>
              </a:cxn>
              <a:cxn ang="0">
                <a:pos x="connsiteX2" y="connsiteY2"/>
              </a:cxn>
              <a:cxn ang="0">
                <a:pos x="connsiteX3" y="connsiteY3"/>
              </a:cxn>
            </a:cxnLst>
            <a:rect l="l" t="t" r="r" b="b"/>
            <a:pathLst>
              <a:path w="3763458" h="318036">
                <a:moveTo>
                  <a:pt x="77" y="313222"/>
                </a:moveTo>
                <a:cubicBezTo>
                  <a:pt x="-475" y="182909"/>
                  <a:pt x="2147" y="130313"/>
                  <a:pt x="1595" y="0"/>
                </a:cubicBezTo>
                <a:lnTo>
                  <a:pt x="3763458" y="318036"/>
                </a:lnTo>
                <a:lnTo>
                  <a:pt x="77" y="313222"/>
                </a:ln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latin typeface="Calibri Light"/>
                <a:cs typeface="Calibri Light"/>
              </a:rPr>
              <a:t> </a:t>
            </a:r>
          </a:p>
        </p:txBody>
      </p:sp>
      <p:sp>
        <p:nvSpPr>
          <p:cNvPr id="11" name="Text Placeholder 7">
            <a:extLst>
              <a:ext uri="{FF2B5EF4-FFF2-40B4-BE49-F238E27FC236}">
                <a16:creationId xmlns:a16="http://schemas.microsoft.com/office/drawing/2014/main" id="{5D3DD282-8E08-4EF6-9E31-F22E6E4DBED1}"/>
              </a:ext>
            </a:extLst>
          </p:cNvPr>
          <p:cNvSpPr txBox="1">
            <a:spLocks/>
          </p:cNvSpPr>
          <p:nvPr/>
        </p:nvSpPr>
        <p:spPr>
          <a:xfrm>
            <a:off x="381000" y="-36876"/>
            <a:ext cx="8124061" cy="1240532"/>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1E42"/>
                </a:solidFill>
                <a:effectLst/>
                <a:uLnTx/>
                <a:uFillTx/>
                <a:latin typeface="Calibri" panose="020F0502020204030204" pitchFamily="34" charset="0"/>
                <a:ea typeface="+mn-ea"/>
                <a:cs typeface="+mn-cs"/>
              </a:rPr>
              <a:t>Yale Master of Advanced Management (MAM) </a:t>
            </a:r>
          </a:p>
        </p:txBody>
      </p:sp>
      <p:sp>
        <p:nvSpPr>
          <p:cNvPr id="13" name="Rectangle 5">
            <a:extLst>
              <a:ext uri="{FF2B5EF4-FFF2-40B4-BE49-F238E27FC236}">
                <a16:creationId xmlns:a16="http://schemas.microsoft.com/office/drawing/2014/main" id="{11717EA6-F5FC-4449-918B-90E1BFE54A14}"/>
              </a:ext>
            </a:extLst>
          </p:cNvPr>
          <p:cNvSpPr>
            <a:spLocks noChangeArrowheads="1"/>
          </p:cNvSpPr>
          <p:nvPr/>
        </p:nvSpPr>
        <p:spPr bwMode="auto">
          <a:xfrm>
            <a:off x="3921125" y="36004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p>
        </p:txBody>
      </p:sp>
      <p:sp>
        <p:nvSpPr>
          <p:cNvPr id="14" name="Rectangle 5">
            <a:extLst>
              <a:ext uri="{FF2B5EF4-FFF2-40B4-BE49-F238E27FC236}">
                <a16:creationId xmlns:a16="http://schemas.microsoft.com/office/drawing/2014/main" id="{6FB204B5-9D92-4377-8CD9-0860233DC2A6}"/>
              </a:ext>
            </a:extLst>
          </p:cNvPr>
          <p:cNvSpPr>
            <a:spLocks noChangeArrowheads="1"/>
          </p:cNvSpPr>
          <p:nvPr/>
        </p:nvSpPr>
        <p:spPr bwMode="auto">
          <a:xfrm>
            <a:off x="3921125" y="36004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rgbClr val="000000"/>
              </a:solidFill>
            </a:endParaRPr>
          </a:p>
        </p:txBody>
      </p:sp>
      <p:pic>
        <p:nvPicPr>
          <p:cNvPr id="15" name="Picture 2">
            <a:extLst>
              <a:ext uri="{FF2B5EF4-FFF2-40B4-BE49-F238E27FC236}">
                <a16:creationId xmlns:a16="http://schemas.microsoft.com/office/drawing/2014/main" id="{F0CA1CC4-B921-474B-9241-1516BA5DF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636" y="1738233"/>
            <a:ext cx="1172190" cy="105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a:extLst>
              <a:ext uri="{FF2B5EF4-FFF2-40B4-BE49-F238E27FC236}">
                <a16:creationId xmlns:a16="http://schemas.microsoft.com/office/drawing/2014/main" id="{82009834-3291-4783-A69A-9C7026DD8D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6636" y="3206740"/>
            <a:ext cx="1152132" cy="103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a:extLst>
              <a:ext uri="{FF2B5EF4-FFF2-40B4-BE49-F238E27FC236}">
                <a16:creationId xmlns:a16="http://schemas.microsoft.com/office/drawing/2014/main" id="{48368205-12A1-4C59-BA6A-3B90262C66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6576" y="4773787"/>
            <a:ext cx="1172192" cy="944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a:extLst>
              <a:ext uri="{FF2B5EF4-FFF2-40B4-BE49-F238E27FC236}">
                <a16:creationId xmlns:a16="http://schemas.microsoft.com/office/drawing/2014/main" id="{816049BF-650B-4D65-B5DB-08C58FF82062}"/>
              </a:ext>
            </a:extLst>
          </p:cNvPr>
          <p:cNvSpPr/>
          <p:nvPr/>
        </p:nvSpPr>
        <p:spPr>
          <a:xfrm>
            <a:off x="961631" y="3142732"/>
            <a:ext cx="7197195" cy="1159551"/>
          </a:xfrm>
          <a:prstGeom prst="rect">
            <a:avLst/>
          </a:prstGeom>
          <a:solidFill>
            <a:schemeClr val="tx2">
              <a:lumMod val="20000"/>
              <a:lumOff val="80000"/>
              <a:alpha val="24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chemeClr val="tx1"/>
                </a:solidFill>
              </a:rPr>
              <a:t>Apply for Yale MAM: 		Spring 2024</a:t>
            </a:r>
          </a:p>
          <a:p>
            <a:r>
              <a:rPr lang="en-US" sz="2800" dirty="0">
                <a:solidFill>
                  <a:schemeClr val="tx1"/>
                </a:solidFill>
              </a:rPr>
              <a:t>Start Yale MAM: 			Aug 2024</a:t>
            </a:r>
          </a:p>
        </p:txBody>
      </p:sp>
      <p:sp>
        <p:nvSpPr>
          <p:cNvPr id="19" name="Rectangle 18">
            <a:extLst>
              <a:ext uri="{FF2B5EF4-FFF2-40B4-BE49-F238E27FC236}">
                <a16:creationId xmlns:a16="http://schemas.microsoft.com/office/drawing/2014/main" id="{775319E9-20DB-4F2D-8B62-566ABE36EEDF}"/>
              </a:ext>
            </a:extLst>
          </p:cNvPr>
          <p:cNvSpPr/>
          <p:nvPr/>
        </p:nvSpPr>
        <p:spPr>
          <a:xfrm>
            <a:off x="975206" y="4704791"/>
            <a:ext cx="7197195" cy="1159551"/>
          </a:xfrm>
          <a:prstGeom prst="rect">
            <a:avLst/>
          </a:prstGeom>
          <a:solidFill>
            <a:schemeClr val="tx2">
              <a:lumMod val="20000"/>
              <a:lumOff val="80000"/>
              <a:alpha val="24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chemeClr val="tx1"/>
                </a:solidFill>
              </a:rPr>
              <a:t>UBC MBA graduation: 	May 2025</a:t>
            </a:r>
          </a:p>
          <a:p>
            <a:r>
              <a:rPr lang="en-US" sz="2800" dirty="0">
                <a:solidFill>
                  <a:schemeClr val="tx1"/>
                </a:solidFill>
              </a:rPr>
              <a:t>Yale MAM graduation: 	May 2025</a:t>
            </a:r>
          </a:p>
        </p:txBody>
      </p:sp>
      <p:sp>
        <p:nvSpPr>
          <p:cNvPr id="20" name="Rectangle 19">
            <a:extLst>
              <a:ext uri="{FF2B5EF4-FFF2-40B4-BE49-F238E27FC236}">
                <a16:creationId xmlns:a16="http://schemas.microsoft.com/office/drawing/2014/main" id="{E5543C81-9846-49E1-BFD2-763DC4E22F9E}"/>
              </a:ext>
            </a:extLst>
          </p:cNvPr>
          <p:cNvSpPr/>
          <p:nvPr/>
        </p:nvSpPr>
        <p:spPr>
          <a:xfrm>
            <a:off x="962065" y="1637729"/>
            <a:ext cx="7210336" cy="1221640"/>
          </a:xfrm>
          <a:prstGeom prst="rect">
            <a:avLst/>
          </a:prstGeom>
          <a:solidFill>
            <a:schemeClr val="tx2">
              <a:lumMod val="20000"/>
              <a:lumOff val="80000"/>
              <a:alpha val="24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2800" dirty="0">
                <a:solidFill>
                  <a:schemeClr val="tx1"/>
                </a:solidFill>
              </a:rPr>
              <a:t>Start UBC MBA: 			Aug 2023</a:t>
            </a:r>
          </a:p>
        </p:txBody>
      </p:sp>
      <p:sp>
        <p:nvSpPr>
          <p:cNvPr id="2" name="Rectangle 1">
            <a:extLst>
              <a:ext uri="{FF2B5EF4-FFF2-40B4-BE49-F238E27FC236}">
                <a16:creationId xmlns:a16="http://schemas.microsoft.com/office/drawing/2014/main" id="{C5B0E353-6ECD-4D0B-AE65-4266FDF85897}"/>
              </a:ext>
            </a:extLst>
          </p:cNvPr>
          <p:cNvSpPr/>
          <p:nvPr/>
        </p:nvSpPr>
        <p:spPr>
          <a:xfrm>
            <a:off x="8915400" y="2081621"/>
            <a:ext cx="3048000" cy="3477875"/>
          </a:xfrm>
          <a:prstGeom prst="rect">
            <a:avLst/>
          </a:prstGeom>
        </p:spPr>
        <p:txBody>
          <a:bodyPr wrap="square">
            <a:spAutoFit/>
          </a:bodyPr>
          <a:lstStyle/>
          <a:p>
            <a:r>
              <a:rPr lang="en-US" sz="2000" b="1" dirty="0"/>
              <a:t>“Convening emerging global leaders</a:t>
            </a:r>
          </a:p>
          <a:p>
            <a:r>
              <a:rPr lang="en-US" sz="2000" b="1" dirty="0"/>
              <a:t> </a:t>
            </a:r>
          </a:p>
          <a:p>
            <a:r>
              <a:rPr lang="en-US" sz="2000" dirty="0"/>
              <a:t>The MAM is a one-year degree program for exceptional MBA graduates from top international business schools who aspire to become global leaders for business and society.”</a:t>
            </a:r>
          </a:p>
        </p:txBody>
      </p:sp>
    </p:spTree>
    <p:extLst>
      <p:ext uri="{BB962C8B-B14F-4D97-AF65-F5344CB8AC3E}">
        <p14:creationId xmlns:p14="http://schemas.microsoft.com/office/powerpoint/2010/main" val="639182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utoShape 6" descr="http://www.google.ca/url?sa=i&amp;source=images&amp;cd=&amp;docid=3GRY3b5-KEkTjM&amp;tbnid=cap2MgtwbftgEM:&amp;ved=0CAUQjBw&amp;url=http%3A%2F%2Fupload.wikimedia.org%2Fwikipedia%2Fcommons%2Fb%2Fb8%2FBangalore_India.jpg&amp;ei=V7QKVIapMZG2ogSuoID4Cg&amp;psig=AFQjCNGo9Dv03OWr7h-XFJcGdi48jPrxbQ&amp;ust=1410074071891028"/>
          <p:cNvSpPr>
            <a:spLocks noChangeAspect="1" noChangeArrowheads="1"/>
          </p:cNvSpPr>
          <p:nvPr/>
        </p:nvSpPr>
        <p:spPr bwMode="auto">
          <a:xfrm>
            <a:off x="1587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24" name="AutoShape 8" descr="http://www.google.ca/url?sa=i&amp;source=images&amp;cd=&amp;docid=3GRY3b5-KEkTjM&amp;tbnid=cap2MgtwbftgEM:&amp;ved=0CAUQjBw&amp;url=http%3A%2F%2Fupload.wikimedia.org%2Fwikipedia%2Fcommons%2Fb%2Fb8%2FBangalore_India.jpg&amp;ei=V7QKVIapMZG2ogSuoID4Cg&amp;psig=AFQjCNGo9Dv03OWr7h-XFJcGdi48jPrxbQ&amp;ust=1410074071891028"/>
          <p:cNvSpPr>
            <a:spLocks noChangeAspect="1" noChangeArrowheads="1"/>
          </p:cNvSpPr>
          <p:nvPr/>
        </p:nvSpPr>
        <p:spPr bwMode="auto">
          <a:xfrm>
            <a:off x="1739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25" name="AutoShape 10" descr="http://www.google.ca/url?sa=i&amp;source=images&amp;cd=&amp;docid=3GRY3b5-KEkTjM&amp;tbnid=cap2MgtwbftgEM:&amp;ved=0CAUQjBw&amp;url=http%3A%2F%2Fupload.wikimedia.org%2Fwikipedia%2Fcommons%2Fb%2Fb8%2FBangalore_India.jpg&amp;ei=V7QKVIapMZG2ogSuoID4Cg&amp;psig=AFQjCNGo9Dv03OWr7h-XFJcGdi48jPrxbQ&amp;ust=1410074071891028"/>
          <p:cNvSpPr>
            <a:spLocks noChangeAspect="1" noChangeArrowheads="1"/>
          </p:cNvSpPr>
          <p:nvPr/>
        </p:nvSpPr>
        <p:spPr bwMode="auto">
          <a:xfrm>
            <a:off x="1892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26" name="AutoShape 13" descr="http://www.google.ca/url?sa=i&amp;source=images&amp;cd=&amp;docid=oC6fko6KdbfFgM&amp;tbnid=Z61Wzki6QZg5QM:&amp;ved=0CAUQjBw&amp;url=http%3A%2F%2Ftravelinsider.qantas.com.au%2Fimages%2Fgallery%2Fqa0312_Santiago01_main.gif&amp;ei=QbQKVIPwHcq4ogTRhoKACQ&amp;psig=AFQjCNHYd1nkRoQD7Zp_NhMuvXvyF_P-uA&amp;ust=1410074049574436"/>
          <p:cNvSpPr>
            <a:spLocks noChangeAspect="1" noChangeArrowheads="1"/>
          </p:cNvSpPr>
          <p:nvPr/>
        </p:nvSpPr>
        <p:spPr bwMode="auto">
          <a:xfrm>
            <a:off x="2044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27" name="AutoShape 16" descr="http://www.google.ca/url?sa=i&amp;source=images&amp;cd=&amp;docid=voztM2kPp8CccM&amp;tbnid=fPuTzRc61KEtrM:&amp;ved=0CAUQjBw4HQ&amp;url=http%3A%2F%2Fimages.fineartamerica.com%2Fimages-medium-large-5%2Ftel-aviv-jaffa-shoreline-ron-shoshani.jpg&amp;ei=sbUKVLnjA9GyogTT84LIBg&amp;psig=AFQjCNFNFRTLtEmVF4QcKvDWlKcC7euToA&amp;ust=1410074417158427"/>
          <p:cNvSpPr>
            <a:spLocks noChangeAspect="1" noChangeArrowheads="1"/>
          </p:cNvSpPr>
          <p:nvPr/>
        </p:nvSpPr>
        <p:spPr bwMode="auto">
          <a:xfrm>
            <a:off x="2197100" y="473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solidFill>
                <a:prstClr val="black"/>
              </a:solidFill>
            </a:endParaRPr>
          </a:p>
        </p:txBody>
      </p:sp>
      <p:sp>
        <p:nvSpPr>
          <p:cNvPr id="15" name="Rectangle 3"/>
          <p:cNvSpPr txBox="1">
            <a:spLocks noChangeArrowheads="1"/>
          </p:cNvSpPr>
          <p:nvPr/>
        </p:nvSpPr>
        <p:spPr bwMode="auto">
          <a:xfrm>
            <a:off x="685800" y="1324305"/>
            <a:ext cx="10896600" cy="4031824"/>
          </a:xfrm>
          <a:prstGeom prst="rect">
            <a:avLst/>
          </a:prstGeom>
          <a:noFill/>
          <a:ln w="9525">
            <a:noFill/>
            <a:miter lim="800000"/>
            <a:headEnd/>
            <a:tailEnd/>
          </a:ln>
        </p:spPr>
        <p:txBody>
          <a:bodyPr/>
          <a:lstStyle/>
          <a:p>
            <a:pPr marL="228600">
              <a:defRPr/>
            </a:pPr>
            <a:endParaRPr lang="en-CA" altLang="en-US" sz="2600" dirty="0">
              <a:latin typeface="Calibri" pitchFamily="34" charset="0"/>
            </a:endParaRPr>
          </a:p>
          <a:p>
            <a:pPr>
              <a:defRPr/>
            </a:pPr>
            <a:r>
              <a:rPr lang="en-CA" altLang="en-US" sz="2800" dirty="0">
                <a:solidFill>
                  <a:srgbClr val="000000"/>
                </a:solidFill>
                <a:latin typeface="Calibri" pitchFamily="34" charset="0"/>
              </a:rPr>
              <a:t>	</a:t>
            </a:r>
          </a:p>
          <a:p>
            <a:pPr>
              <a:defRPr/>
            </a:pPr>
            <a:endParaRPr lang="en-CA" altLang="en-US" sz="1200" dirty="0">
              <a:solidFill>
                <a:srgbClr val="000000"/>
              </a:solidFill>
              <a:latin typeface="Calibri" pitchFamily="34" charset="0"/>
            </a:endParaRPr>
          </a:p>
          <a:p>
            <a:pPr marL="457200" indent="-228600"/>
            <a:r>
              <a:rPr lang="en-CA" altLang="en-US" sz="2800" dirty="0">
                <a:solidFill>
                  <a:schemeClr val="bg1">
                    <a:lumMod val="50000"/>
                  </a:schemeClr>
                </a:solidFill>
                <a:latin typeface="Calibri" panose="020F0502020204030204" pitchFamily="34" charset="0"/>
              </a:rPr>
              <a:t>TBC</a:t>
            </a:r>
          </a:p>
          <a:p>
            <a:pPr marL="457200" indent="-228600"/>
            <a:r>
              <a:rPr lang="en-CA" altLang="en-US" sz="2800" dirty="0">
                <a:solidFill>
                  <a:srgbClr val="000000"/>
                </a:solidFill>
                <a:latin typeface="Calibri" panose="020F0502020204030204" pitchFamily="34" charset="0"/>
              </a:rPr>
              <a:t>Manager, Global Learning</a:t>
            </a:r>
          </a:p>
          <a:p>
            <a:endParaRPr lang="en-CA" altLang="en-US" sz="2800" dirty="0">
              <a:solidFill>
                <a:srgbClr val="000000"/>
              </a:solidFill>
              <a:latin typeface="Calibri" panose="020F0502020204030204" pitchFamily="34" charset="0"/>
            </a:endParaRPr>
          </a:p>
          <a:p>
            <a:pPr>
              <a:defRPr/>
            </a:pPr>
            <a:r>
              <a:rPr lang="en-CA" altLang="en-US" sz="2800" dirty="0">
                <a:latin typeface="Calibri" pitchFamily="34" charset="0"/>
              </a:rPr>
              <a:t>   E: </a:t>
            </a:r>
            <a:r>
              <a:rPr lang="en-CA" altLang="en-US" sz="2800" dirty="0">
                <a:solidFill>
                  <a:srgbClr val="000000"/>
                </a:solidFill>
                <a:latin typeface="Calibri" pitchFamily="34" charset="0"/>
                <a:hlinkClick r:id="rId3"/>
              </a:rPr>
              <a:t>RHLglobal@sauder.ubc.ca</a:t>
            </a:r>
            <a:endParaRPr lang="en-CA" altLang="en-US" sz="2800" dirty="0">
              <a:solidFill>
                <a:srgbClr val="000000"/>
              </a:solidFill>
              <a:latin typeface="Calibri" pitchFamily="34" charset="0"/>
            </a:endParaRPr>
          </a:p>
          <a:p>
            <a:pPr>
              <a:defRPr/>
            </a:pPr>
            <a:endParaRPr lang="en-CA" altLang="en-US" sz="2800" dirty="0">
              <a:solidFill>
                <a:srgbClr val="000000"/>
              </a:solidFill>
              <a:latin typeface="Calibri" pitchFamily="34" charset="0"/>
            </a:endParaRPr>
          </a:p>
          <a:p>
            <a:pPr lvl="1">
              <a:defRPr/>
            </a:pPr>
            <a:endParaRPr lang="en-CA" altLang="en-US" sz="2800" dirty="0">
              <a:solidFill>
                <a:srgbClr val="000000"/>
              </a:solidFill>
              <a:latin typeface="Calibri" pitchFamily="34" charset="0"/>
            </a:endParaRPr>
          </a:p>
          <a:p>
            <a:pPr>
              <a:defRPr/>
            </a:pPr>
            <a:endParaRPr lang="en-CA" altLang="en-US" sz="2800" dirty="0">
              <a:solidFill>
                <a:srgbClr val="000000"/>
              </a:solidFill>
              <a:latin typeface="Calibri" pitchFamily="34" charset="0"/>
            </a:endParaRPr>
          </a:p>
          <a:p>
            <a:pPr>
              <a:spcBef>
                <a:spcPts val="600"/>
              </a:spcBef>
            </a:pPr>
            <a:endParaRPr lang="en-US" sz="2400" i="1" dirty="0"/>
          </a:p>
        </p:txBody>
      </p:sp>
      <p:sp>
        <p:nvSpPr>
          <p:cNvPr id="13" name="Triangle 8">
            <a:extLst>
              <a:ext uri="{FF2B5EF4-FFF2-40B4-BE49-F238E27FC236}">
                <a16:creationId xmlns:a16="http://schemas.microsoft.com/office/drawing/2014/main" id="{36D86EB3-CE25-4DC4-834F-0482311A2099}"/>
              </a:ext>
            </a:extLst>
          </p:cNvPr>
          <p:cNvSpPr/>
          <p:nvPr/>
        </p:nvSpPr>
        <p:spPr>
          <a:xfrm>
            <a:off x="0" y="6544778"/>
            <a:ext cx="3760520" cy="313223"/>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Lst>
            <a:ahLst/>
            <a:cxnLst>
              <a:cxn ang="0">
                <a:pos x="connsiteX0" y="connsiteY0"/>
              </a:cxn>
              <a:cxn ang="0">
                <a:pos x="connsiteX1" y="connsiteY1"/>
              </a:cxn>
              <a:cxn ang="0">
                <a:pos x="connsiteX2" y="connsiteY2"/>
              </a:cxn>
              <a:cxn ang="0">
                <a:pos x="connsiteX3" y="connsiteY3"/>
              </a:cxn>
            </a:cxnLst>
            <a:rect l="l" t="t" r="r" b="b"/>
            <a:pathLst>
              <a:path w="3760520" h="313222">
                <a:moveTo>
                  <a:pt x="77" y="313222"/>
                </a:moveTo>
                <a:cubicBezTo>
                  <a:pt x="-475" y="182909"/>
                  <a:pt x="2147" y="130313"/>
                  <a:pt x="1595" y="0"/>
                </a:cubicBezTo>
                <a:lnTo>
                  <a:pt x="3760520" y="313221"/>
                </a:lnTo>
                <a:lnTo>
                  <a:pt x="77" y="313222"/>
                </a:lnTo>
                <a:close/>
              </a:path>
            </a:pathLst>
          </a:cu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latin typeface="Calibri Light"/>
              <a:cs typeface="Calibri Light"/>
            </a:endParaRPr>
          </a:p>
        </p:txBody>
      </p:sp>
      <p:sp>
        <p:nvSpPr>
          <p:cNvPr id="18" name="Triangle 8">
            <a:extLst>
              <a:ext uri="{FF2B5EF4-FFF2-40B4-BE49-F238E27FC236}">
                <a16:creationId xmlns:a16="http://schemas.microsoft.com/office/drawing/2014/main" id="{576A15C3-FDF7-49E5-8BA7-82F54878D248}"/>
              </a:ext>
            </a:extLst>
          </p:cNvPr>
          <p:cNvSpPr/>
          <p:nvPr/>
        </p:nvSpPr>
        <p:spPr>
          <a:xfrm flipH="1">
            <a:off x="-58639" y="6437460"/>
            <a:ext cx="12250638" cy="419419"/>
          </a:xfrm>
          <a:custGeom>
            <a:avLst/>
            <a:gdLst>
              <a:gd name="connsiteX0" fmla="*/ 0 w 1905000"/>
              <a:gd name="connsiteY0" fmla="*/ 838200 h 838200"/>
              <a:gd name="connsiteX1" fmla="*/ 952500 w 1905000"/>
              <a:gd name="connsiteY1" fmla="*/ 0 h 838200"/>
              <a:gd name="connsiteX2" fmla="*/ 1905000 w 1905000"/>
              <a:gd name="connsiteY2" fmla="*/ 838200 h 838200"/>
              <a:gd name="connsiteX3" fmla="*/ 0 w 1905000"/>
              <a:gd name="connsiteY3" fmla="*/ 838200 h 838200"/>
              <a:gd name="connsiteX0" fmla="*/ 21535 w 1926535"/>
              <a:gd name="connsiteY0" fmla="*/ 500270 h 500270"/>
              <a:gd name="connsiteX1" fmla="*/ 0 w 1926535"/>
              <a:gd name="connsiteY1" fmla="*/ 0 h 500270"/>
              <a:gd name="connsiteX2" fmla="*/ 1926535 w 1926535"/>
              <a:gd name="connsiteY2" fmla="*/ 500270 h 500270"/>
              <a:gd name="connsiteX3" fmla="*/ 21535 w 1926535"/>
              <a:gd name="connsiteY3" fmla="*/ 500270 h 500270"/>
              <a:gd name="connsiteX0" fmla="*/ 21535 w 3357770"/>
              <a:gd name="connsiteY0" fmla="*/ 500270 h 500270"/>
              <a:gd name="connsiteX1" fmla="*/ 0 w 3357770"/>
              <a:gd name="connsiteY1" fmla="*/ 0 h 500270"/>
              <a:gd name="connsiteX2" fmla="*/ 3357770 w 3357770"/>
              <a:gd name="connsiteY2" fmla="*/ 231913 h 500270"/>
              <a:gd name="connsiteX3" fmla="*/ 21535 w 3357770"/>
              <a:gd name="connsiteY3" fmla="*/ 500270 h 500270"/>
              <a:gd name="connsiteX0" fmla="*/ 1657 w 3357770"/>
              <a:gd name="connsiteY0" fmla="*/ 390940 h 390940"/>
              <a:gd name="connsiteX1" fmla="*/ 0 w 3357770"/>
              <a:gd name="connsiteY1" fmla="*/ 0 h 390940"/>
              <a:gd name="connsiteX2" fmla="*/ 3357770 w 3357770"/>
              <a:gd name="connsiteY2" fmla="*/ 231913 h 390940"/>
              <a:gd name="connsiteX3" fmla="*/ 1657 w 3357770"/>
              <a:gd name="connsiteY3" fmla="*/ 390940 h 390940"/>
              <a:gd name="connsiteX0" fmla="*/ 1657 w 3357770"/>
              <a:gd name="connsiteY0" fmla="*/ 430697 h 430697"/>
              <a:gd name="connsiteX1" fmla="*/ 0 w 3357770"/>
              <a:gd name="connsiteY1" fmla="*/ 0 h 430697"/>
              <a:gd name="connsiteX2" fmla="*/ 3357770 w 3357770"/>
              <a:gd name="connsiteY2" fmla="*/ 231913 h 430697"/>
              <a:gd name="connsiteX3" fmla="*/ 1657 w 3357770"/>
              <a:gd name="connsiteY3" fmla="*/ 430697 h 430697"/>
              <a:gd name="connsiteX0" fmla="*/ 1657 w 3347831"/>
              <a:gd name="connsiteY0" fmla="*/ 430697 h 430697"/>
              <a:gd name="connsiteX1" fmla="*/ 0 w 3347831"/>
              <a:gd name="connsiteY1" fmla="*/ 0 h 430697"/>
              <a:gd name="connsiteX2" fmla="*/ 3347831 w 3347831"/>
              <a:gd name="connsiteY2" fmla="*/ 112644 h 430697"/>
              <a:gd name="connsiteX3" fmla="*/ 1657 w 3347831"/>
              <a:gd name="connsiteY3" fmla="*/ 430697 h 430697"/>
              <a:gd name="connsiteX0" fmla="*/ 1657 w 3318014"/>
              <a:gd name="connsiteY0" fmla="*/ 430697 h 430697"/>
              <a:gd name="connsiteX1" fmla="*/ 0 w 3318014"/>
              <a:gd name="connsiteY1" fmla="*/ 0 h 430697"/>
              <a:gd name="connsiteX2" fmla="*/ 3318014 w 3318014"/>
              <a:gd name="connsiteY2" fmla="*/ 331305 h 430697"/>
              <a:gd name="connsiteX3" fmla="*/ 1657 w 3318014"/>
              <a:gd name="connsiteY3" fmla="*/ 430697 h 430697"/>
              <a:gd name="connsiteX0" fmla="*/ 1657 w 3308075"/>
              <a:gd name="connsiteY0" fmla="*/ 430697 h 430697"/>
              <a:gd name="connsiteX1" fmla="*/ 0 w 3308075"/>
              <a:gd name="connsiteY1" fmla="*/ 0 h 430697"/>
              <a:gd name="connsiteX2" fmla="*/ 3308075 w 3308075"/>
              <a:gd name="connsiteY2" fmla="*/ 430696 h 430697"/>
              <a:gd name="connsiteX3" fmla="*/ 1657 w 3308075"/>
              <a:gd name="connsiteY3" fmla="*/ 430697 h 430697"/>
              <a:gd name="connsiteX0" fmla="*/ 1657 w 3292200"/>
              <a:gd name="connsiteY0" fmla="*/ 430697 h 433871"/>
              <a:gd name="connsiteX1" fmla="*/ 0 w 3292200"/>
              <a:gd name="connsiteY1" fmla="*/ 0 h 433871"/>
              <a:gd name="connsiteX2" fmla="*/ 3292200 w 3292200"/>
              <a:gd name="connsiteY2" fmla="*/ 433871 h 433871"/>
              <a:gd name="connsiteX3" fmla="*/ 1657 w 3292200"/>
              <a:gd name="connsiteY3" fmla="*/ 430697 h 433871"/>
              <a:gd name="connsiteX0" fmla="*/ 77 w 3290620"/>
              <a:gd name="connsiteY0" fmla="*/ 430697 h 433871"/>
              <a:gd name="connsiteX1" fmla="*/ 1595 w 3290620"/>
              <a:gd name="connsiteY1" fmla="*/ 0 h 433871"/>
              <a:gd name="connsiteX2" fmla="*/ 3290620 w 3290620"/>
              <a:gd name="connsiteY2" fmla="*/ 433871 h 433871"/>
              <a:gd name="connsiteX3" fmla="*/ 77 w 3290620"/>
              <a:gd name="connsiteY3" fmla="*/ 430697 h 433871"/>
              <a:gd name="connsiteX0" fmla="*/ 1657 w 3289025"/>
              <a:gd name="connsiteY0" fmla="*/ 1075222 h 1075222"/>
              <a:gd name="connsiteX1" fmla="*/ 0 w 3289025"/>
              <a:gd name="connsiteY1" fmla="*/ 0 h 1075222"/>
              <a:gd name="connsiteX2" fmla="*/ 3289025 w 3289025"/>
              <a:gd name="connsiteY2" fmla="*/ 433871 h 1075222"/>
              <a:gd name="connsiteX3" fmla="*/ 1657 w 3289025"/>
              <a:gd name="connsiteY3" fmla="*/ 1075222 h 1075222"/>
              <a:gd name="connsiteX0" fmla="*/ 1657 w 3289025"/>
              <a:gd name="connsiteY0" fmla="*/ 641351 h 641351"/>
              <a:gd name="connsiteX1" fmla="*/ 0 w 3289025"/>
              <a:gd name="connsiteY1" fmla="*/ 404329 h 641351"/>
              <a:gd name="connsiteX2" fmla="*/ 3289025 w 3289025"/>
              <a:gd name="connsiteY2" fmla="*/ 0 h 641351"/>
              <a:gd name="connsiteX3" fmla="*/ 1657 w 3289025"/>
              <a:gd name="connsiteY3" fmla="*/ 641351 h 641351"/>
              <a:gd name="connsiteX0" fmla="*/ 77 w 3287445"/>
              <a:gd name="connsiteY0" fmla="*/ 641351 h 641351"/>
              <a:gd name="connsiteX1" fmla="*/ 1595 w 3287445"/>
              <a:gd name="connsiteY1" fmla="*/ 328129 h 641351"/>
              <a:gd name="connsiteX2" fmla="*/ 3287445 w 3287445"/>
              <a:gd name="connsiteY2" fmla="*/ 0 h 641351"/>
              <a:gd name="connsiteX3" fmla="*/ 77 w 3287445"/>
              <a:gd name="connsiteY3" fmla="*/ 641351 h 641351"/>
              <a:gd name="connsiteX0" fmla="*/ 77 w 3760520"/>
              <a:gd name="connsiteY0" fmla="*/ 313222 h 313222"/>
              <a:gd name="connsiteX1" fmla="*/ 1595 w 3760520"/>
              <a:gd name="connsiteY1" fmla="*/ 0 h 313222"/>
              <a:gd name="connsiteX2" fmla="*/ 3760520 w 3760520"/>
              <a:gd name="connsiteY2" fmla="*/ 313221 h 313222"/>
              <a:gd name="connsiteX3" fmla="*/ 77 w 3760520"/>
              <a:gd name="connsiteY3" fmla="*/ 313222 h 313222"/>
              <a:gd name="connsiteX0" fmla="*/ 77 w 3494080"/>
              <a:gd name="connsiteY0" fmla="*/ 498360 h 498360"/>
              <a:gd name="connsiteX1" fmla="*/ 1595 w 3494080"/>
              <a:gd name="connsiteY1" fmla="*/ 185138 h 498360"/>
              <a:gd name="connsiteX2" fmla="*/ 3494080 w 3494080"/>
              <a:gd name="connsiteY2" fmla="*/ 0 h 498360"/>
              <a:gd name="connsiteX3" fmla="*/ 77 w 3494080"/>
              <a:gd name="connsiteY3" fmla="*/ 498360 h 498360"/>
              <a:gd name="connsiteX0" fmla="*/ 77 w 3763458"/>
              <a:gd name="connsiteY0" fmla="*/ 313222 h 318036"/>
              <a:gd name="connsiteX1" fmla="*/ 1595 w 3763458"/>
              <a:gd name="connsiteY1" fmla="*/ 0 h 318036"/>
              <a:gd name="connsiteX2" fmla="*/ 3763458 w 3763458"/>
              <a:gd name="connsiteY2" fmla="*/ 318036 h 318036"/>
              <a:gd name="connsiteX3" fmla="*/ 77 w 3763458"/>
              <a:gd name="connsiteY3" fmla="*/ 313222 h 318036"/>
            </a:gdLst>
            <a:ahLst/>
            <a:cxnLst>
              <a:cxn ang="0">
                <a:pos x="connsiteX0" y="connsiteY0"/>
              </a:cxn>
              <a:cxn ang="0">
                <a:pos x="connsiteX1" y="connsiteY1"/>
              </a:cxn>
              <a:cxn ang="0">
                <a:pos x="connsiteX2" y="connsiteY2"/>
              </a:cxn>
              <a:cxn ang="0">
                <a:pos x="connsiteX3" y="connsiteY3"/>
              </a:cxn>
            </a:cxnLst>
            <a:rect l="l" t="t" r="r" b="b"/>
            <a:pathLst>
              <a:path w="3763458" h="318036">
                <a:moveTo>
                  <a:pt x="77" y="313222"/>
                </a:moveTo>
                <a:cubicBezTo>
                  <a:pt x="-475" y="182909"/>
                  <a:pt x="2147" y="130313"/>
                  <a:pt x="1595" y="0"/>
                </a:cubicBezTo>
                <a:lnTo>
                  <a:pt x="3763458" y="318036"/>
                </a:lnTo>
                <a:lnTo>
                  <a:pt x="77" y="313222"/>
                </a:lnTo>
                <a:close/>
              </a:path>
            </a:pathLst>
          </a:custGeom>
          <a:solidFill>
            <a:srgbClr val="65B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1" dirty="0">
                <a:latin typeface="Calibri Light"/>
                <a:cs typeface="Calibri Light"/>
              </a:rPr>
              <a:t> </a:t>
            </a:r>
          </a:p>
        </p:txBody>
      </p:sp>
      <p:sp>
        <p:nvSpPr>
          <p:cNvPr id="21" name="Text Placeholder 7">
            <a:extLst>
              <a:ext uri="{FF2B5EF4-FFF2-40B4-BE49-F238E27FC236}">
                <a16:creationId xmlns:a16="http://schemas.microsoft.com/office/drawing/2014/main" id="{0B9CCB6A-9D0B-447F-8EB3-65912B487C9F}"/>
              </a:ext>
            </a:extLst>
          </p:cNvPr>
          <p:cNvSpPr txBox="1">
            <a:spLocks/>
          </p:cNvSpPr>
          <p:nvPr/>
        </p:nvSpPr>
        <p:spPr>
          <a:xfrm>
            <a:off x="381000" y="303577"/>
            <a:ext cx="7086600" cy="976624"/>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en-US" sz="3600" b="1" kern="0" dirty="0">
                <a:solidFill>
                  <a:srgbClr val="92D050"/>
                </a:solidFill>
              </a:rPr>
              <a:t>RHL Contacts – Global Learning</a:t>
            </a:r>
            <a:endParaRPr lang="en-US" sz="3600" dirty="0">
              <a:solidFill>
                <a:srgbClr val="92D050"/>
              </a:solidFill>
            </a:endParaRPr>
          </a:p>
        </p:txBody>
      </p:sp>
    </p:spTree>
    <p:extLst>
      <p:ext uri="{BB962C8B-B14F-4D97-AF65-F5344CB8AC3E}">
        <p14:creationId xmlns:p14="http://schemas.microsoft.com/office/powerpoint/2010/main" val="346533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C389E879-1C27-4C36-B38E-B4A48377D266}"/>
              </a:ext>
            </a:extLst>
          </p:cNvPr>
          <p:cNvPicPr>
            <a:picLocks noGrp="1" noChangeAspect="1"/>
          </p:cNvPicPr>
          <p:nvPr>
            <p:ph type="pic" idx="1"/>
          </p:nvPr>
        </p:nvPicPr>
        <p:blipFill rotWithShape="1">
          <a:blip r:embed="rId3"/>
          <a:srcRect l="21971" t="2221" r="23759" b="6638"/>
          <a:stretch/>
        </p:blipFill>
        <p:spPr>
          <a:xfrm>
            <a:off x="7291907" y="1092013"/>
            <a:ext cx="4896283" cy="5441190"/>
          </a:xfrm>
        </p:spPr>
      </p:pic>
      <p:sp>
        <p:nvSpPr>
          <p:cNvPr id="7" name="Text Placeholder 7">
            <a:extLst>
              <a:ext uri="{FF2B5EF4-FFF2-40B4-BE49-F238E27FC236}">
                <a16:creationId xmlns:a16="http://schemas.microsoft.com/office/drawing/2014/main" id="{06BAA6E3-88EF-41D0-9E75-F98E1D27B33F}"/>
              </a:ext>
            </a:extLst>
          </p:cNvPr>
          <p:cNvSpPr txBox="1">
            <a:spLocks/>
          </p:cNvSpPr>
          <p:nvPr/>
        </p:nvSpPr>
        <p:spPr>
          <a:xfrm>
            <a:off x="-26504" y="445683"/>
            <a:ext cx="8630083" cy="976624"/>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8BE20"/>
                </a:solidFill>
                <a:effectLst/>
                <a:uLnTx/>
                <a:uFillTx/>
                <a:latin typeface="Calibri" panose="020F0502020204030204" pitchFamily="34" charset="0"/>
                <a:ea typeface="+mn-ea"/>
                <a:cs typeface="+mn-cs"/>
              </a:rPr>
              <a:t>UBC MBA Global Learning Opportunities</a:t>
            </a:r>
          </a:p>
        </p:txBody>
      </p:sp>
      <p:sp>
        <p:nvSpPr>
          <p:cNvPr id="9" name="Rectangle 8">
            <a:extLst>
              <a:ext uri="{FF2B5EF4-FFF2-40B4-BE49-F238E27FC236}">
                <a16:creationId xmlns:a16="http://schemas.microsoft.com/office/drawing/2014/main" id="{4F02F4D0-FAFE-45DB-A30A-E967EE3D0EF7}"/>
              </a:ext>
            </a:extLst>
          </p:cNvPr>
          <p:cNvSpPr/>
          <p:nvPr/>
        </p:nvSpPr>
        <p:spPr>
          <a:xfrm>
            <a:off x="457200" y="1752600"/>
            <a:ext cx="8077200" cy="4247317"/>
          </a:xfrm>
          <a:prstGeom prst="rect">
            <a:avLst/>
          </a:prstGeom>
        </p:spPr>
        <p:txBody>
          <a:bodyPr wrap="square">
            <a:spAutoFit/>
          </a:bodyPr>
          <a:lstStyle/>
          <a:p>
            <a:pPr marL="457200" indent="-457200">
              <a:buFont typeface="Wingdings" panose="05000000000000000000" pitchFamily="2" charset="2"/>
              <a:buChar char="v"/>
            </a:pPr>
            <a:r>
              <a:rPr lang="en-US" altLang="en-US" sz="3000" dirty="0">
                <a:solidFill>
                  <a:srgbClr val="000000"/>
                </a:solidFill>
                <a:latin typeface="Calibri" panose="020F0502020204030204" pitchFamily="34" charset="0"/>
              </a:rPr>
              <a:t>Global Immersion (Feb. 2024)</a:t>
            </a:r>
          </a:p>
          <a:p>
            <a:pPr marL="457200" indent="-457200">
              <a:buFont typeface="Wingdings" panose="05000000000000000000" pitchFamily="2" charset="2"/>
              <a:buChar char="v"/>
            </a:pPr>
            <a:endParaRPr lang="en-US" altLang="en-US" sz="3000" dirty="0">
              <a:solidFill>
                <a:srgbClr val="000000"/>
              </a:solidFill>
              <a:latin typeface="Calibri" panose="020F0502020204030204" pitchFamily="34" charset="0"/>
            </a:endParaRPr>
          </a:p>
          <a:p>
            <a:pPr marL="457200" indent="-457200">
              <a:buFont typeface="Wingdings" panose="05000000000000000000" pitchFamily="2" charset="2"/>
              <a:buChar char="v"/>
            </a:pPr>
            <a:r>
              <a:rPr lang="en-US" altLang="en-US" sz="3000" dirty="0">
                <a:solidFill>
                  <a:srgbClr val="000000"/>
                </a:solidFill>
                <a:latin typeface="Calibri" panose="020F0502020204030204" pitchFamily="34" charset="0"/>
              </a:rPr>
              <a:t>Exchange (Fall 2024)</a:t>
            </a:r>
          </a:p>
          <a:p>
            <a:pPr marL="457200" indent="-457200">
              <a:buFont typeface="Wingdings" panose="05000000000000000000" pitchFamily="2" charset="2"/>
              <a:buChar char="v"/>
            </a:pPr>
            <a:endParaRPr lang="en-US" altLang="en-US" sz="3000" dirty="0">
              <a:solidFill>
                <a:srgbClr val="000000"/>
              </a:solidFill>
              <a:latin typeface="Calibri" panose="020F0502020204030204" pitchFamily="34" charset="0"/>
            </a:endParaRPr>
          </a:p>
          <a:p>
            <a:pPr marL="457200" indent="-457200">
              <a:buFont typeface="Wingdings" panose="05000000000000000000" pitchFamily="2" charset="2"/>
              <a:buChar char="v"/>
            </a:pPr>
            <a:r>
              <a:rPr lang="en-US" altLang="en-US" sz="3000" dirty="0">
                <a:solidFill>
                  <a:srgbClr val="000000"/>
                </a:solidFill>
                <a:latin typeface="Calibri" panose="020F0502020204030204" pitchFamily="34" charset="0"/>
              </a:rPr>
              <a:t>Global Network Week (October 2024)</a:t>
            </a:r>
          </a:p>
          <a:p>
            <a:pPr marL="457200" indent="-457200">
              <a:buFont typeface="Wingdings" panose="05000000000000000000" pitchFamily="2" charset="2"/>
              <a:buChar char="v"/>
            </a:pPr>
            <a:endParaRPr lang="en-US" altLang="en-US" sz="3000" dirty="0">
              <a:solidFill>
                <a:srgbClr val="000000"/>
              </a:solidFill>
              <a:latin typeface="Calibri" panose="020F0502020204030204" pitchFamily="34" charset="0"/>
            </a:endParaRPr>
          </a:p>
          <a:p>
            <a:pPr marL="457200" indent="-457200">
              <a:buFont typeface="Wingdings" panose="05000000000000000000" pitchFamily="2" charset="2"/>
              <a:buChar char="v"/>
            </a:pPr>
            <a:r>
              <a:rPr lang="en-US" altLang="en-US" sz="3000" dirty="0">
                <a:solidFill>
                  <a:srgbClr val="000000"/>
                </a:solidFill>
                <a:latin typeface="Calibri" panose="020F0502020204030204" pitchFamily="34" charset="0"/>
              </a:rPr>
              <a:t>Global Network SNOCS (Fall 2024)</a:t>
            </a:r>
          </a:p>
          <a:p>
            <a:pPr lvl="0"/>
            <a:endParaRPr lang="en-US" altLang="en-US" sz="3000" dirty="0">
              <a:solidFill>
                <a:srgbClr val="000000"/>
              </a:solidFill>
              <a:latin typeface="Calibri" panose="020F0502020204030204" pitchFamily="34" charset="0"/>
            </a:endParaRPr>
          </a:p>
          <a:p>
            <a:pPr marL="457200" lvl="0" indent="-457200">
              <a:buFont typeface="Wingdings" panose="05000000000000000000" pitchFamily="2" charset="2"/>
              <a:buChar char="v"/>
            </a:pPr>
            <a:r>
              <a:rPr lang="en-US" altLang="en-US" sz="3000" dirty="0">
                <a:solidFill>
                  <a:srgbClr val="000000"/>
                </a:solidFill>
                <a:latin typeface="Calibri" panose="020F0502020204030204" pitchFamily="34" charset="0"/>
              </a:rPr>
              <a:t>UBC MBA-Yale MAM Dual Degree</a:t>
            </a:r>
          </a:p>
        </p:txBody>
      </p:sp>
    </p:spTree>
    <p:extLst>
      <p:ext uri="{BB962C8B-B14F-4D97-AF65-F5344CB8AC3E}">
        <p14:creationId xmlns:p14="http://schemas.microsoft.com/office/powerpoint/2010/main" val="3922608194"/>
      </p:ext>
    </p:extLst>
  </p:cSld>
  <p:clrMapOvr>
    <a:masterClrMapping/>
  </p:clrMapOvr>
  <mc:AlternateContent xmlns:mc="http://schemas.openxmlformats.org/markup-compatibility/2006" xmlns:p14="http://schemas.microsoft.com/office/powerpoint/2010/main">
    <mc:Choice Requires="p14">
      <p:transition p14:dur="0" advTm="7000"/>
    </mc:Choice>
    <mc:Fallback xmlns="">
      <p:transition advTm="7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view of a city&#10;&#10;Description automatically generated">
            <a:extLst>
              <a:ext uri="{FF2B5EF4-FFF2-40B4-BE49-F238E27FC236}">
                <a16:creationId xmlns:a16="http://schemas.microsoft.com/office/drawing/2014/main" id="{4218AB2D-B950-8C42-B8E0-E8CD12EED3DF}"/>
              </a:ext>
            </a:extLst>
          </p:cNvPr>
          <p:cNvPicPr>
            <a:picLocks noGrp="1" noChangeAspect="1"/>
          </p:cNvPicPr>
          <p:nvPr>
            <p:ph type="pic" idx="1"/>
          </p:nvPr>
        </p:nvPicPr>
        <p:blipFill>
          <a:blip r:embed="rId2"/>
          <a:srcRect l="56" r="56"/>
          <a:stretch>
            <a:fillRect/>
          </a:stretch>
        </p:blipFill>
        <p:spPr/>
      </p:pic>
      <p:sp>
        <p:nvSpPr>
          <p:cNvPr id="3" name="Text Placeholder 2">
            <a:extLst>
              <a:ext uri="{FF2B5EF4-FFF2-40B4-BE49-F238E27FC236}">
                <a16:creationId xmlns:a16="http://schemas.microsoft.com/office/drawing/2014/main" id="{6B7A40FB-6DA1-5E4C-9B87-383623283470}"/>
              </a:ext>
            </a:extLst>
          </p:cNvPr>
          <p:cNvSpPr>
            <a:spLocks noGrp="1"/>
          </p:cNvSpPr>
          <p:nvPr>
            <p:ph type="body" sz="quarter" idx="10"/>
          </p:nvPr>
        </p:nvSpPr>
        <p:spPr>
          <a:xfrm>
            <a:off x="455585" y="2895600"/>
            <a:ext cx="11277600" cy="1371600"/>
          </a:xfrm>
        </p:spPr>
        <p:txBody>
          <a:bodyPr/>
          <a:lstStyle/>
          <a:p>
            <a:pPr algn="l"/>
            <a:r>
              <a:rPr lang="en-US" dirty="0"/>
              <a:t>Questions?</a:t>
            </a:r>
          </a:p>
        </p:txBody>
      </p:sp>
    </p:spTree>
    <p:extLst>
      <p:ext uri="{BB962C8B-B14F-4D97-AF65-F5344CB8AC3E}">
        <p14:creationId xmlns:p14="http://schemas.microsoft.com/office/powerpoint/2010/main" val="42017491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18BDE5F-C03D-4FB8-8BB6-305BC5DEB237}"/>
              </a:ext>
            </a:extLst>
          </p:cNvPr>
          <p:cNvSpPr txBox="1">
            <a:spLocks/>
          </p:cNvSpPr>
          <p:nvPr/>
        </p:nvSpPr>
        <p:spPr>
          <a:xfrm>
            <a:off x="381000" y="250125"/>
            <a:ext cx="8596316" cy="734732"/>
          </a:xfrm>
          <a:prstGeom prst="rect">
            <a:avLst/>
          </a:prstGeom>
        </p:spPr>
        <p:txBody>
          <a:bodyPr vert="horz" lIns="121920" tIns="60960" rIns="121920" bIns="60960" rtlCol="0">
            <a:noAutofit/>
          </a:bodyPr>
          <a:lstStyle>
            <a:lvl1pPr marL="0" indent="0" algn="l" defTabSz="685800" rtl="0" eaLnBrk="1" latinLnBrk="0" hangingPunct="1">
              <a:lnSpc>
                <a:spcPct val="90000"/>
              </a:lnSpc>
              <a:spcBef>
                <a:spcPts val="750"/>
              </a:spcBef>
              <a:buFont typeface="Arial" panose="020B0604020202020204" pitchFamily="34" charset="0"/>
              <a:buNone/>
              <a:defRPr sz="3600" b="1" i="0" kern="1200" spc="75" baseline="0">
                <a:solidFill>
                  <a:srgbClr val="65B333"/>
                </a:solidFill>
                <a:latin typeface="Stag Semibold" panose="02000503060000020004"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defTabSz="457200">
              <a:lnSpc>
                <a:spcPct val="100000"/>
              </a:lnSpc>
              <a:spcBef>
                <a:spcPts val="0"/>
              </a:spcBef>
              <a:defRPr/>
            </a:pPr>
            <a:r>
              <a:rPr lang="en-US" spc="0" dirty="0">
                <a:solidFill>
                  <a:srgbClr val="78BE20"/>
                </a:solidFill>
                <a:latin typeface="Calibri" panose="020F0502020204030204" pitchFamily="34" charset="0"/>
              </a:rPr>
              <a:t>UBC MBA Global Learning Opportunities</a:t>
            </a:r>
          </a:p>
        </p:txBody>
      </p:sp>
      <p:pic>
        <p:nvPicPr>
          <p:cNvPr id="4" name="Picture 3">
            <a:extLst>
              <a:ext uri="{FF2B5EF4-FFF2-40B4-BE49-F238E27FC236}">
                <a16:creationId xmlns:a16="http://schemas.microsoft.com/office/drawing/2014/main" id="{4DA546A1-ADD3-410F-B522-23DC62F17BD7}"/>
              </a:ext>
            </a:extLst>
          </p:cNvPr>
          <p:cNvPicPr>
            <a:picLocks noChangeAspect="1"/>
          </p:cNvPicPr>
          <p:nvPr/>
        </p:nvPicPr>
        <p:blipFill>
          <a:blip r:embed="rId3"/>
          <a:stretch>
            <a:fillRect/>
          </a:stretch>
        </p:blipFill>
        <p:spPr>
          <a:xfrm>
            <a:off x="2566356" y="796055"/>
            <a:ext cx="5177738" cy="5842300"/>
          </a:xfrm>
          <a:prstGeom prst="rect">
            <a:avLst/>
          </a:prstGeom>
        </p:spPr>
      </p:pic>
      <p:sp>
        <p:nvSpPr>
          <p:cNvPr id="13" name="Oval 12">
            <a:extLst>
              <a:ext uri="{FF2B5EF4-FFF2-40B4-BE49-F238E27FC236}">
                <a16:creationId xmlns:a16="http://schemas.microsoft.com/office/drawing/2014/main" id="{550539FD-2F0A-4E73-AFA0-F2E53D83C550}"/>
              </a:ext>
            </a:extLst>
          </p:cNvPr>
          <p:cNvSpPr/>
          <p:nvPr/>
        </p:nvSpPr>
        <p:spPr>
          <a:xfrm>
            <a:off x="2566356" y="5321484"/>
            <a:ext cx="1974455" cy="825684"/>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774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918BDE5F-C03D-4FB8-8BB6-305BC5DEB237}"/>
              </a:ext>
            </a:extLst>
          </p:cNvPr>
          <p:cNvSpPr txBox="1">
            <a:spLocks/>
          </p:cNvSpPr>
          <p:nvPr/>
        </p:nvSpPr>
        <p:spPr>
          <a:xfrm>
            <a:off x="304800" y="314219"/>
            <a:ext cx="8686800" cy="734732"/>
          </a:xfrm>
          <a:prstGeom prst="rect">
            <a:avLst/>
          </a:prstGeom>
        </p:spPr>
        <p:txBody>
          <a:bodyPr vert="horz" lIns="121920" tIns="60960" rIns="121920" bIns="60960" rtlCol="0">
            <a:noAutofit/>
          </a:bodyPr>
          <a:lstStyle>
            <a:lvl1pPr marL="0" indent="0" algn="l" defTabSz="685800" rtl="0" eaLnBrk="1" latinLnBrk="0" hangingPunct="1">
              <a:lnSpc>
                <a:spcPct val="90000"/>
              </a:lnSpc>
              <a:spcBef>
                <a:spcPts val="750"/>
              </a:spcBef>
              <a:buFont typeface="Arial" panose="020B0604020202020204" pitchFamily="34" charset="0"/>
              <a:buNone/>
              <a:defRPr sz="3600" b="1" i="0" kern="1200" spc="75" baseline="0">
                <a:solidFill>
                  <a:srgbClr val="65B333"/>
                </a:solidFill>
                <a:latin typeface="Stag Semibold" panose="02000503060000020004" pitchFamily="2" charset="77"/>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defTabSz="457200">
              <a:lnSpc>
                <a:spcPct val="100000"/>
              </a:lnSpc>
              <a:spcBef>
                <a:spcPts val="0"/>
              </a:spcBef>
              <a:defRPr/>
            </a:pPr>
            <a:r>
              <a:rPr lang="en-US" spc="0" dirty="0">
                <a:solidFill>
                  <a:srgbClr val="78BE20"/>
                </a:solidFill>
                <a:latin typeface="Calibri" panose="020F0502020204030204" pitchFamily="34" charset="0"/>
              </a:rPr>
              <a:t>UBC MBA Global Learning Opportunities</a:t>
            </a:r>
          </a:p>
        </p:txBody>
      </p:sp>
      <p:pic>
        <p:nvPicPr>
          <p:cNvPr id="7" name="Picture 6">
            <a:extLst>
              <a:ext uri="{FF2B5EF4-FFF2-40B4-BE49-F238E27FC236}">
                <a16:creationId xmlns:a16="http://schemas.microsoft.com/office/drawing/2014/main" id="{1A2B16CB-3C5E-43D7-A9F6-1A88A56C6262}"/>
              </a:ext>
            </a:extLst>
          </p:cNvPr>
          <p:cNvPicPr>
            <a:picLocks noChangeAspect="1"/>
          </p:cNvPicPr>
          <p:nvPr/>
        </p:nvPicPr>
        <p:blipFill>
          <a:blip r:embed="rId3"/>
          <a:stretch>
            <a:fillRect/>
          </a:stretch>
        </p:blipFill>
        <p:spPr>
          <a:xfrm>
            <a:off x="2362200" y="873760"/>
            <a:ext cx="5278709" cy="5580349"/>
          </a:xfrm>
          <a:prstGeom prst="rect">
            <a:avLst/>
          </a:prstGeom>
        </p:spPr>
      </p:pic>
    </p:spTree>
    <p:extLst>
      <p:ext uri="{BB962C8B-B14F-4D97-AF65-F5344CB8AC3E}">
        <p14:creationId xmlns:p14="http://schemas.microsoft.com/office/powerpoint/2010/main" val="2839871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A87452F5-E6A5-4D41-BB0B-F8DC0184AFFE}"/>
              </a:ext>
            </a:extLst>
          </p:cNvPr>
          <p:cNvSpPr txBox="1">
            <a:spLocks/>
          </p:cNvSpPr>
          <p:nvPr/>
        </p:nvSpPr>
        <p:spPr>
          <a:xfrm>
            <a:off x="457200" y="457200"/>
            <a:ext cx="8915400" cy="734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spc="120" dirty="0">
                <a:solidFill>
                  <a:srgbClr val="65B333"/>
                </a:solidFill>
                <a:latin typeface="Calibri" panose="020F0502020204030204" pitchFamily="34" charset="0"/>
                <a:cs typeface="Calibri" panose="020F0502020204030204" pitchFamily="34" charset="0"/>
              </a:rPr>
              <a:t>UBC MBA Exchange Program</a:t>
            </a:r>
          </a:p>
        </p:txBody>
      </p:sp>
      <p:sp>
        <p:nvSpPr>
          <p:cNvPr id="4" name="Rectangle 3">
            <a:extLst>
              <a:ext uri="{FF2B5EF4-FFF2-40B4-BE49-F238E27FC236}">
                <a16:creationId xmlns:a16="http://schemas.microsoft.com/office/drawing/2014/main" id="{E30734C7-D995-4AB2-8D75-115F69AC2F3D}"/>
              </a:ext>
            </a:extLst>
          </p:cNvPr>
          <p:cNvSpPr txBox="1">
            <a:spLocks noChangeArrowheads="1"/>
          </p:cNvSpPr>
          <p:nvPr/>
        </p:nvSpPr>
        <p:spPr bwMode="auto">
          <a:xfrm>
            <a:off x="2438400" y="1676400"/>
            <a:ext cx="6248400" cy="410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eaLnBrk="1" hangingPunct="1">
              <a:buFontTx/>
              <a:buNone/>
            </a:pPr>
            <a:r>
              <a:rPr lang="en-US" altLang="en-US" sz="5400" b="1" dirty="0">
                <a:latin typeface="Calibri" pitchFamily="34" charset="0"/>
              </a:rPr>
              <a:t>“Simply put, the benefits of exchange are beyond your imagination.”</a:t>
            </a:r>
            <a:endParaRPr lang="en-US" altLang="en-US" sz="5400" b="1" dirty="0">
              <a:solidFill>
                <a:schemeClr val="bg1"/>
              </a:solidFill>
              <a:latin typeface="Calibri" pitchFamily="34" charset="0"/>
            </a:endParaRPr>
          </a:p>
        </p:txBody>
      </p:sp>
    </p:spTree>
    <p:extLst>
      <p:ext uri="{BB962C8B-B14F-4D97-AF65-F5344CB8AC3E}">
        <p14:creationId xmlns:p14="http://schemas.microsoft.com/office/powerpoint/2010/main" val="2814815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A87452F5-E6A5-4D41-BB0B-F8DC0184AFFE}"/>
              </a:ext>
            </a:extLst>
          </p:cNvPr>
          <p:cNvSpPr txBox="1">
            <a:spLocks/>
          </p:cNvSpPr>
          <p:nvPr/>
        </p:nvSpPr>
        <p:spPr>
          <a:xfrm>
            <a:off x="304800" y="304800"/>
            <a:ext cx="8915400" cy="734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spc="120" dirty="0">
                <a:solidFill>
                  <a:srgbClr val="65B333"/>
                </a:solidFill>
                <a:latin typeface="Stag Semibold" panose="02000503060000020004" pitchFamily="2" charset="77"/>
              </a:rPr>
              <a:t>UBC MBA Exchange Program</a:t>
            </a:r>
          </a:p>
        </p:txBody>
      </p:sp>
      <p:sp>
        <p:nvSpPr>
          <p:cNvPr id="4" name="Rectangle 3">
            <a:extLst>
              <a:ext uri="{FF2B5EF4-FFF2-40B4-BE49-F238E27FC236}">
                <a16:creationId xmlns:a16="http://schemas.microsoft.com/office/drawing/2014/main" id="{E30734C7-D995-4AB2-8D75-115F69AC2F3D}"/>
              </a:ext>
            </a:extLst>
          </p:cNvPr>
          <p:cNvSpPr txBox="1">
            <a:spLocks noChangeArrowheads="1"/>
          </p:cNvSpPr>
          <p:nvPr/>
        </p:nvSpPr>
        <p:spPr bwMode="auto">
          <a:xfrm>
            <a:off x="-3313" y="1039532"/>
            <a:ext cx="8283575" cy="410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marL="342900" lvl="0" indent="-342900" algn="ctr" defTabSz="914400">
              <a:buNone/>
              <a:defRPr/>
            </a:pPr>
            <a:r>
              <a:rPr lang="en-US" altLang="en-US" b="1" dirty="0">
                <a:solidFill>
                  <a:srgbClr val="000000"/>
                </a:solidFill>
                <a:latin typeface="Calibri" pitchFamily="34" charset="0"/>
                <a:ea typeface="ＭＳ Ｐゴシック" pitchFamily="1" charset="-128"/>
              </a:rPr>
              <a:t>	Why MBA Exchange?</a:t>
            </a:r>
          </a:p>
          <a:p>
            <a:pPr marL="342900" lvl="0" indent="-342900" defTabSz="914400">
              <a:buNone/>
              <a:defRPr/>
            </a:pPr>
            <a:r>
              <a:rPr lang="en-US" altLang="en-US" sz="1400" b="1" dirty="0">
                <a:solidFill>
                  <a:srgbClr val="000000"/>
                </a:solidFill>
                <a:latin typeface="Calibri" pitchFamily="34" charset="0"/>
                <a:ea typeface="ＭＳ Ｐゴシック" pitchFamily="1" charset="-128"/>
              </a:rPr>
              <a:t> </a:t>
            </a:r>
          </a:p>
          <a:p>
            <a:pPr lvl="1" defTabSz="914400">
              <a:lnSpc>
                <a:spcPct val="150000"/>
              </a:lnSpc>
              <a:spcBef>
                <a:spcPct val="5000"/>
              </a:spcBef>
              <a:buFont typeface="Wingdings" panose="05000000000000000000" pitchFamily="2" charset="2"/>
              <a:buChar char="ü"/>
              <a:defRPr/>
            </a:pPr>
            <a:r>
              <a:rPr lang="en-US" altLang="en-US" dirty="0">
                <a:solidFill>
                  <a:srgbClr val="000000"/>
                </a:solidFill>
                <a:latin typeface="Calibri" pitchFamily="34" charset="0"/>
                <a:ea typeface="ＭＳ Ｐゴシック" pitchFamily="1" charset="-128"/>
              </a:rPr>
              <a:t>Network with future international business leaders</a:t>
            </a:r>
          </a:p>
          <a:p>
            <a:pPr lvl="1" defTabSz="914400">
              <a:lnSpc>
                <a:spcPct val="150000"/>
              </a:lnSpc>
              <a:spcBef>
                <a:spcPct val="5000"/>
              </a:spcBef>
              <a:buFont typeface="Wingdings" panose="05000000000000000000" pitchFamily="2" charset="2"/>
              <a:buChar char="ü"/>
              <a:defRPr/>
            </a:pPr>
            <a:r>
              <a:rPr lang="en-US" altLang="en-US" dirty="0">
                <a:solidFill>
                  <a:srgbClr val="000000"/>
                </a:solidFill>
                <a:latin typeface="Calibri" pitchFamily="34" charset="0"/>
                <a:ea typeface="ＭＳ Ｐゴシック" pitchFamily="1" charset="-128"/>
              </a:rPr>
              <a:t>Further global perspective</a:t>
            </a:r>
          </a:p>
          <a:p>
            <a:pPr lvl="1">
              <a:buFont typeface="Wingdings" panose="05000000000000000000" pitchFamily="2" charset="2"/>
              <a:buChar char="ü"/>
              <a:defRPr/>
            </a:pPr>
            <a:r>
              <a:rPr lang="en-US" altLang="en-US" dirty="0">
                <a:solidFill>
                  <a:srgbClr val="000000"/>
                </a:solidFill>
                <a:latin typeface="Calibri" pitchFamily="34" charset="0"/>
                <a:ea typeface="ＭＳ Ｐゴシック" pitchFamily="1" charset="-128"/>
              </a:rPr>
              <a:t>Study topics not available at UBC MBA </a:t>
            </a:r>
          </a:p>
          <a:p>
            <a:pPr lvl="1">
              <a:buFont typeface="Wingdings" panose="05000000000000000000" pitchFamily="2" charset="2"/>
              <a:buChar char="ü"/>
              <a:defRPr/>
            </a:pPr>
            <a:endParaRPr lang="en-US" altLang="en-US" sz="1200" dirty="0">
              <a:solidFill>
                <a:srgbClr val="000000"/>
              </a:solidFill>
              <a:latin typeface="Calibri" pitchFamily="34" charset="0"/>
              <a:ea typeface="ＭＳ Ｐゴシック" pitchFamily="1" charset="-128"/>
            </a:endParaRPr>
          </a:p>
          <a:p>
            <a:pPr lvl="1">
              <a:buFont typeface="Wingdings" panose="05000000000000000000" pitchFamily="2" charset="2"/>
              <a:buChar char="ü"/>
              <a:defRPr/>
            </a:pPr>
            <a:r>
              <a:rPr lang="en-US" altLang="en-US" dirty="0">
                <a:solidFill>
                  <a:srgbClr val="000000"/>
                </a:solidFill>
                <a:latin typeface="Calibri" pitchFamily="34" charset="0"/>
                <a:ea typeface="ＭＳ Ｐゴシック" pitchFamily="1" charset="-128"/>
              </a:rPr>
              <a:t>Get a head start on your international job search</a:t>
            </a:r>
          </a:p>
          <a:p>
            <a:pPr lvl="1">
              <a:buFont typeface="Wingdings" panose="05000000000000000000" pitchFamily="2" charset="2"/>
              <a:buChar char="ü"/>
              <a:defRPr/>
            </a:pPr>
            <a:endParaRPr lang="en-US" altLang="en-US" sz="1200" dirty="0">
              <a:solidFill>
                <a:srgbClr val="000000"/>
              </a:solidFill>
              <a:latin typeface="Calibri" pitchFamily="34" charset="0"/>
              <a:ea typeface="ＭＳ Ｐゴシック" pitchFamily="1" charset="-128"/>
            </a:endParaRPr>
          </a:p>
          <a:p>
            <a:pPr lvl="1">
              <a:buFont typeface="Wingdings" panose="05000000000000000000" pitchFamily="2" charset="2"/>
              <a:buChar char="ü"/>
              <a:defRPr/>
            </a:pPr>
            <a:r>
              <a:rPr lang="en-US" altLang="en-US" dirty="0">
                <a:solidFill>
                  <a:srgbClr val="000000"/>
                </a:solidFill>
                <a:latin typeface="Calibri" pitchFamily="34" charset="0"/>
                <a:ea typeface="ＭＳ Ｐゴシック" pitchFamily="1" charset="-128"/>
              </a:rPr>
              <a:t>Have a great experience that will change your life!</a:t>
            </a:r>
          </a:p>
          <a:p>
            <a:pPr lvl="1">
              <a:buFont typeface="Wingdings" panose="05000000000000000000" pitchFamily="2" charset="2"/>
              <a:buChar char="ü"/>
              <a:defRPr/>
            </a:pPr>
            <a:endParaRPr lang="en-US" altLang="en-US" sz="1200" dirty="0">
              <a:solidFill>
                <a:srgbClr val="000000"/>
              </a:solidFill>
              <a:latin typeface="Calibri" pitchFamily="34" charset="0"/>
              <a:ea typeface="ＭＳ Ｐゴシック" pitchFamily="1" charset="-128"/>
            </a:endParaRPr>
          </a:p>
          <a:p>
            <a:pPr lvl="1">
              <a:buFont typeface="Wingdings" panose="05000000000000000000" pitchFamily="2" charset="2"/>
              <a:buChar char="ü"/>
              <a:defRPr/>
            </a:pPr>
            <a:r>
              <a:rPr lang="en-US" altLang="en-US" dirty="0">
                <a:solidFill>
                  <a:srgbClr val="000000"/>
                </a:solidFill>
                <a:latin typeface="Calibri" pitchFamily="34" charset="0"/>
                <a:ea typeface="ＭＳ Ｐゴシック" pitchFamily="1" charset="-128"/>
              </a:rPr>
              <a:t>32 Business Schools in 22 countries</a:t>
            </a:r>
          </a:p>
          <a:p>
            <a:pPr lvl="1" defTabSz="914400">
              <a:lnSpc>
                <a:spcPct val="150000"/>
              </a:lnSpc>
              <a:spcBef>
                <a:spcPct val="5000"/>
              </a:spcBef>
              <a:buFont typeface="Wingdings" panose="05000000000000000000" pitchFamily="2" charset="2"/>
              <a:buChar char="ü"/>
              <a:defRPr/>
            </a:pPr>
            <a:endParaRPr lang="en-US" altLang="en-US" dirty="0">
              <a:solidFill>
                <a:srgbClr val="000000"/>
              </a:solidFill>
              <a:latin typeface="Calibri" pitchFamily="34" charset="0"/>
              <a:ea typeface="ＭＳ Ｐゴシック" pitchFamily="1" charset="-128"/>
            </a:endParaRPr>
          </a:p>
        </p:txBody>
      </p:sp>
      <p:pic>
        <p:nvPicPr>
          <p:cNvPr id="5" name="Picture 9">
            <a:extLst>
              <a:ext uri="{FF2B5EF4-FFF2-40B4-BE49-F238E27FC236}">
                <a16:creationId xmlns:a16="http://schemas.microsoft.com/office/drawing/2014/main" id="{F702A7FD-77A3-4234-BC56-428F6D11B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6369" y="2410261"/>
            <a:ext cx="3840231" cy="3070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0804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A87452F5-E6A5-4D41-BB0B-F8DC0184AFFE}"/>
              </a:ext>
            </a:extLst>
          </p:cNvPr>
          <p:cNvSpPr txBox="1">
            <a:spLocks/>
          </p:cNvSpPr>
          <p:nvPr/>
        </p:nvSpPr>
        <p:spPr>
          <a:xfrm>
            <a:off x="304800" y="304800"/>
            <a:ext cx="8915400" cy="734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spc="120" dirty="0">
                <a:solidFill>
                  <a:srgbClr val="65B333"/>
                </a:solidFill>
                <a:latin typeface="Stag Semibold" panose="02000503060000020004" pitchFamily="2" charset="77"/>
              </a:rPr>
              <a:t>UBC MBA Exchange Program</a:t>
            </a:r>
          </a:p>
        </p:txBody>
      </p:sp>
      <p:sp>
        <p:nvSpPr>
          <p:cNvPr id="4" name="Rectangle 3">
            <a:extLst>
              <a:ext uri="{FF2B5EF4-FFF2-40B4-BE49-F238E27FC236}">
                <a16:creationId xmlns:a16="http://schemas.microsoft.com/office/drawing/2014/main" id="{E30734C7-D995-4AB2-8D75-115F69AC2F3D}"/>
              </a:ext>
            </a:extLst>
          </p:cNvPr>
          <p:cNvSpPr txBox="1">
            <a:spLocks noChangeArrowheads="1"/>
          </p:cNvSpPr>
          <p:nvPr/>
        </p:nvSpPr>
        <p:spPr bwMode="auto">
          <a:xfrm>
            <a:off x="35560" y="1377516"/>
            <a:ext cx="8283575" cy="410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marL="342900" lvl="0" indent="-342900" algn="ctr" defTabSz="914400">
              <a:buNone/>
              <a:defRPr/>
            </a:pPr>
            <a:r>
              <a:rPr lang="en-US" altLang="en-US" b="1" dirty="0">
                <a:solidFill>
                  <a:srgbClr val="000000"/>
                </a:solidFill>
                <a:latin typeface="Calibri" pitchFamily="34" charset="0"/>
                <a:ea typeface="ＭＳ Ｐゴシック" pitchFamily="1" charset="-128"/>
              </a:rPr>
              <a:t>Who Participates in Exchange?</a:t>
            </a:r>
          </a:p>
          <a:p>
            <a:pPr marL="342900" lvl="0" indent="-342900" defTabSz="914400">
              <a:buNone/>
              <a:defRPr/>
            </a:pPr>
            <a:r>
              <a:rPr lang="en-US" altLang="en-US" sz="1400" b="1" dirty="0">
                <a:solidFill>
                  <a:srgbClr val="000000"/>
                </a:solidFill>
                <a:latin typeface="Calibri" pitchFamily="34" charset="0"/>
                <a:ea typeface="ＭＳ Ｐゴシック" pitchFamily="1" charset="-128"/>
              </a:rPr>
              <a:t> </a:t>
            </a:r>
          </a:p>
          <a:p>
            <a:pPr lvl="1">
              <a:buFont typeface="Wingdings" panose="05000000000000000000" pitchFamily="2" charset="2"/>
              <a:buChar char="ü"/>
              <a:defRPr/>
            </a:pPr>
            <a:r>
              <a:rPr lang="en-US" altLang="en-US" dirty="0">
                <a:solidFill>
                  <a:srgbClr val="000000"/>
                </a:solidFill>
                <a:latin typeface="Calibri" pitchFamily="34" charset="0"/>
                <a:ea typeface="ＭＳ Ｐゴシック" pitchFamily="1" charset="-128"/>
              </a:rPr>
              <a:t>About 15% of MBA Class</a:t>
            </a:r>
          </a:p>
          <a:p>
            <a:pPr lvl="1">
              <a:buFont typeface="Wingdings" panose="05000000000000000000" pitchFamily="2" charset="2"/>
              <a:buChar char="ü"/>
              <a:defRPr/>
            </a:pPr>
            <a:endParaRPr lang="en-US" altLang="en-US" sz="1000" dirty="0">
              <a:solidFill>
                <a:srgbClr val="000000"/>
              </a:solidFill>
              <a:latin typeface="Calibri" pitchFamily="34" charset="0"/>
              <a:ea typeface="ＭＳ Ｐゴシック" pitchFamily="1" charset="-128"/>
            </a:endParaRPr>
          </a:p>
          <a:p>
            <a:pPr lvl="1">
              <a:buFont typeface="Wingdings" panose="05000000000000000000" pitchFamily="2" charset="2"/>
              <a:buChar char="ü"/>
              <a:defRPr/>
            </a:pPr>
            <a:r>
              <a:rPr lang="en-US" altLang="en-US" dirty="0">
                <a:solidFill>
                  <a:srgbClr val="000000"/>
                </a:solidFill>
                <a:latin typeface="Calibri" pitchFamily="34" charset="0"/>
                <a:ea typeface="ＭＳ Ｐゴシック" pitchFamily="1" charset="-128"/>
              </a:rPr>
              <a:t>Students are selected by Sauder</a:t>
            </a:r>
          </a:p>
          <a:p>
            <a:pPr lvl="1">
              <a:buFont typeface="Wingdings" panose="05000000000000000000" pitchFamily="2" charset="2"/>
              <a:buChar char="ü"/>
              <a:defRPr/>
            </a:pPr>
            <a:endParaRPr lang="en-US" altLang="en-US" sz="1000" dirty="0">
              <a:solidFill>
                <a:srgbClr val="000000"/>
              </a:solidFill>
              <a:latin typeface="Calibri" pitchFamily="34" charset="0"/>
              <a:ea typeface="ＭＳ Ｐゴシック" pitchFamily="1" charset="-128"/>
            </a:endParaRPr>
          </a:p>
          <a:p>
            <a:pPr lvl="1">
              <a:buFont typeface="Wingdings" panose="05000000000000000000" pitchFamily="2" charset="2"/>
              <a:buChar char="ü"/>
            </a:pPr>
            <a:r>
              <a:rPr lang="en-US" altLang="en-US" dirty="0">
                <a:solidFill>
                  <a:srgbClr val="000000"/>
                </a:solidFill>
                <a:latin typeface="Calibri" pitchFamily="34" charset="0"/>
              </a:rPr>
              <a:t>Partner Schools accept 1 to 2 students</a:t>
            </a:r>
          </a:p>
        </p:txBody>
      </p:sp>
      <p:pic>
        <p:nvPicPr>
          <p:cNvPr id="5" name="Picture 4">
            <a:extLst>
              <a:ext uri="{FF2B5EF4-FFF2-40B4-BE49-F238E27FC236}">
                <a16:creationId xmlns:a16="http://schemas.microsoft.com/office/drawing/2014/main" id="{2D95D93A-BA6F-4EB7-B68E-496D751CBFA5}"/>
              </a:ext>
            </a:extLst>
          </p:cNvPr>
          <p:cNvPicPr>
            <a:picLocks noChangeAspect="1"/>
          </p:cNvPicPr>
          <p:nvPr/>
        </p:nvPicPr>
        <p:blipFill>
          <a:blip r:embed="rId3"/>
          <a:stretch>
            <a:fillRect/>
          </a:stretch>
        </p:blipFill>
        <p:spPr>
          <a:xfrm>
            <a:off x="6791960" y="2398612"/>
            <a:ext cx="5129784" cy="3419856"/>
          </a:xfrm>
          <a:prstGeom prst="rect">
            <a:avLst/>
          </a:prstGeom>
        </p:spPr>
      </p:pic>
    </p:spTree>
    <p:extLst>
      <p:ext uri="{BB962C8B-B14F-4D97-AF65-F5344CB8AC3E}">
        <p14:creationId xmlns:p14="http://schemas.microsoft.com/office/powerpoint/2010/main" val="1648311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0">
            <a:extLst>
              <a:ext uri="{FF2B5EF4-FFF2-40B4-BE49-F238E27FC236}">
                <a16:creationId xmlns:a16="http://schemas.microsoft.com/office/drawing/2014/main" id="{A87452F5-E6A5-4D41-BB0B-F8DC0184AFFE}"/>
              </a:ext>
            </a:extLst>
          </p:cNvPr>
          <p:cNvSpPr txBox="1">
            <a:spLocks/>
          </p:cNvSpPr>
          <p:nvPr/>
        </p:nvSpPr>
        <p:spPr>
          <a:xfrm>
            <a:off x="304800" y="304800"/>
            <a:ext cx="8915400" cy="7347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400" b="1" spc="120" dirty="0">
                <a:solidFill>
                  <a:srgbClr val="65B333"/>
                </a:solidFill>
                <a:latin typeface="Stag Semibold" panose="02000503060000020004" pitchFamily="2" charset="77"/>
              </a:rPr>
              <a:t>UBC MBA Exchange Program</a:t>
            </a:r>
          </a:p>
        </p:txBody>
      </p:sp>
      <p:sp>
        <p:nvSpPr>
          <p:cNvPr id="4" name="Rectangle 3">
            <a:extLst>
              <a:ext uri="{FF2B5EF4-FFF2-40B4-BE49-F238E27FC236}">
                <a16:creationId xmlns:a16="http://schemas.microsoft.com/office/drawing/2014/main" id="{E30734C7-D995-4AB2-8D75-115F69AC2F3D}"/>
              </a:ext>
            </a:extLst>
          </p:cNvPr>
          <p:cNvSpPr txBox="1">
            <a:spLocks noChangeArrowheads="1"/>
          </p:cNvSpPr>
          <p:nvPr/>
        </p:nvSpPr>
        <p:spPr bwMode="auto">
          <a:xfrm>
            <a:off x="36443" y="1143000"/>
            <a:ext cx="8283575" cy="410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pitchFamily="34" charset="-128"/>
              </a:defRPr>
            </a:lvl1pPr>
            <a:lvl2pPr marL="742950" indent="-285750">
              <a:spcBef>
                <a:spcPct val="20000"/>
              </a:spcBef>
              <a:buChar char="–"/>
              <a:defRPr sz="2800">
                <a:solidFill>
                  <a:schemeClr val="tx1"/>
                </a:solidFill>
                <a:latin typeface="Arial" charset="0"/>
                <a:ea typeface="ＭＳ Ｐゴシック" pitchFamily="34" charset="-128"/>
              </a:defRPr>
            </a:lvl2pPr>
            <a:lvl3pPr marL="1143000" indent="-228600">
              <a:spcBef>
                <a:spcPct val="20000"/>
              </a:spcBef>
              <a:buChar char="•"/>
              <a:defRPr sz="2400">
                <a:solidFill>
                  <a:schemeClr val="tx1"/>
                </a:solidFill>
                <a:latin typeface="Arial" charset="0"/>
                <a:ea typeface="ＭＳ Ｐゴシック" pitchFamily="34" charset="-128"/>
              </a:defRPr>
            </a:lvl3pPr>
            <a:lvl4pPr marL="1600200" indent="-228600">
              <a:spcBef>
                <a:spcPct val="20000"/>
              </a:spcBef>
              <a:buChar char="–"/>
              <a:defRPr sz="2000">
                <a:solidFill>
                  <a:schemeClr val="tx1"/>
                </a:solidFill>
                <a:latin typeface="Arial" charset="0"/>
                <a:ea typeface="ＭＳ Ｐゴシック" pitchFamily="34" charset="-128"/>
              </a:defRPr>
            </a:lvl4pPr>
            <a:lvl5pPr marL="2057400" indent="-228600">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ctr">
              <a:buFontTx/>
              <a:buNone/>
            </a:pPr>
            <a:r>
              <a:rPr lang="en-US" altLang="en-US" b="1" dirty="0">
                <a:solidFill>
                  <a:srgbClr val="000000"/>
                </a:solidFill>
                <a:latin typeface="Calibri" pitchFamily="34" charset="0"/>
              </a:rPr>
              <a:t>How are Partner Schools Selected?</a:t>
            </a:r>
          </a:p>
          <a:p>
            <a:pPr algn="ctr">
              <a:buFontTx/>
              <a:buNone/>
            </a:pPr>
            <a:endParaRPr lang="en-US" altLang="en-US" sz="1200" b="1" dirty="0">
              <a:solidFill>
                <a:srgbClr val="000000"/>
              </a:solidFill>
              <a:latin typeface="Calibri" pitchFamily="34" charset="0"/>
            </a:endParaRPr>
          </a:p>
          <a:p>
            <a:pPr lvl="1">
              <a:buFont typeface="Wingdings" pitchFamily="2" charset="2"/>
              <a:buChar char="§"/>
            </a:pPr>
            <a:r>
              <a:rPr lang="en-US" altLang="en-US" dirty="0">
                <a:solidFill>
                  <a:srgbClr val="000000"/>
                </a:solidFill>
                <a:latin typeface="Calibri" pitchFamily="34" charset="0"/>
              </a:rPr>
              <a:t>Academic Reputation</a:t>
            </a:r>
          </a:p>
          <a:p>
            <a:pPr lvl="1">
              <a:buFont typeface="Wingdings" pitchFamily="2" charset="2"/>
              <a:buChar char="§"/>
            </a:pPr>
            <a:r>
              <a:rPr lang="en-US" altLang="en-US" dirty="0">
                <a:solidFill>
                  <a:srgbClr val="000000"/>
                </a:solidFill>
                <a:latin typeface="Calibri" pitchFamily="34" charset="0"/>
              </a:rPr>
              <a:t>Relevant Courses </a:t>
            </a:r>
          </a:p>
          <a:p>
            <a:pPr lvl="1">
              <a:buFont typeface="Wingdings" pitchFamily="2" charset="2"/>
              <a:buChar char="§"/>
            </a:pPr>
            <a:r>
              <a:rPr lang="en-US" altLang="en-US" dirty="0">
                <a:solidFill>
                  <a:srgbClr val="000000"/>
                </a:solidFill>
                <a:latin typeface="Calibri" pitchFamily="34" charset="0"/>
              </a:rPr>
              <a:t>Academic Timeline (Fall Term)</a:t>
            </a:r>
          </a:p>
          <a:p>
            <a:pPr lvl="1">
              <a:buFont typeface="Wingdings" pitchFamily="2" charset="2"/>
              <a:buChar char="§"/>
            </a:pPr>
            <a:r>
              <a:rPr lang="en-US" altLang="en-US" dirty="0">
                <a:solidFill>
                  <a:srgbClr val="000000"/>
                </a:solidFill>
                <a:latin typeface="Calibri" pitchFamily="34" charset="0"/>
              </a:rPr>
              <a:t>Geographic Location</a:t>
            </a:r>
          </a:p>
          <a:p>
            <a:pPr lvl="1">
              <a:buFont typeface="Wingdings" pitchFamily="2" charset="2"/>
              <a:buChar char="§"/>
            </a:pPr>
            <a:r>
              <a:rPr lang="en-US" altLang="en-US" dirty="0">
                <a:solidFill>
                  <a:srgbClr val="000000"/>
                </a:solidFill>
                <a:latin typeface="Calibri" pitchFamily="34" charset="0"/>
              </a:rPr>
              <a:t>Ability to achieve a balance of students</a:t>
            </a:r>
          </a:p>
        </p:txBody>
      </p:sp>
      <p:pic>
        <p:nvPicPr>
          <p:cNvPr id="5" name="Picture 4">
            <a:extLst>
              <a:ext uri="{FF2B5EF4-FFF2-40B4-BE49-F238E27FC236}">
                <a16:creationId xmlns:a16="http://schemas.microsoft.com/office/drawing/2014/main" id="{720118B2-3C91-4A2E-A917-0C8A31D5B308}"/>
              </a:ext>
            </a:extLst>
          </p:cNvPr>
          <p:cNvPicPr>
            <a:picLocks noChangeAspect="1"/>
          </p:cNvPicPr>
          <p:nvPr/>
        </p:nvPicPr>
        <p:blipFill rotWithShape="1">
          <a:blip r:embed="rId3"/>
          <a:srcRect l="67500" t="25555" r="524" b="16666"/>
          <a:stretch/>
        </p:blipFill>
        <p:spPr>
          <a:xfrm>
            <a:off x="6872164" y="2703418"/>
            <a:ext cx="5029200" cy="2555802"/>
          </a:xfrm>
          <a:prstGeom prst="rect">
            <a:avLst/>
          </a:prstGeom>
        </p:spPr>
      </p:pic>
      <p:pic>
        <p:nvPicPr>
          <p:cNvPr id="8" name="Picture 7">
            <a:extLst>
              <a:ext uri="{FF2B5EF4-FFF2-40B4-BE49-F238E27FC236}">
                <a16:creationId xmlns:a16="http://schemas.microsoft.com/office/drawing/2014/main" id="{193F433B-A3A1-423C-8CD6-F82073EDB877}"/>
              </a:ext>
            </a:extLst>
          </p:cNvPr>
          <p:cNvPicPr>
            <a:picLocks noChangeAspect="1"/>
          </p:cNvPicPr>
          <p:nvPr/>
        </p:nvPicPr>
        <p:blipFill>
          <a:blip r:embed="rId4"/>
          <a:stretch>
            <a:fillRect/>
          </a:stretch>
        </p:blipFill>
        <p:spPr>
          <a:xfrm>
            <a:off x="9067800" y="1039532"/>
            <a:ext cx="2596515" cy="1171194"/>
          </a:xfrm>
          <a:prstGeom prst="rect">
            <a:avLst/>
          </a:prstGeom>
        </p:spPr>
      </p:pic>
    </p:spTree>
    <p:extLst>
      <p:ext uri="{BB962C8B-B14F-4D97-AF65-F5344CB8AC3E}">
        <p14:creationId xmlns:p14="http://schemas.microsoft.com/office/powerpoint/2010/main" val="9982159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plat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plates">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ection Intro Slid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UBCSauder_Presentation_2016_1_RH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Section Intro Slid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emplates">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10000"/>
          </a:lnSpc>
          <a:spcAft>
            <a:spcPts val="1200"/>
          </a:spcAft>
          <a:defRPr sz="2400" dirty="0">
            <a:solidFill>
              <a:srgbClr val="5B6770"/>
            </a:solidFill>
            <a:latin typeface="Whitney Book"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ategory xmlns="bbf7932a-6298-407e-83ea-827c81f75e7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FA0152F9951744D98BEBC6FC036CDED" ma:contentTypeVersion="1" ma:contentTypeDescription="Create a new document." ma:contentTypeScope="" ma:versionID="2e1385019afc25ba0ab02d73fd89bebb">
  <xsd:schema xmlns:xsd="http://www.w3.org/2001/XMLSchema" xmlns:xs="http://www.w3.org/2001/XMLSchema" xmlns:p="http://schemas.microsoft.com/office/2006/metadata/properties" xmlns:ns2="bbf7932a-6298-407e-83ea-827c81f75e76" targetNamespace="http://schemas.microsoft.com/office/2006/metadata/properties" ma:root="true" ma:fieldsID="5eea82863a9934f4be5b3ea780f9037e" ns2:_="">
    <xsd:import namespace="bbf7932a-6298-407e-83ea-827c81f75e76"/>
    <xsd:element name="properties">
      <xsd:complexType>
        <xsd:sequence>
          <xsd:element name="documentManagement">
            <xsd:complexType>
              <xsd:all>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f7932a-6298-407e-83ea-827c81f75e76" elementFormDefault="qualified">
    <xsd:import namespace="http://schemas.microsoft.com/office/2006/documentManagement/types"/>
    <xsd:import namespace="http://schemas.microsoft.com/office/infopath/2007/PartnerControls"/>
    <xsd:element name="Category" ma:index="8" nillable="true" ma:displayName="Category" ma:format="Dropdown" ma:internalName="Category">
      <xsd:simpleType>
        <xsd:union memberTypes="dms:Text">
          <xsd:simpleType>
            <xsd:restriction base="dms:Choice">
              <xsd:enumeration value="Sauder Logos"/>
              <xsd:enumeration value="RHL Wordmarks"/>
              <xsd:enumeration value="Powerpoint Templates"/>
              <xsd:enumeration value="Name Tags &amp; Tents"/>
              <xsd:enumeration value="Thumbnails"/>
              <xsd:enumeration value="Letterheads"/>
              <xsd:enumeration value="Social Media"/>
              <xsd:enumeration value="Stationery"/>
            </xsd:restriction>
          </xsd:simpleType>
        </xsd:un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27DCE85-C55F-4E67-9B5F-06DB8E6CEC44}">
  <ds:schemaRefs>
    <ds:schemaRef ds:uri="http://schemas.openxmlformats.org/package/2006/metadata/core-properties"/>
    <ds:schemaRef ds:uri="http://www.w3.org/XML/1998/namespace"/>
    <ds:schemaRef ds:uri="bbf7932a-6298-407e-83ea-827c81f75e76"/>
    <ds:schemaRef ds:uri="http://purl.org/dc/terms/"/>
    <ds:schemaRef ds:uri="http://schemas.microsoft.com/office/infopath/2007/PartnerControls"/>
    <ds:schemaRef ds:uri="http://purl.org/dc/elements/1.1/"/>
    <ds:schemaRef ds:uri="http://schemas.microsoft.com/office/2006/documentManagement/types"/>
    <ds:schemaRef ds:uri="http://purl.org/dc/dcmitype/"/>
    <ds:schemaRef ds:uri="http://schemas.microsoft.com/office/2006/metadata/properties"/>
  </ds:schemaRefs>
</ds:datastoreItem>
</file>

<file path=customXml/itemProps2.xml><?xml version="1.0" encoding="utf-8"?>
<ds:datastoreItem xmlns:ds="http://schemas.openxmlformats.org/officeDocument/2006/customXml" ds:itemID="{A1873A00-7B08-4A56-BDF0-1FA517080236}">
  <ds:schemaRefs>
    <ds:schemaRef ds:uri="http://schemas.microsoft.com/sharepoint/v3/contenttype/forms"/>
  </ds:schemaRefs>
</ds:datastoreItem>
</file>

<file path=customXml/itemProps3.xml><?xml version="1.0" encoding="utf-8"?>
<ds:datastoreItem xmlns:ds="http://schemas.openxmlformats.org/officeDocument/2006/customXml" ds:itemID="{3747C07F-31CB-4FD6-A985-FC29FB4891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f7932a-6298-407e-83ea-827c81f75e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SauderSchoolofBusiness_Presentation_2 2015</Template>
  <TotalTime>9569</TotalTime>
  <Words>1902</Words>
  <Application>Microsoft Office PowerPoint</Application>
  <PresentationFormat>Widescreen</PresentationFormat>
  <Paragraphs>281</Paragraphs>
  <Slides>30</Slides>
  <Notes>29</Notes>
  <HiddenSlides>0</HiddenSlides>
  <MMClips>0</MMClips>
  <ScaleCrop>false</ScaleCrop>
  <HeadingPairs>
    <vt:vector size="6" baseType="variant">
      <vt:variant>
        <vt:lpstr>Fonts Used</vt:lpstr>
      </vt:variant>
      <vt:variant>
        <vt:i4>8</vt:i4>
      </vt:variant>
      <vt:variant>
        <vt:lpstr>Theme</vt:lpstr>
      </vt:variant>
      <vt:variant>
        <vt:i4>7</vt:i4>
      </vt:variant>
      <vt:variant>
        <vt:lpstr>Slide Titles</vt:lpstr>
      </vt:variant>
      <vt:variant>
        <vt:i4>30</vt:i4>
      </vt:variant>
    </vt:vector>
  </HeadingPairs>
  <TitlesOfParts>
    <vt:vector size="45" baseType="lpstr">
      <vt:lpstr>Arial</vt:lpstr>
      <vt:lpstr>Calibri</vt:lpstr>
      <vt:lpstr>Calibri Light</vt:lpstr>
      <vt:lpstr>Cambria</vt:lpstr>
      <vt:lpstr>Stag Semibold</vt:lpstr>
      <vt:lpstr>Whitney Book</vt:lpstr>
      <vt:lpstr>Whitney Semibold</vt:lpstr>
      <vt:lpstr>Wingdings</vt:lpstr>
      <vt:lpstr>Office Theme</vt:lpstr>
      <vt:lpstr>2_Templates</vt:lpstr>
      <vt:lpstr>1_Templates</vt:lpstr>
      <vt:lpstr>Section Intro Slide 2</vt:lpstr>
      <vt:lpstr>UBCSauder_Presentation_2016_1_RHL</vt:lpstr>
      <vt:lpstr>1_Section Intro Slide 2</vt:lpstr>
      <vt:lpstr>Templates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University of British Columbia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Mckelvie, Sylvia</dc:creator>
  <cp:lastModifiedBy>Yukhymets, Alina</cp:lastModifiedBy>
  <cp:revision>603</cp:revision>
  <cp:lastPrinted>2017-04-05T15:42:05Z</cp:lastPrinted>
  <dcterms:created xsi:type="dcterms:W3CDTF">2016-02-05T23:30:17Z</dcterms:created>
  <dcterms:modified xsi:type="dcterms:W3CDTF">2024-01-31T06:00:13Z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0x0101009FA0152F9951744D98BEBC6FC036CDED</vt:lpwstr>
  </property>
</Properties>
</file>