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81" r:id="rId5"/>
    <p:sldId id="262" r:id="rId6"/>
    <p:sldId id="280" r:id="rId7"/>
    <p:sldId id="256" r:id="rId8"/>
    <p:sldId id="282" r:id="rId9"/>
    <p:sldId id="278" r:id="rId10"/>
    <p:sldId id="258" r:id="rId11"/>
    <p:sldId id="276" r:id="rId12"/>
    <p:sldId id="279" r:id="rId13"/>
    <p:sldId id="277" r:id="rId14"/>
    <p:sldId id="259" r:id="rId15"/>
    <p:sldId id="263" r:id="rId16"/>
    <p:sldId id="264" r:id="rId17"/>
    <p:sldId id="265" r:id="rId18"/>
    <p:sldId id="266" r:id="rId19"/>
    <p:sldId id="268" r:id="rId20"/>
    <p:sldId id="260" r:id="rId21"/>
    <p:sldId id="261" r:id="rId22"/>
    <p:sldId id="272" r:id="rId23"/>
    <p:sldId id="273" r:id="rId24"/>
    <p:sldId id="274" r:id="rId25"/>
    <p:sldId id="275"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4C3E2-D45A-4015-A24A-B4D51578F1C3}" v="774" dt="2021-08-18T19:50:52.967"/>
    <p1510:client id="{150AB9BC-4A03-4796-BFC5-56E07A80E324}" v="33" dt="2021-08-19T16:53:49.072"/>
    <p1510:client id="{19D01DA3-F930-4967-AABC-47EDAAE9D098}" v="46" dt="2021-08-20T18:22:24.578"/>
    <p1510:client id="{213057AD-1C85-4C27-8043-4B5864B3142B}" v="1427" dt="2021-08-24T22:14:04.457"/>
    <p1510:client id="{3AAFFB15-F6B0-452A-BFDB-A6F437E727E3}" v="185" dt="2021-08-18T20:05:46.609"/>
    <p1510:client id="{44F467DF-FA3E-4FB4-B3AD-50F71D5E117C}" v="121" dt="2021-08-25T20:51:49.258"/>
    <p1510:client id="{478B560D-7489-4D41-8684-B88CC82541B8}" v="154" dt="2021-08-17T15:21:03.292"/>
    <p1510:client id="{4A39ADAE-05DC-4DB2-A156-1591A4B32985}" v="48" dt="2021-08-23T19:07:37.018"/>
    <p1510:client id="{4E01A193-D48A-4F9E-BB3C-4F756AE1459B}" v="3217" dt="2021-08-17T00:20:32.721"/>
    <p1510:client id="{4E5CFD94-5FF1-44AE-90C4-6787DBF0A8E9}" v="120" dt="2021-08-17T15:10:32.533"/>
    <p1510:client id="{600CB330-C246-4E86-8D96-A8814CED6226}" v="922" dt="2021-08-26T04:27:42.345"/>
    <p1510:client id="{60B73A26-EE60-40E5-8CE9-D13E2399CE42}" v="68" dt="2021-08-25T17:59:59.400"/>
    <p1510:client id="{6D4A4C40-21E6-4B02-9489-ECA7EB10486E}" v="3090" dt="2021-08-24T20:28:08.157"/>
    <p1510:client id="{82AECF1C-8ECA-4974-9806-7C5E003E4974}" v="1694" dt="2021-08-25T22:08:09.093"/>
    <p1510:client id="{87857A17-BAB9-4904-80F2-A678AE160CBE}" v="414" dt="2021-08-18T17:30:46.144"/>
    <p1510:client id="{97E24E08-75C4-4182-B391-C1ABF3EC3C37}" v="1205" dt="2021-08-18T20:12:04.342"/>
    <p1510:client id="{A922CE13-8879-4661-9636-A2159DE943C9}" v="1" dt="2021-08-26T16:46:55.628"/>
    <p1510:client id="{B087DC6B-AE1E-4F96-829C-FA753DCCF842}" v="479" dt="2021-08-16T21:50:55.296"/>
    <p1510:client id="{C95EDCF0-3EED-49FC-A1FD-F7C05B7C4751}" v="372" dt="2021-08-18T17:28:12.302"/>
    <p1510:client id="{D161755A-8B13-4C68-8DE5-861D05173DDC}" v="173" dt="2021-08-24T22:19:50.757"/>
    <p1510:client id="{D368A8D5-8BFC-4E2C-AC6D-69D41A578C06}" v="147" dt="2021-08-19T22:44:19.853"/>
    <p1510:client id="{D8C0D17E-AEE8-45A2-902F-74A23806B6B4}" v="730" dt="2021-08-25T23:32:23.507"/>
    <p1510:client id="{F4FEDF2C-7D16-49AC-8BFB-DDDF421E79BF}" v="309" dt="2021-08-25T17:19:26.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egoodoff, Rob" userId="S::rob.peregoodoff@ubc.ca::161f56cc-9f75-47fe-a514-c8a6bfc6e8eb" providerId="AD" clId="Web-{4E5CFD94-5FF1-44AE-90C4-6787DBF0A8E9}"/>
    <pc:docChg chg="addSld modSld">
      <pc:chgData name="Peregoodoff, Rob" userId="S::rob.peregoodoff@ubc.ca::161f56cc-9f75-47fe-a514-c8a6bfc6e8eb" providerId="AD" clId="Web-{4E5CFD94-5FF1-44AE-90C4-6787DBF0A8E9}" dt="2021-08-17T15:10:30.018" v="57" actId="20577"/>
      <pc:docMkLst>
        <pc:docMk/>
      </pc:docMkLst>
      <pc:sldChg chg="modSp">
        <pc:chgData name="Peregoodoff, Rob" userId="S::rob.peregoodoff@ubc.ca::161f56cc-9f75-47fe-a514-c8a6bfc6e8eb" providerId="AD" clId="Web-{4E5CFD94-5FF1-44AE-90C4-6787DBF0A8E9}" dt="2021-08-17T15:08:48.611" v="2" actId="20577"/>
        <pc:sldMkLst>
          <pc:docMk/>
          <pc:sldMk cId="3770573150" sldId="264"/>
        </pc:sldMkLst>
        <pc:spChg chg="mod">
          <ac:chgData name="Peregoodoff, Rob" userId="S::rob.peregoodoff@ubc.ca::161f56cc-9f75-47fe-a514-c8a6bfc6e8eb" providerId="AD" clId="Web-{4E5CFD94-5FF1-44AE-90C4-6787DBF0A8E9}" dt="2021-08-17T15:08:48.611" v="2" actId="20577"/>
          <ac:spMkLst>
            <pc:docMk/>
            <pc:sldMk cId="3770573150" sldId="264"/>
            <ac:spMk id="3" creationId="{5DDBBB48-DF2C-4FC1-8CF6-8D053C0D7D8B}"/>
          </ac:spMkLst>
        </pc:spChg>
      </pc:sldChg>
      <pc:sldChg chg="modSp">
        <pc:chgData name="Peregoodoff, Rob" userId="S::rob.peregoodoff@ubc.ca::161f56cc-9f75-47fe-a514-c8a6bfc6e8eb" providerId="AD" clId="Web-{4E5CFD94-5FF1-44AE-90C4-6787DBF0A8E9}" dt="2021-08-17T15:10:30.018" v="57" actId="20577"/>
        <pc:sldMkLst>
          <pc:docMk/>
          <pc:sldMk cId="3527734155" sldId="266"/>
        </pc:sldMkLst>
        <pc:spChg chg="mod">
          <ac:chgData name="Peregoodoff, Rob" userId="S::rob.peregoodoff@ubc.ca::161f56cc-9f75-47fe-a514-c8a6bfc6e8eb" providerId="AD" clId="Web-{4E5CFD94-5FF1-44AE-90C4-6787DBF0A8E9}" dt="2021-08-17T15:10:30.018" v="57" actId="20577"/>
          <ac:spMkLst>
            <pc:docMk/>
            <pc:sldMk cId="3527734155" sldId="266"/>
            <ac:spMk id="3" creationId="{BF31AC8A-29E7-4E5B-836A-9CC03AD8914E}"/>
          </ac:spMkLst>
        </pc:spChg>
      </pc:sldChg>
      <pc:sldChg chg="modSp new">
        <pc:chgData name="Peregoodoff, Rob" userId="S::rob.peregoodoff@ubc.ca::161f56cc-9f75-47fe-a514-c8a6bfc6e8eb" providerId="AD" clId="Web-{4E5CFD94-5FF1-44AE-90C4-6787DBF0A8E9}" dt="2021-08-17T15:09:55.236" v="45" actId="20577"/>
        <pc:sldMkLst>
          <pc:docMk/>
          <pc:sldMk cId="1108873937" sldId="267"/>
        </pc:sldMkLst>
        <pc:spChg chg="mod">
          <ac:chgData name="Peregoodoff, Rob" userId="S::rob.peregoodoff@ubc.ca::161f56cc-9f75-47fe-a514-c8a6bfc6e8eb" providerId="AD" clId="Web-{4E5CFD94-5FF1-44AE-90C4-6787DBF0A8E9}" dt="2021-08-17T15:09:45.049" v="40" actId="20577"/>
          <ac:spMkLst>
            <pc:docMk/>
            <pc:sldMk cId="1108873937" sldId="267"/>
            <ac:spMk id="2" creationId="{F1509FD0-1FBC-48BC-8DB2-6986F58983E7}"/>
          </ac:spMkLst>
        </pc:spChg>
        <pc:spChg chg="mod">
          <ac:chgData name="Peregoodoff, Rob" userId="S::rob.peregoodoff@ubc.ca::161f56cc-9f75-47fe-a514-c8a6bfc6e8eb" providerId="AD" clId="Web-{4E5CFD94-5FF1-44AE-90C4-6787DBF0A8E9}" dt="2021-08-17T15:09:55.236" v="45" actId="20577"/>
          <ac:spMkLst>
            <pc:docMk/>
            <pc:sldMk cId="1108873937" sldId="267"/>
            <ac:spMk id="3" creationId="{A9118C5C-9729-4D23-953C-B14034ED4239}"/>
          </ac:spMkLst>
        </pc:spChg>
      </pc:sldChg>
    </pc:docChg>
  </pc:docChgLst>
  <pc:docChgLst>
    <pc:chgData name="Peregoodoff, Rob" userId="S::rob.peregoodoff@ubc.ca::161f56cc-9f75-47fe-a514-c8a6bfc6e8eb" providerId="AD" clId="Web-{7BA498B5-CDC1-49FF-9836-6753882164F8}"/>
    <pc:docChg chg="modSld">
      <pc:chgData name="Peregoodoff, Rob" userId="S::rob.peregoodoff@ubc.ca::161f56cc-9f75-47fe-a514-c8a6bfc6e8eb" providerId="AD" clId="Web-{7BA498B5-CDC1-49FF-9836-6753882164F8}" dt="2021-08-26T17:06:38.253" v="21"/>
      <pc:docMkLst>
        <pc:docMk/>
      </pc:docMkLst>
      <pc:sldChg chg="modNotes">
        <pc:chgData name="Peregoodoff, Rob" userId="S::rob.peregoodoff@ubc.ca::161f56cc-9f75-47fe-a514-c8a6bfc6e8eb" providerId="AD" clId="Web-{7BA498B5-CDC1-49FF-9836-6753882164F8}" dt="2021-08-26T17:06:38.253" v="21"/>
        <pc:sldMkLst>
          <pc:docMk/>
          <pc:sldMk cId="3293545480" sldId="260"/>
        </pc:sldMkLst>
      </pc:sldChg>
    </pc:docChg>
  </pc:docChgLst>
  <pc:docChgLst>
    <pc:chgData name="Hill, Erica" userId="S::erica.hill@ubc.ca::da016a12-1ade-4dc0-ad15-730a10a2c4f1" providerId="AD" clId="Web-{44F467DF-FA3E-4FB4-B3AD-50F71D5E117C}"/>
    <pc:docChg chg="modSld">
      <pc:chgData name="Hill, Erica" userId="S::erica.hill@ubc.ca::da016a12-1ade-4dc0-ad15-730a10a2c4f1" providerId="AD" clId="Web-{44F467DF-FA3E-4FB4-B3AD-50F71D5E117C}" dt="2021-08-25T20:51:49.258" v="58" actId="1076"/>
      <pc:docMkLst>
        <pc:docMk/>
      </pc:docMkLst>
      <pc:sldChg chg="modSp">
        <pc:chgData name="Hill, Erica" userId="S::erica.hill@ubc.ca::da016a12-1ade-4dc0-ad15-730a10a2c4f1" providerId="AD" clId="Web-{44F467DF-FA3E-4FB4-B3AD-50F71D5E117C}" dt="2021-08-25T20:41:08.846" v="27" actId="20577"/>
        <pc:sldMkLst>
          <pc:docMk/>
          <pc:sldMk cId="3293545480" sldId="260"/>
        </pc:sldMkLst>
        <pc:spChg chg="mod">
          <ac:chgData name="Hill, Erica" userId="S::erica.hill@ubc.ca::da016a12-1ade-4dc0-ad15-730a10a2c4f1" providerId="AD" clId="Web-{44F467DF-FA3E-4FB4-B3AD-50F71D5E117C}" dt="2021-08-25T20:41:08.846" v="27" actId="20577"/>
          <ac:spMkLst>
            <pc:docMk/>
            <pc:sldMk cId="3293545480" sldId="260"/>
            <ac:spMk id="3" creationId="{BE191D4A-BFA4-4E40-AE83-A682866909F0}"/>
          </ac:spMkLst>
        </pc:spChg>
      </pc:sldChg>
      <pc:sldChg chg="modSp">
        <pc:chgData name="Hill, Erica" userId="S::erica.hill@ubc.ca::da016a12-1ade-4dc0-ad15-730a10a2c4f1" providerId="AD" clId="Web-{44F467DF-FA3E-4FB4-B3AD-50F71D5E117C}" dt="2021-08-25T20:50:34.116" v="57" actId="20577"/>
        <pc:sldMkLst>
          <pc:docMk/>
          <pc:sldMk cId="596917033" sldId="263"/>
        </pc:sldMkLst>
        <pc:spChg chg="mod">
          <ac:chgData name="Hill, Erica" userId="S::erica.hill@ubc.ca::da016a12-1ade-4dc0-ad15-730a10a2c4f1" providerId="AD" clId="Web-{44F467DF-FA3E-4FB4-B3AD-50F71D5E117C}" dt="2021-08-25T20:50:34.116" v="57" actId="20577"/>
          <ac:spMkLst>
            <pc:docMk/>
            <pc:sldMk cId="596917033" sldId="263"/>
            <ac:spMk id="3" creationId="{4EF27A3C-0685-44B2-9284-B9AD665C62C7}"/>
          </ac:spMkLst>
        </pc:spChg>
      </pc:sldChg>
      <pc:sldChg chg="modSp">
        <pc:chgData name="Hill, Erica" userId="S::erica.hill@ubc.ca::da016a12-1ade-4dc0-ad15-730a10a2c4f1" providerId="AD" clId="Web-{44F467DF-FA3E-4FB4-B3AD-50F71D5E117C}" dt="2021-08-25T20:15:31.563" v="7" actId="20577"/>
        <pc:sldMkLst>
          <pc:docMk/>
          <pc:sldMk cId="3527734155" sldId="266"/>
        </pc:sldMkLst>
        <pc:spChg chg="mod">
          <ac:chgData name="Hill, Erica" userId="S::erica.hill@ubc.ca::da016a12-1ade-4dc0-ad15-730a10a2c4f1" providerId="AD" clId="Web-{44F467DF-FA3E-4FB4-B3AD-50F71D5E117C}" dt="2021-08-25T20:15:31.563" v="7" actId="20577"/>
          <ac:spMkLst>
            <pc:docMk/>
            <pc:sldMk cId="3527734155" sldId="266"/>
            <ac:spMk id="3" creationId="{BF31AC8A-29E7-4E5B-836A-9CC03AD8914E}"/>
          </ac:spMkLst>
        </pc:spChg>
      </pc:sldChg>
      <pc:sldChg chg="modSp">
        <pc:chgData name="Hill, Erica" userId="S::erica.hill@ubc.ca::da016a12-1ade-4dc0-ad15-730a10a2c4f1" providerId="AD" clId="Web-{44F467DF-FA3E-4FB4-B3AD-50F71D5E117C}" dt="2021-08-25T20:36:19.031" v="9" actId="20577"/>
        <pc:sldMkLst>
          <pc:docMk/>
          <pc:sldMk cId="4047540406" sldId="268"/>
        </pc:sldMkLst>
        <pc:spChg chg="mod">
          <ac:chgData name="Hill, Erica" userId="S::erica.hill@ubc.ca::da016a12-1ade-4dc0-ad15-730a10a2c4f1" providerId="AD" clId="Web-{44F467DF-FA3E-4FB4-B3AD-50F71D5E117C}" dt="2021-08-25T20:36:19.031" v="9" actId="20577"/>
          <ac:spMkLst>
            <pc:docMk/>
            <pc:sldMk cId="4047540406" sldId="268"/>
            <ac:spMk id="3" creationId="{EAAD1D56-D6B8-4A8F-B208-C09CB7855CE2}"/>
          </ac:spMkLst>
        </pc:spChg>
      </pc:sldChg>
      <pc:sldChg chg="modSp">
        <pc:chgData name="Hill, Erica" userId="S::erica.hill@ubc.ca::da016a12-1ade-4dc0-ad15-730a10a2c4f1" providerId="AD" clId="Web-{44F467DF-FA3E-4FB4-B3AD-50F71D5E117C}" dt="2021-08-25T20:39:37.782" v="11" actId="20577"/>
        <pc:sldMkLst>
          <pc:docMk/>
          <pc:sldMk cId="2612578268" sldId="270"/>
        </pc:sldMkLst>
        <pc:spChg chg="mod">
          <ac:chgData name="Hill, Erica" userId="S::erica.hill@ubc.ca::da016a12-1ade-4dc0-ad15-730a10a2c4f1" providerId="AD" clId="Web-{44F467DF-FA3E-4FB4-B3AD-50F71D5E117C}" dt="2021-08-25T20:39:37.782" v="11" actId="20577"/>
          <ac:spMkLst>
            <pc:docMk/>
            <pc:sldMk cId="2612578268" sldId="270"/>
            <ac:spMk id="3" creationId="{EAAD1D56-D6B8-4A8F-B208-C09CB7855CE2}"/>
          </ac:spMkLst>
        </pc:spChg>
      </pc:sldChg>
      <pc:sldChg chg="modSp">
        <pc:chgData name="Hill, Erica" userId="S::erica.hill@ubc.ca::da016a12-1ade-4dc0-ad15-730a10a2c4f1" providerId="AD" clId="Web-{44F467DF-FA3E-4FB4-B3AD-50F71D5E117C}" dt="2021-08-25T20:51:49.258" v="58" actId="1076"/>
        <pc:sldMkLst>
          <pc:docMk/>
          <pc:sldMk cId="2708083541" sldId="275"/>
        </pc:sldMkLst>
        <pc:picChg chg="mod">
          <ac:chgData name="Hill, Erica" userId="S::erica.hill@ubc.ca::da016a12-1ade-4dc0-ad15-730a10a2c4f1" providerId="AD" clId="Web-{44F467DF-FA3E-4FB4-B3AD-50F71D5E117C}" dt="2021-08-25T20:51:49.258" v="58" actId="1076"/>
          <ac:picMkLst>
            <pc:docMk/>
            <pc:sldMk cId="2708083541" sldId="275"/>
            <ac:picMk id="5" creationId="{DC9BC494-940E-4C8F-B982-577894894DF2}"/>
          </ac:picMkLst>
        </pc:picChg>
      </pc:sldChg>
      <pc:sldChg chg="addSp delSp modSp">
        <pc:chgData name="Hill, Erica" userId="S::erica.hill@ubc.ca::da016a12-1ade-4dc0-ad15-730a10a2c4f1" providerId="AD" clId="Web-{44F467DF-FA3E-4FB4-B3AD-50F71D5E117C}" dt="2021-08-25T20:14:47.875" v="5" actId="20577"/>
        <pc:sldMkLst>
          <pc:docMk/>
          <pc:sldMk cId="2121281013" sldId="277"/>
        </pc:sldMkLst>
        <pc:spChg chg="mod">
          <ac:chgData name="Hill, Erica" userId="S::erica.hill@ubc.ca::da016a12-1ade-4dc0-ad15-730a10a2c4f1" providerId="AD" clId="Web-{44F467DF-FA3E-4FB4-B3AD-50F71D5E117C}" dt="2021-08-25T20:14:47.875" v="5" actId="20577"/>
          <ac:spMkLst>
            <pc:docMk/>
            <pc:sldMk cId="2121281013" sldId="277"/>
            <ac:spMk id="3" creationId="{35C2A4F0-3787-4C4A-84C3-B999EE734183}"/>
          </ac:spMkLst>
        </pc:spChg>
        <pc:spChg chg="add del">
          <ac:chgData name="Hill, Erica" userId="S::erica.hill@ubc.ca::da016a12-1ade-4dc0-ad15-730a10a2c4f1" providerId="AD" clId="Web-{44F467DF-FA3E-4FB4-B3AD-50F71D5E117C}" dt="2021-08-25T20:14:30.219" v="4"/>
          <ac:spMkLst>
            <pc:docMk/>
            <pc:sldMk cId="2121281013" sldId="277"/>
            <ac:spMk id="4" creationId="{987152C4-795B-4F75-84C9-E9C2E17406A1}"/>
          </ac:spMkLst>
        </pc:spChg>
        <pc:spChg chg="add del mod">
          <ac:chgData name="Hill, Erica" userId="S::erica.hill@ubc.ca::da016a12-1ade-4dc0-ad15-730a10a2c4f1" providerId="AD" clId="Web-{44F467DF-FA3E-4FB4-B3AD-50F71D5E117C}" dt="2021-08-25T20:14:26.813" v="3"/>
          <ac:spMkLst>
            <pc:docMk/>
            <pc:sldMk cId="2121281013" sldId="277"/>
            <ac:spMk id="5" creationId="{1F938A35-AB69-4B7F-804E-A062C0D86C5E}"/>
          </ac:spMkLst>
        </pc:spChg>
      </pc:sldChg>
    </pc:docChg>
  </pc:docChgLst>
  <pc:docChgLst>
    <pc:chgData name="Peregoodoff, Rob" userId="S::rob.peregoodoff@ubc.ca::161f56cc-9f75-47fe-a514-c8a6bfc6e8eb" providerId="AD" clId="Web-{6D4A4C40-21E6-4B02-9489-ECA7EB10486E}"/>
    <pc:docChg chg="addSld delSld modSld">
      <pc:chgData name="Peregoodoff, Rob" userId="S::rob.peregoodoff@ubc.ca::161f56cc-9f75-47fe-a514-c8a6bfc6e8eb" providerId="AD" clId="Web-{6D4A4C40-21E6-4B02-9489-ECA7EB10486E}" dt="2021-08-24T20:28:01.673" v="1523" actId="20577"/>
      <pc:docMkLst>
        <pc:docMk/>
      </pc:docMkLst>
      <pc:sldChg chg="del">
        <pc:chgData name="Peregoodoff, Rob" userId="S::rob.peregoodoff@ubc.ca::161f56cc-9f75-47fe-a514-c8a6bfc6e8eb" providerId="AD" clId="Web-{6D4A4C40-21E6-4B02-9489-ECA7EB10486E}" dt="2021-08-24T20:25:21.094" v="1435"/>
        <pc:sldMkLst>
          <pc:docMk/>
          <pc:sldMk cId="3963043238" sldId="257"/>
        </pc:sldMkLst>
      </pc:sldChg>
      <pc:sldChg chg="addSp delSp modSp">
        <pc:chgData name="Peregoodoff, Rob" userId="S::rob.peregoodoff@ubc.ca::161f56cc-9f75-47fe-a514-c8a6bfc6e8eb" providerId="AD" clId="Web-{6D4A4C40-21E6-4B02-9489-ECA7EB10486E}" dt="2021-08-24T19:46:53.435" v="728" actId="1076"/>
        <pc:sldMkLst>
          <pc:docMk/>
          <pc:sldMk cId="3344259002" sldId="261"/>
        </pc:sldMkLst>
        <pc:spChg chg="mod">
          <ac:chgData name="Peregoodoff, Rob" userId="S::rob.peregoodoff@ubc.ca::161f56cc-9f75-47fe-a514-c8a6bfc6e8eb" providerId="AD" clId="Web-{6D4A4C40-21E6-4B02-9489-ECA7EB10486E}" dt="2021-08-24T19:46:53.435" v="728" actId="1076"/>
          <ac:spMkLst>
            <pc:docMk/>
            <pc:sldMk cId="3344259002" sldId="261"/>
            <ac:spMk id="2" creationId="{A94B8163-0E0B-48A2-974F-713DE97FAD90}"/>
          </ac:spMkLst>
        </pc:spChg>
        <pc:spChg chg="del mod">
          <ac:chgData name="Peregoodoff, Rob" userId="S::rob.peregoodoff@ubc.ca::161f56cc-9f75-47fe-a514-c8a6bfc6e8eb" providerId="AD" clId="Web-{6D4A4C40-21E6-4B02-9489-ECA7EB10486E}" dt="2021-08-24T19:46:34.153" v="724"/>
          <ac:spMkLst>
            <pc:docMk/>
            <pc:sldMk cId="3344259002" sldId="261"/>
            <ac:spMk id="3" creationId="{BB7806DC-29BF-4738-8E9B-D608F92DBDCE}"/>
          </ac:spMkLst>
        </pc:spChg>
        <pc:spChg chg="add del mod">
          <ac:chgData name="Peregoodoff, Rob" userId="S::rob.peregoodoff@ubc.ca::161f56cc-9f75-47fe-a514-c8a6bfc6e8eb" providerId="AD" clId="Web-{6D4A4C40-21E6-4B02-9489-ECA7EB10486E}" dt="2021-08-24T19:46:47.388" v="726"/>
          <ac:spMkLst>
            <pc:docMk/>
            <pc:sldMk cId="3344259002" sldId="261"/>
            <ac:spMk id="5" creationId="{6A5D8EAF-5F8F-495B-A3F2-365EE22B41EF}"/>
          </ac:spMkLst>
        </pc:spChg>
      </pc:sldChg>
      <pc:sldChg chg="modSp">
        <pc:chgData name="Peregoodoff, Rob" userId="S::rob.peregoodoff@ubc.ca::161f56cc-9f75-47fe-a514-c8a6bfc6e8eb" providerId="AD" clId="Web-{6D4A4C40-21E6-4B02-9489-ECA7EB10486E}" dt="2021-08-24T20:18:44.187" v="1099" actId="1076"/>
        <pc:sldMkLst>
          <pc:docMk/>
          <pc:sldMk cId="2279918170" sldId="262"/>
        </pc:sldMkLst>
        <pc:spChg chg="mod">
          <ac:chgData name="Peregoodoff, Rob" userId="S::rob.peregoodoff@ubc.ca::161f56cc-9f75-47fe-a514-c8a6bfc6e8eb" providerId="AD" clId="Web-{6D4A4C40-21E6-4B02-9489-ECA7EB10486E}" dt="2021-08-24T20:18:41.187" v="1098" actId="1076"/>
          <ac:spMkLst>
            <pc:docMk/>
            <pc:sldMk cId="2279918170" sldId="262"/>
            <ac:spMk id="4" creationId="{C3A04AC2-1085-4123-B646-08A553FC12A1}"/>
          </ac:spMkLst>
        </pc:spChg>
        <pc:picChg chg="mod">
          <ac:chgData name="Peregoodoff, Rob" userId="S::rob.peregoodoff@ubc.ca::161f56cc-9f75-47fe-a514-c8a6bfc6e8eb" providerId="AD" clId="Web-{6D4A4C40-21E6-4B02-9489-ECA7EB10486E}" dt="2021-08-24T20:18:44.187" v="1099" actId="1076"/>
          <ac:picMkLst>
            <pc:docMk/>
            <pc:sldMk cId="2279918170" sldId="262"/>
            <ac:picMk id="5" creationId="{B14C3209-8F3F-4C15-9FA0-A27CC71D2DF4}"/>
          </ac:picMkLst>
        </pc:picChg>
      </pc:sldChg>
      <pc:sldChg chg="modSp">
        <pc:chgData name="Peregoodoff, Rob" userId="S::rob.peregoodoff@ubc.ca::161f56cc-9f75-47fe-a514-c8a6bfc6e8eb" providerId="AD" clId="Web-{6D4A4C40-21E6-4B02-9489-ECA7EB10486E}" dt="2021-08-24T17:32:55.569" v="20" actId="20577"/>
        <pc:sldMkLst>
          <pc:docMk/>
          <pc:sldMk cId="596917033" sldId="263"/>
        </pc:sldMkLst>
        <pc:spChg chg="mod">
          <ac:chgData name="Peregoodoff, Rob" userId="S::rob.peregoodoff@ubc.ca::161f56cc-9f75-47fe-a514-c8a6bfc6e8eb" providerId="AD" clId="Web-{6D4A4C40-21E6-4B02-9489-ECA7EB10486E}" dt="2021-08-24T17:32:55.569" v="20" actId="20577"/>
          <ac:spMkLst>
            <pc:docMk/>
            <pc:sldMk cId="596917033" sldId="263"/>
            <ac:spMk id="3" creationId="{4EF27A3C-0685-44B2-9284-B9AD665C62C7}"/>
          </ac:spMkLst>
        </pc:spChg>
      </pc:sldChg>
      <pc:sldChg chg="modSp">
        <pc:chgData name="Peregoodoff, Rob" userId="S::rob.peregoodoff@ubc.ca::161f56cc-9f75-47fe-a514-c8a6bfc6e8eb" providerId="AD" clId="Web-{6D4A4C40-21E6-4B02-9489-ECA7EB10486E}" dt="2021-08-24T20:28:01.673" v="1523" actId="20577"/>
        <pc:sldMkLst>
          <pc:docMk/>
          <pc:sldMk cId="3770573150" sldId="264"/>
        </pc:sldMkLst>
        <pc:spChg chg="mod">
          <ac:chgData name="Peregoodoff, Rob" userId="S::rob.peregoodoff@ubc.ca::161f56cc-9f75-47fe-a514-c8a6bfc6e8eb" providerId="AD" clId="Web-{6D4A4C40-21E6-4B02-9489-ECA7EB10486E}" dt="2021-08-24T20:28:01.673" v="1523" actId="20577"/>
          <ac:spMkLst>
            <pc:docMk/>
            <pc:sldMk cId="3770573150" sldId="264"/>
            <ac:spMk id="3" creationId="{5DDBBB48-DF2C-4FC1-8CF6-8D053C0D7D8B}"/>
          </ac:spMkLst>
        </pc:spChg>
      </pc:sldChg>
      <pc:sldChg chg="addSp delSp modSp">
        <pc:chgData name="Peregoodoff, Rob" userId="S::rob.peregoodoff@ubc.ca::161f56cc-9f75-47fe-a514-c8a6bfc6e8eb" providerId="AD" clId="Web-{6D4A4C40-21E6-4B02-9489-ECA7EB10486E}" dt="2021-08-24T19:15:45.064" v="53"/>
        <pc:sldMkLst>
          <pc:docMk/>
          <pc:sldMk cId="1108873937" sldId="267"/>
        </pc:sldMkLst>
        <pc:spChg chg="add del">
          <ac:chgData name="Peregoodoff, Rob" userId="S::rob.peregoodoff@ubc.ca::161f56cc-9f75-47fe-a514-c8a6bfc6e8eb" providerId="AD" clId="Web-{6D4A4C40-21E6-4B02-9489-ECA7EB10486E}" dt="2021-08-24T19:15:45.064" v="53"/>
          <ac:spMkLst>
            <pc:docMk/>
            <pc:sldMk cId="1108873937" sldId="267"/>
            <ac:spMk id="4" creationId="{2404933B-DF90-4063-A7E2-F470BA370504}"/>
          </ac:spMkLst>
        </pc:spChg>
        <pc:spChg chg="add del">
          <ac:chgData name="Peregoodoff, Rob" userId="S::rob.peregoodoff@ubc.ca::161f56cc-9f75-47fe-a514-c8a6bfc6e8eb" providerId="AD" clId="Web-{6D4A4C40-21E6-4B02-9489-ECA7EB10486E}" dt="2021-08-24T19:15:41.314" v="52"/>
          <ac:spMkLst>
            <pc:docMk/>
            <pc:sldMk cId="1108873937" sldId="267"/>
            <ac:spMk id="5" creationId="{1A2E1805-B413-441E-BFB3-8D45B67B7393}"/>
          </ac:spMkLst>
        </pc:spChg>
        <pc:spChg chg="add mod">
          <ac:chgData name="Peregoodoff, Rob" userId="S::rob.peregoodoff@ubc.ca::161f56cc-9f75-47fe-a514-c8a6bfc6e8eb" providerId="AD" clId="Web-{6D4A4C40-21E6-4B02-9489-ECA7EB10486E}" dt="2021-08-24T17:38:13.617" v="51" actId="20577"/>
          <ac:spMkLst>
            <pc:docMk/>
            <pc:sldMk cId="1108873937" sldId="267"/>
            <ac:spMk id="6" creationId="{DE0CA2BE-1FE1-45D1-B016-4A0FAE8D8885}"/>
          </ac:spMkLst>
        </pc:spChg>
      </pc:sldChg>
      <pc:sldChg chg="modSp new addAnim modAnim">
        <pc:chgData name="Peregoodoff, Rob" userId="S::rob.peregoodoff@ubc.ca::161f56cc-9f75-47fe-a514-c8a6bfc6e8eb" providerId="AD" clId="Web-{6D4A4C40-21E6-4B02-9489-ECA7EB10486E}" dt="2021-08-24T19:47:49.841" v="734"/>
        <pc:sldMkLst>
          <pc:docMk/>
          <pc:sldMk cId="2466406035" sldId="272"/>
        </pc:sldMkLst>
        <pc:spChg chg="mod">
          <ac:chgData name="Peregoodoff, Rob" userId="S::rob.peregoodoff@ubc.ca::161f56cc-9f75-47fe-a514-c8a6bfc6e8eb" providerId="AD" clId="Web-{6D4A4C40-21E6-4B02-9489-ECA7EB10486E}" dt="2021-08-24T19:17:57.034" v="105" actId="1076"/>
          <ac:spMkLst>
            <pc:docMk/>
            <pc:sldMk cId="2466406035" sldId="272"/>
            <ac:spMk id="2" creationId="{ACDFB89E-7EA1-42AD-8130-E43F1F83E035}"/>
          </ac:spMkLst>
        </pc:spChg>
        <pc:spChg chg="mod">
          <ac:chgData name="Peregoodoff, Rob" userId="S::rob.peregoodoff@ubc.ca::161f56cc-9f75-47fe-a514-c8a6bfc6e8eb" providerId="AD" clId="Web-{6D4A4C40-21E6-4B02-9489-ECA7EB10486E}" dt="2021-08-24T19:47:41.529" v="732" actId="20577"/>
          <ac:spMkLst>
            <pc:docMk/>
            <pc:sldMk cId="2466406035" sldId="272"/>
            <ac:spMk id="3" creationId="{7AD4C3E6-1D63-47FE-8E9F-66E4C26EE7C1}"/>
          </ac:spMkLst>
        </pc:spChg>
      </pc:sldChg>
      <pc:sldChg chg="modSp new addAnim modAnim">
        <pc:chgData name="Peregoodoff, Rob" userId="S::rob.peregoodoff@ubc.ca::161f56cc-9f75-47fe-a514-c8a6bfc6e8eb" providerId="AD" clId="Web-{6D4A4C40-21E6-4B02-9489-ECA7EB10486E}" dt="2021-08-24T19:47:59.060" v="737" actId="14100"/>
        <pc:sldMkLst>
          <pc:docMk/>
          <pc:sldMk cId="4072562873" sldId="273"/>
        </pc:sldMkLst>
        <pc:spChg chg="mod">
          <ac:chgData name="Peregoodoff, Rob" userId="S::rob.peregoodoff@ubc.ca::161f56cc-9f75-47fe-a514-c8a6bfc6e8eb" providerId="AD" clId="Web-{6D4A4C40-21E6-4B02-9489-ECA7EB10486E}" dt="2021-08-24T19:21:44.113" v="369" actId="20577"/>
          <ac:spMkLst>
            <pc:docMk/>
            <pc:sldMk cId="4072562873" sldId="273"/>
            <ac:spMk id="2" creationId="{CDD679CB-0C12-4160-BB4E-A73E2D56BC3D}"/>
          </ac:spMkLst>
        </pc:spChg>
        <pc:spChg chg="mod">
          <ac:chgData name="Peregoodoff, Rob" userId="S::rob.peregoodoff@ubc.ca::161f56cc-9f75-47fe-a514-c8a6bfc6e8eb" providerId="AD" clId="Web-{6D4A4C40-21E6-4B02-9489-ECA7EB10486E}" dt="2021-08-24T19:47:59.060" v="737" actId="14100"/>
          <ac:spMkLst>
            <pc:docMk/>
            <pc:sldMk cId="4072562873" sldId="273"/>
            <ac:spMk id="3" creationId="{3E94A2D1-3681-4813-B039-AD1000D98CF3}"/>
          </ac:spMkLst>
        </pc:spChg>
      </pc:sldChg>
      <pc:sldChg chg="modSp new addAnim modAnim">
        <pc:chgData name="Peregoodoff, Rob" userId="S::rob.peregoodoff@ubc.ca::161f56cc-9f75-47fe-a514-c8a6bfc6e8eb" providerId="AD" clId="Web-{6D4A4C40-21E6-4B02-9489-ECA7EB10486E}" dt="2021-08-24T19:48:03.701" v="739"/>
        <pc:sldMkLst>
          <pc:docMk/>
          <pc:sldMk cId="3663135472" sldId="274"/>
        </pc:sldMkLst>
        <pc:spChg chg="mod">
          <ac:chgData name="Peregoodoff, Rob" userId="S::rob.peregoodoff@ubc.ca::161f56cc-9f75-47fe-a514-c8a6bfc6e8eb" providerId="AD" clId="Web-{6D4A4C40-21E6-4B02-9489-ECA7EB10486E}" dt="2021-08-24T19:24:59.021" v="564" actId="20577"/>
          <ac:spMkLst>
            <pc:docMk/>
            <pc:sldMk cId="3663135472" sldId="274"/>
            <ac:spMk id="2" creationId="{A422F25B-7CB0-4537-B6FB-51CE27F1B18E}"/>
          </ac:spMkLst>
        </pc:spChg>
        <pc:spChg chg="mod">
          <ac:chgData name="Peregoodoff, Rob" userId="S::rob.peregoodoff@ubc.ca::161f56cc-9f75-47fe-a514-c8a6bfc6e8eb" providerId="AD" clId="Web-{6D4A4C40-21E6-4B02-9489-ECA7EB10486E}" dt="2021-08-24T19:38:17.682" v="700" actId="20577"/>
          <ac:spMkLst>
            <pc:docMk/>
            <pc:sldMk cId="3663135472" sldId="274"/>
            <ac:spMk id="3" creationId="{922462D3-1813-4FAE-8BB8-42FEE08C992B}"/>
          </ac:spMkLst>
        </pc:spChg>
      </pc:sldChg>
      <pc:sldChg chg="addSp delSp modSp new addAnim modAnim">
        <pc:chgData name="Peregoodoff, Rob" userId="S::rob.peregoodoff@ubc.ca::161f56cc-9f75-47fe-a514-c8a6bfc6e8eb" providerId="AD" clId="Web-{6D4A4C40-21E6-4B02-9489-ECA7EB10486E}" dt="2021-08-24T19:45:26.950" v="723"/>
        <pc:sldMkLst>
          <pc:docMk/>
          <pc:sldMk cId="2708083541" sldId="275"/>
        </pc:sldMkLst>
        <pc:spChg chg="mod">
          <ac:chgData name="Peregoodoff, Rob" userId="S::rob.peregoodoff@ubc.ca::161f56cc-9f75-47fe-a514-c8a6bfc6e8eb" providerId="AD" clId="Web-{6D4A4C40-21E6-4B02-9489-ECA7EB10486E}" dt="2021-08-24T19:43:47.246" v="704" actId="20577"/>
          <ac:spMkLst>
            <pc:docMk/>
            <pc:sldMk cId="2708083541" sldId="275"/>
            <ac:spMk id="2" creationId="{E9FFFEB5-D8E8-4313-BDAA-4BD41D5CBE67}"/>
          </ac:spMkLst>
        </pc:spChg>
        <pc:spChg chg="del">
          <ac:chgData name="Peregoodoff, Rob" userId="S::rob.peregoodoff@ubc.ca::161f56cc-9f75-47fe-a514-c8a6bfc6e8eb" providerId="AD" clId="Web-{6D4A4C40-21E6-4B02-9489-ECA7EB10486E}" dt="2021-08-24T19:44:06.496" v="705"/>
          <ac:spMkLst>
            <pc:docMk/>
            <pc:sldMk cId="2708083541" sldId="275"/>
            <ac:spMk id="3" creationId="{6CB253A2-A09B-4BAA-A236-FBB6F36982F0}"/>
          </ac:spMkLst>
        </pc:spChg>
        <pc:picChg chg="add mod ord">
          <ac:chgData name="Peregoodoff, Rob" userId="S::rob.peregoodoff@ubc.ca::161f56cc-9f75-47fe-a514-c8a6bfc6e8eb" providerId="AD" clId="Web-{6D4A4C40-21E6-4B02-9489-ECA7EB10486E}" dt="2021-08-24T19:44:40.340" v="716" actId="1076"/>
          <ac:picMkLst>
            <pc:docMk/>
            <pc:sldMk cId="2708083541" sldId="275"/>
            <ac:picMk id="4" creationId="{FB7A11C2-E8A8-455A-A102-5C0A634E18FA}"/>
          </ac:picMkLst>
        </pc:picChg>
        <pc:picChg chg="add mod">
          <ac:chgData name="Peregoodoff, Rob" userId="S::rob.peregoodoff@ubc.ca::161f56cc-9f75-47fe-a514-c8a6bfc6e8eb" providerId="AD" clId="Web-{6D4A4C40-21E6-4B02-9489-ECA7EB10486E}" dt="2021-08-24T19:45:24.325" v="721" actId="1076"/>
          <ac:picMkLst>
            <pc:docMk/>
            <pc:sldMk cId="2708083541" sldId="275"/>
            <ac:picMk id="5" creationId="{DC9BC494-940E-4C8F-B982-577894894DF2}"/>
          </ac:picMkLst>
        </pc:picChg>
      </pc:sldChg>
      <pc:sldChg chg="modSp new">
        <pc:chgData name="Peregoodoff, Rob" userId="S::rob.peregoodoff@ubc.ca::161f56cc-9f75-47fe-a514-c8a6bfc6e8eb" providerId="AD" clId="Web-{6D4A4C40-21E6-4B02-9489-ECA7EB10486E}" dt="2021-08-24T20:20:23.078" v="1202" actId="20577"/>
        <pc:sldMkLst>
          <pc:docMk/>
          <pc:sldMk cId="3165004395" sldId="276"/>
        </pc:sldMkLst>
        <pc:spChg chg="mod">
          <ac:chgData name="Peregoodoff, Rob" userId="S::rob.peregoodoff@ubc.ca::161f56cc-9f75-47fe-a514-c8a6bfc6e8eb" providerId="AD" clId="Web-{6D4A4C40-21E6-4B02-9489-ECA7EB10486E}" dt="2021-08-24T20:20:23.078" v="1202" actId="20577"/>
          <ac:spMkLst>
            <pc:docMk/>
            <pc:sldMk cId="3165004395" sldId="276"/>
            <ac:spMk id="2" creationId="{F99AB670-1451-4C71-A522-437BE06435DD}"/>
          </ac:spMkLst>
        </pc:spChg>
        <pc:spChg chg="mod">
          <ac:chgData name="Peregoodoff, Rob" userId="S::rob.peregoodoff@ubc.ca::161f56cc-9f75-47fe-a514-c8a6bfc6e8eb" providerId="AD" clId="Web-{6D4A4C40-21E6-4B02-9489-ECA7EB10486E}" dt="2021-08-24T20:20:17.531" v="1200" actId="20577"/>
          <ac:spMkLst>
            <pc:docMk/>
            <pc:sldMk cId="3165004395" sldId="276"/>
            <ac:spMk id="3" creationId="{92FD8EBB-D774-415C-ABD5-2B17352BC452}"/>
          </ac:spMkLst>
        </pc:spChg>
      </pc:sldChg>
      <pc:sldChg chg="modSp new">
        <pc:chgData name="Peregoodoff, Rob" userId="S::rob.peregoodoff@ubc.ca::161f56cc-9f75-47fe-a514-c8a6bfc6e8eb" providerId="AD" clId="Web-{6D4A4C40-21E6-4B02-9489-ECA7EB10486E}" dt="2021-08-24T20:21:42.672" v="1278" actId="14100"/>
        <pc:sldMkLst>
          <pc:docMk/>
          <pc:sldMk cId="2121281013" sldId="277"/>
        </pc:sldMkLst>
        <pc:spChg chg="mod">
          <ac:chgData name="Peregoodoff, Rob" userId="S::rob.peregoodoff@ubc.ca::161f56cc-9f75-47fe-a514-c8a6bfc6e8eb" providerId="AD" clId="Web-{6D4A4C40-21E6-4B02-9489-ECA7EB10486E}" dt="2021-08-24T20:20:44.843" v="1238" actId="20577"/>
          <ac:spMkLst>
            <pc:docMk/>
            <pc:sldMk cId="2121281013" sldId="277"/>
            <ac:spMk id="2" creationId="{0F07CD32-CA3A-4B3D-9F5F-6EC071FF1961}"/>
          </ac:spMkLst>
        </pc:spChg>
        <pc:spChg chg="mod">
          <ac:chgData name="Peregoodoff, Rob" userId="S::rob.peregoodoff@ubc.ca::161f56cc-9f75-47fe-a514-c8a6bfc6e8eb" providerId="AD" clId="Web-{6D4A4C40-21E6-4B02-9489-ECA7EB10486E}" dt="2021-08-24T20:21:42.672" v="1278" actId="14100"/>
          <ac:spMkLst>
            <pc:docMk/>
            <pc:sldMk cId="2121281013" sldId="277"/>
            <ac:spMk id="3" creationId="{35C2A4F0-3787-4C4A-84C3-B999EE734183}"/>
          </ac:spMkLst>
        </pc:spChg>
      </pc:sldChg>
      <pc:sldChg chg="modSp new">
        <pc:chgData name="Peregoodoff, Rob" userId="S::rob.peregoodoff@ubc.ca::161f56cc-9f75-47fe-a514-c8a6bfc6e8eb" providerId="AD" clId="Web-{6D4A4C40-21E6-4B02-9489-ECA7EB10486E}" dt="2021-08-24T20:26:28.048" v="1496" actId="20577"/>
        <pc:sldMkLst>
          <pc:docMk/>
          <pc:sldMk cId="807523300" sldId="278"/>
        </pc:sldMkLst>
        <pc:spChg chg="mod">
          <ac:chgData name="Peregoodoff, Rob" userId="S::rob.peregoodoff@ubc.ca::161f56cc-9f75-47fe-a514-c8a6bfc6e8eb" providerId="AD" clId="Web-{6D4A4C40-21E6-4B02-9489-ECA7EB10486E}" dt="2021-08-24T20:22:24.969" v="1290" actId="20577"/>
          <ac:spMkLst>
            <pc:docMk/>
            <pc:sldMk cId="807523300" sldId="278"/>
            <ac:spMk id="2" creationId="{E9A95206-EC64-44E0-9FC3-862A11F7AA48}"/>
          </ac:spMkLst>
        </pc:spChg>
        <pc:spChg chg="mod">
          <ac:chgData name="Peregoodoff, Rob" userId="S::rob.peregoodoff@ubc.ca::161f56cc-9f75-47fe-a514-c8a6bfc6e8eb" providerId="AD" clId="Web-{6D4A4C40-21E6-4B02-9489-ECA7EB10486E}" dt="2021-08-24T20:26:28.048" v="1496" actId="20577"/>
          <ac:spMkLst>
            <pc:docMk/>
            <pc:sldMk cId="807523300" sldId="278"/>
            <ac:spMk id="3" creationId="{F8C06B04-3A31-4FFE-8F97-DB5CA1E38665}"/>
          </ac:spMkLst>
        </pc:spChg>
      </pc:sldChg>
    </pc:docChg>
  </pc:docChgLst>
  <pc:docChgLst>
    <pc:chgData name="Peregoodoff, Rob" userId="S::rob.peregoodoff@ubc.ca::161f56cc-9f75-47fe-a514-c8a6bfc6e8eb" providerId="AD" clId="Web-{4E01A193-D48A-4F9E-BB3C-4F756AE1459B}"/>
    <pc:docChg chg="addSld modSld sldOrd">
      <pc:chgData name="Peregoodoff, Rob" userId="S::rob.peregoodoff@ubc.ca::161f56cc-9f75-47fe-a514-c8a6bfc6e8eb" providerId="AD" clId="Web-{4E01A193-D48A-4F9E-BB3C-4F756AE1459B}" dt="2021-08-17T00:20:32.721" v="1552" actId="20577"/>
      <pc:docMkLst>
        <pc:docMk/>
      </pc:docMkLst>
      <pc:sldChg chg="modSp">
        <pc:chgData name="Peregoodoff, Rob" userId="S::rob.peregoodoff@ubc.ca::161f56cc-9f75-47fe-a514-c8a6bfc6e8eb" providerId="AD" clId="Web-{4E01A193-D48A-4F9E-BB3C-4F756AE1459B}" dt="2021-08-16T23:20:55.940" v="540" actId="20577"/>
        <pc:sldMkLst>
          <pc:docMk/>
          <pc:sldMk cId="1108596715" sldId="259"/>
        </pc:sldMkLst>
        <pc:spChg chg="mod">
          <ac:chgData name="Peregoodoff, Rob" userId="S::rob.peregoodoff@ubc.ca::161f56cc-9f75-47fe-a514-c8a6bfc6e8eb" providerId="AD" clId="Web-{4E01A193-D48A-4F9E-BB3C-4F756AE1459B}" dt="2021-08-16T23:20:55.940" v="540" actId="20577"/>
          <ac:spMkLst>
            <pc:docMk/>
            <pc:sldMk cId="1108596715" sldId="259"/>
            <ac:spMk id="3" creationId="{912598D4-CF36-41D5-9A71-F7078E870243}"/>
          </ac:spMkLst>
        </pc:spChg>
      </pc:sldChg>
      <pc:sldChg chg="modSp">
        <pc:chgData name="Peregoodoff, Rob" userId="S::rob.peregoodoff@ubc.ca::161f56cc-9f75-47fe-a514-c8a6bfc6e8eb" providerId="AD" clId="Web-{4E01A193-D48A-4F9E-BB3C-4F756AE1459B}" dt="2021-08-17T00:20:32.721" v="1552" actId="20577"/>
        <pc:sldMkLst>
          <pc:docMk/>
          <pc:sldMk cId="3293545480" sldId="260"/>
        </pc:sldMkLst>
        <pc:spChg chg="mod">
          <ac:chgData name="Peregoodoff, Rob" userId="S::rob.peregoodoff@ubc.ca::161f56cc-9f75-47fe-a514-c8a6bfc6e8eb" providerId="AD" clId="Web-{4E01A193-D48A-4F9E-BB3C-4F756AE1459B}" dt="2021-08-17T00:20:32.721" v="1552" actId="20577"/>
          <ac:spMkLst>
            <pc:docMk/>
            <pc:sldMk cId="3293545480" sldId="260"/>
            <ac:spMk id="3" creationId="{BE191D4A-BFA4-4E40-AE83-A682866909F0}"/>
          </ac:spMkLst>
        </pc:spChg>
      </pc:sldChg>
      <pc:sldChg chg="modSp new ord">
        <pc:chgData name="Peregoodoff, Rob" userId="S::rob.peregoodoff@ubc.ca::161f56cc-9f75-47fe-a514-c8a6bfc6e8eb" providerId="AD" clId="Web-{4E01A193-D48A-4F9E-BB3C-4F756AE1459B}" dt="2021-08-16T23:03:35.670" v="274"/>
        <pc:sldMkLst>
          <pc:docMk/>
          <pc:sldMk cId="2279918170" sldId="262"/>
        </pc:sldMkLst>
        <pc:spChg chg="mod">
          <ac:chgData name="Peregoodoff, Rob" userId="S::rob.peregoodoff@ubc.ca::161f56cc-9f75-47fe-a514-c8a6bfc6e8eb" providerId="AD" clId="Web-{4E01A193-D48A-4F9E-BB3C-4F756AE1459B}" dt="2021-08-16T23:00:27.216" v="20" actId="20577"/>
          <ac:spMkLst>
            <pc:docMk/>
            <pc:sldMk cId="2279918170" sldId="262"/>
            <ac:spMk id="2" creationId="{548E640C-589F-4E96-B30E-E1962331B0D8}"/>
          </ac:spMkLst>
        </pc:spChg>
        <pc:spChg chg="mod">
          <ac:chgData name="Peregoodoff, Rob" userId="S::rob.peregoodoff@ubc.ca::161f56cc-9f75-47fe-a514-c8a6bfc6e8eb" providerId="AD" clId="Web-{4E01A193-D48A-4F9E-BB3C-4F756AE1459B}" dt="2021-08-16T23:03:35.482" v="273" actId="20577"/>
          <ac:spMkLst>
            <pc:docMk/>
            <pc:sldMk cId="2279918170" sldId="262"/>
            <ac:spMk id="3" creationId="{0AFEE762-D075-4A09-B3F3-461280648854}"/>
          </ac:spMkLst>
        </pc:spChg>
      </pc:sldChg>
      <pc:sldChg chg="modSp new">
        <pc:chgData name="Peregoodoff, Rob" userId="S::rob.peregoodoff@ubc.ca::161f56cc-9f75-47fe-a514-c8a6bfc6e8eb" providerId="AD" clId="Web-{4E01A193-D48A-4F9E-BB3C-4F756AE1459B}" dt="2021-08-16T23:39:26.812" v="1048" actId="20577"/>
        <pc:sldMkLst>
          <pc:docMk/>
          <pc:sldMk cId="596917033" sldId="263"/>
        </pc:sldMkLst>
        <pc:spChg chg="mod">
          <ac:chgData name="Peregoodoff, Rob" userId="S::rob.peregoodoff@ubc.ca::161f56cc-9f75-47fe-a514-c8a6bfc6e8eb" providerId="AD" clId="Web-{4E01A193-D48A-4F9E-BB3C-4F756AE1459B}" dt="2021-08-16T23:21:11.081" v="566" actId="20577"/>
          <ac:spMkLst>
            <pc:docMk/>
            <pc:sldMk cId="596917033" sldId="263"/>
            <ac:spMk id="2" creationId="{A23DE09F-2184-4623-AD43-52C985C1079F}"/>
          </ac:spMkLst>
        </pc:spChg>
        <pc:spChg chg="mod">
          <ac:chgData name="Peregoodoff, Rob" userId="S::rob.peregoodoff@ubc.ca::161f56cc-9f75-47fe-a514-c8a6bfc6e8eb" providerId="AD" clId="Web-{4E01A193-D48A-4F9E-BB3C-4F756AE1459B}" dt="2021-08-16T23:39:26.812" v="1048" actId="20577"/>
          <ac:spMkLst>
            <pc:docMk/>
            <pc:sldMk cId="596917033" sldId="263"/>
            <ac:spMk id="3" creationId="{4EF27A3C-0685-44B2-9284-B9AD665C62C7}"/>
          </ac:spMkLst>
        </pc:spChg>
      </pc:sldChg>
      <pc:sldChg chg="modSp new">
        <pc:chgData name="Peregoodoff, Rob" userId="S::rob.peregoodoff@ubc.ca::161f56cc-9f75-47fe-a514-c8a6bfc6e8eb" providerId="AD" clId="Web-{4E01A193-D48A-4F9E-BB3C-4F756AE1459B}" dt="2021-08-16T23:42:33.031" v="1276" actId="20577"/>
        <pc:sldMkLst>
          <pc:docMk/>
          <pc:sldMk cId="3770573150" sldId="264"/>
        </pc:sldMkLst>
        <pc:spChg chg="mod">
          <ac:chgData name="Peregoodoff, Rob" userId="S::rob.peregoodoff@ubc.ca::161f56cc-9f75-47fe-a514-c8a6bfc6e8eb" providerId="AD" clId="Web-{4E01A193-D48A-4F9E-BB3C-4F756AE1459B}" dt="2021-08-16T23:39:47.187" v="1070" actId="20577"/>
          <ac:spMkLst>
            <pc:docMk/>
            <pc:sldMk cId="3770573150" sldId="264"/>
            <ac:spMk id="2" creationId="{509D43BB-EADC-4097-8C8F-58AB58CBA7B1}"/>
          </ac:spMkLst>
        </pc:spChg>
        <pc:spChg chg="mod">
          <ac:chgData name="Peregoodoff, Rob" userId="S::rob.peregoodoff@ubc.ca::161f56cc-9f75-47fe-a514-c8a6bfc6e8eb" providerId="AD" clId="Web-{4E01A193-D48A-4F9E-BB3C-4F756AE1459B}" dt="2021-08-16T23:42:33.031" v="1276" actId="20577"/>
          <ac:spMkLst>
            <pc:docMk/>
            <pc:sldMk cId="3770573150" sldId="264"/>
            <ac:spMk id="3" creationId="{5DDBBB48-DF2C-4FC1-8CF6-8D053C0D7D8B}"/>
          </ac:spMkLst>
        </pc:spChg>
      </pc:sldChg>
      <pc:sldChg chg="modSp new">
        <pc:chgData name="Peregoodoff, Rob" userId="S::rob.peregoodoff@ubc.ca::161f56cc-9f75-47fe-a514-c8a6bfc6e8eb" providerId="AD" clId="Web-{4E01A193-D48A-4F9E-BB3C-4F756AE1459B}" dt="2021-08-17T00:18:23.158" v="1430" actId="20577"/>
        <pc:sldMkLst>
          <pc:docMk/>
          <pc:sldMk cId="2857183708" sldId="265"/>
        </pc:sldMkLst>
        <pc:spChg chg="mod">
          <ac:chgData name="Peregoodoff, Rob" userId="S::rob.peregoodoff@ubc.ca::161f56cc-9f75-47fe-a514-c8a6bfc6e8eb" providerId="AD" clId="Web-{4E01A193-D48A-4F9E-BB3C-4F756AE1459B}" dt="2021-08-16T23:42:55.688" v="1291" actId="20577"/>
          <ac:spMkLst>
            <pc:docMk/>
            <pc:sldMk cId="2857183708" sldId="265"/>
            <ac:spMk id="2" creationId="{0017F4A8-7A55-4D37-BF68-1160BBCF8FE2}"/>
          </ac:spMkLst>
        </pc:spChg>
        <pc:spChg chg="mod">
          <ac:chgData name="Peregoodoff, Rob" userId="S::rob.peregoodoff@ubc.ca::161f56cc-9f75-47fe-a514-c8a6bfc6e8eb" providerId="AD" clId="Web-{4E01A193-D48A-4F9E-BB3C-4F756AE1459B}" dt="2021-08-17T00:18:23.158" v="1430" actId="20577"/>
          <ac:spMkLst>
            <pc:docMk/>
            <pc:sldMk cId="2857183708" sldId="265"/>
            <ac:spMk id="3" creationId="{20C44BB0-D84E-463A-A923-332922859CD6}"/>
          </ac:spMkLst>
        </pc:spChg>
      </pc:sldChg>
      <pc:sldChg chg="modSp new ord">
        <pc:chgData name="Peregoodoff, Rob" userId="S::rob.peregoodoff@ubc.ca::161f56cc-9f75-47fe-a514-c8a6bfc6e8eb" providerId="AD" clId="Web-{4E01A193-D48A-4F9E-BB3C-4F756AE1459B}" dt="2021-08-17T00:20:14.893" v="1549" actId="20577"/>
        <pc:sldMkLst>
          <pc:docMk/>
          <pc:sldMk cId="3527734155" sldId="266"/>
        </pc:sldMkLst>
        <pc:spChg chg="mod">
          <ac:chgData name="Peregoodoff, Rob" userId="S::rob.peregoodoff@ubc.ca::161f56cc-9f75-47fe-a514-c8a6bfc6e8eb" providerId="AD" clId="Web-{4E01A193-D48A-4F9E-BB3C-4F756AE1459B}" dt="2021-08-17T00:19:05.580" v="1444" actId="20577"/>
          <ac:spMkLst>
            <pc:docMk/>
            <pc:sldMk cId="3527734155" sldId="266"/>
            <ac:spMk id="2" creationId="{EA2137CE-51CB-4A74-9244-AB2F5955591C}"/>
          </ac:spMkLst>
        </pc:spChg>
        <pc:spChg chg="mod">
          <ac:chgData name="Peregoodoff, Rob" userId="S::rob.peregoodoff@ubc.ca::161f56cc-9f75-47fe-a514-c8a6bfc6e8eb" providerId="AD" clId="Web-{4E01A193-D48A-4F9E-BB3C-4F756AE1459B}" dt="2021-08-17T00:20:14.893" v="1549" actId="20577"/>
          <ac:spMkLst>
            <pc:docMk/>
            <pc:sldMk cId="3527734155" sldId="266"/>
            <ac:spMk id="3" creationId="{BF31AC8A-29E7-4E5B-836A-9CC03AD8914E}"/>
          </ac:spMkLst>
        </pc:spChg>
      </pc:sldChg>
    </pc:docChg>
  </pc:docChgLst>
  <pc:docChgLst>
    <pc:chgData name="Hill, Erica" userId="S::erica.hill@ubc.ca::da016a12-1ade-4dc0-ad15-730a10a2c4f1" providerId="AD" clId="Web-{D368A8D5-8BFC-4E2C-AC6D-69D41A578C06}"/>
    <pc:docChg chg="modSld">
      <pc:chgData name="Hill, Erica" userId="S::erica.hill@ubc.ca::da016a12-1ade-4dc0-ad15-730a10a2c4f1" providerId="AD" clId="Web-{D368A8D5-8BFC-4E2C-AC6D-69D41A578C06}" dt="2021-08-19T22:44:19.853" v="67" actId="20577"/>
      <pc:docMkLst>
        <pc:docMk/>
      </pc:docMkLst>
      <pc:sldChg chg="modSp">
        <pc:chgData name="Hill, Erica" userId="S::erica.hill@ubc.ca::da016a12-1ade-4dc0-ad15-730a10a2c4f1" providerId="AD" clId="Web-{D368A8D5-8BFC-4E2C-AC6D-69D41A578C06}" dt="2021-08-19T22:44:19.853" v="67" actId="20577"/>
        <pc:sldMkLst>
          <pc:docMk/>
          <pc:sldMk cId="3293545480" sldId="260"/>
        </pc:sldMkLst>
        <pc:spChg chg="mod">
          <ac:chgData name="Hill, Erica" userId="S::erica.hill@ubc.ca::da016a12-1ade-4dc0-ad15-730a10a2c4f1" providerId="AD" clId="Web-{D368A8D5-8BFC-4E2C-AC6D-69D41A578C06}" dt="2021-08-19T22:44:19.853" v="67" actId="20577"/>
          <ac:spMkLst>
            <pc:docMk/>
            <pc:sldMk cId="3293545480" sldId="260"/>
            <ac:spMk id="3" creationId="{BE191D4A-BFA4-4E40-AE83-A682866909F0}"/>
          </ac:spMkLst>
        </pc:spChg>
      </pc:sldChg>
    </pc:docChg>
  </pc:docChgLst>
  <pc:docChgLst>
    <pc:chgData name="Peregoodoff, Rob" userId="S::rob.peregoodoff@ubc.ca::161f56cc-9f75-47fe-a514-c8a6bfc6e8eb" providerId="AD" clId="Web-{D161755A-8B13-4C68-8DE5-861D05173DDC}"/>
    <pc:docChg chg="delSld modSld">
      <pc:chgData name="Peregoodoff, Rob" userId="S::rob.peregoodoff@ubc.ca::161f56cc-9f75-47fe-a514-c8a6bfc6e8eb" providerId="AD" clId="Web-{D161755A-8B13-4C68-8DE5-861D05173DDC}" dt="2021-08-24T22:19:50.757" v="85" actId="20577"/>
      <pc:docMkLst>
        <pc:docMk/>
      </pc:docMkLst>
      <pc:sldChg chg="modSp">
        <pc:chgData name="Peregoodoff, Rob" userId="S::rob.peregoodoff@ubc.ca::161f56cc-9f75-47fe-a514-c8a6bfc6e8eb" providerId="AD" clId="Web-{D161755A-8B13-4C68-8DE5-861D05173DDC}" dt="2021-08-24T22:19:50.757" v="85" actId="20577"/>
        <pc:sldMkLst>
          <pc:docMk/>
          <pc:sldMk cId="1108596715" sldId="259"/>
        </pc:sldMkLst>
        <pc:spChg chg="mod">
          <ac:chgData name="Peregoodoff, Rob" userId="S::rob.peregoodoff@ubc.ca::161f56cc-9f75-47fe-a514-c8a6bfc6e8eb" providerId="AD" clId="Web-{D161755A-8B13-4C68-8DE5-861D05173DDC}" dt="2021-08-24T22:19:50.757" v="85" actId="20577"/>
          <ac:spMkLst>
            <pc:docMk/>
            <pc:sldMk cId="1108596715" sldId="259"/>
            <ac:spMk id="3" creationId="{912598D4-CF36-41D5-9A71-F7078E870243}"/>
          </ac:spMkLst>
        </pc:spChg>
      </pc:sldChg>
      <pc:sldChg chg="modSp">
        <pc:chgData name="Peregoodoff, Rob" userId="S::rob.peregoodoff@ubc.ca::161f56cc-9f75-47fe-a514-c8a6bfc6e8eb" providerId="AD" clId="Web-{D161755A-8B13-4C68-8DE5-861D05173DDC}" dt="2021-08-24T22:17:52.685" v="39" actId="20577"/>
        <pc:sldMkLst>
          <pc:docMk/>
          <pc:sldMk cId="3293545480" sldId="260"/>
        </pc:sldMkLst>
        <pc:spChg chg="mod">
          <ac:chgData name="Peregoodoff, Rob" userId="S::rob.peregoodoff@ubc.ca::161f56cc-9f75-47fe-a514-c8a6bfc6e8eb" providerId="AD" clId="Web-{D161755A-8B13-4C68-8DE5-861D05173DDC}" dt="2021-08-24T22:17:52.685" v="39" actId="20577"/>
          <ac:spMkLst>
            <pc:docMk/>
            <pc:sldMk cId="3293545480" sldId="260"/>
            <ac:spMk id="3" creationId="{BE191D4A-BFA4-4E40-AE83-A682866909F0}"/>
          </ac:spMkLst>
        </pc:spChg>
      </pc:sldChg>
      <pc:sldChg chg="modSp">
        <pc:chgData name="Peregoodoff, Rob" userId="S::rob.peregoodoff@ubc.ca::161f56cc-9f75-47fe-a514-c8a6bfc6e8eb" providerId="AD" clId="Web-{D161755A-8B13-4C68-8DE5-861D05173DDC}" dt="2021-08-24T22:16:07.786" v="4" actId="20577"/>
        <pc:sldMkLst>
          <pc:docMk/>
          <pc:sldMk cId="2279918170" sldId="262"/>
        </pc:sldMkLst>
        <pc:spChg chg="mod">
          <ac:chgData name="Peregoodoff, Rob" userId="S::rob.peregoodoff@ubc.ca::161f56cc-9f75-47fe-a514-c8a6bfc6e8eb" providerId="AD" clId="Web-{D161755A-8B13-4C68-8DE5-861D05173DDC}" dt="2021-08-24T22:16:07.786" v="4" actId="20577"/>
          <ac:spMkLst>
            <pc:docMk/>
            <pc:sldMk cId="2279918170" sldId="262"/>
            <ac:spMk id="3" creationId="{0AFEE762-D075-4A09-B3F3-461280648854}"/>
          </ac:spMkLst>
        </pc:spChg>
        <pc:spChg chg="mod">
          <ac:chgData name="Peregoodoff, Rob" userId="S::rob.peregoodoff@ubc.ca::161f56cc-9f75-47fe-a514-c8a6bfc6e8eb" providerId="AD" clId="Web-{D161755A-8B13-4C68-8DE5-861D05173DDC}" dt="2021-08-24T22:15:35.050" v="1" actId="1076"/>
          <ac:spMkLst>
            <pc:docMk/>
            <pc:sldMk cId="2279918170" sldId="262"/>
            <ac:spMk id="4" creationId="{C3A04AC2-1085-4123-B646-08A553FC12A1}"/>
          </ac:spMkLst>
        </pc:spChg>
        <pc:picChg chg="mod">
          <ac:chgData name="Peregoodoff, Rob" userId="S::rob.peregoodoff@ubc.ca::161f56cc-9f75-47fe-a514-c8a6bfc6e8eb" providerId="AD" clId="Web-{D161755A-8B13-4C68-8DE5-861D05173DDC}" dt="2021-08-24T22:15:37.503" v="2" actId="1076"/>
          <ac:picMkLst>
            <pc:docMk/>
            <pc:sldMk cId="2279918170" sldId="262"/>
            <ac:picMk id="5" creationId="{B14C3209-8F3F-4C15-9FA0-A27CC71D2DF4}"/>
          </ac:picMkLst>
        </pc:picChg>
      </pc:sldChg>
      <pc:sldChg chg="modSp">
        <pc:chgData name="Peregoodoff, Rob" userId="S::rob.peregoodoff@ubc.ca::161f56cc-9f75-47fe-a514-c8a6bfc6e8eb" providerId="AD" clId="Web-{D161755A-8B13-4C68-8DE5-861D05173DDC}" dt="2021-08-24T22:19:08.488" v="59" actId="20577"/>
        <pc:sldMkLst>
          <pc:docMk/>
          <pc:sldMk cId="2857183708" sldId="265"/>
        </pc:sldMkLst>
        <pc:spChg chg="mod">
          <ac:chgData name="Peregoodoff, Rob" userId="S::rob.peregoodoff@ubc.ca::161f56cc-9f75-47fe-a514-c8a6bfc6e8eb" providerId="AD" clId="Web-{D161755A-8B13-4C68-8DE5-861D05173DDC}" dt="2021-08-24T22:19:08.488" v="59" actId="20577"/>
          <ac:spMkLst>
            <pc:docMk/>
            <pc:sldMk cId="2857183708" sldId="265"/>
            <ac:spMk id="2" creationId="{0017F4A8-7A55-4D37-BF68-1160BBCF8FE2}"/>
          </ac:spMkLst>
        </pc:spChg>
      </pc:sldChg>
      <pc:sldChg chg="del">
        <pc:chgData name="Peregoodoff, Rob" userId="S::rob.peregoodoff@ubc.ca::161f56cc-9f75-47fe-a514-c8a6bfc6e8eb" providerId="AD" clId="Web-{D161755A-8B13-4C68-8DE5-861D05173DDC}" dt="2021-08-24T22:17:58.373" v="40"/>
        <pc:sldMkLst>
          <pc:docMk/>
          <pc:sldMk cId="112876998" sldId="269"/>
        </pc:sldMkLst>
      </pc:sldChg>
      <pc:sldChg chg="del">
        <pc:chgData name="Peregoodoff, Rob" userId="S::rob.peregoodoff@ubc.ca::161f56cc-9f75-47fe-a514-c8a6bfc6e8eb" providerId="AD" clId="Web-{D161755A-8B13-4C68-8DE5-861D05173DDC}" dt="2021-08-24T22:18:14.968" v="41"/>
        <pc:sldMkLst>
          <pc:docMk/>
          <pc:sldMk cId="36307611" sldId="271"/>
        </pc:sldMkLst>
      </pc:sldChg>
      <pc:sldChg chg="modSp">
        <pc:chgData name="Peregoodoff, Rob" userId="S::rob.peregoodoff@ubc.ca::161f56cc-9f75-47fe-a514-c8a6bfc6e8eb" providerId="AD" clId="Web-{D161755A-8B13-4C68-8DE5-861D05173DDC}" dt="2021-08-24T22:16:39.805" v="37" actId="20577"/>
        <pc:sldMkLst>
          <pc:docMk/>
          <pc:sldMk cId="807523300" sldId="278"/>
        </pc:sldMkLst>
        <pc:spChg chg="mod">
          <ac:chgData name="Peregoodoff, Rob" userId="S::rob.peregoodoff@ubc.ca::161f56cc-9f75-47fe-a514-c8a6bfc6e8eb" providerId="AD" clId="Web-{D161755A-8B13-4C68-8DE5-861D05173DDC}" dt="2021-08-24T22:16:39.805" v="37" actId="20577"/>
          <ac:spMkLst>
            <pc:docMk/>
            <pc:sldMk cId="807523300" sldId="278"/>
            <ac:spMk id="3" creationId="{F8C06B04-3A31-4FFE-8F97-DB5CA1E38665}"/>
          </ac:spMkLst>
        </pc:spChg>
      </pc:sldChg>
    </pc:docChg>
  </pc:docChgLst>
  <pc:docChgLst>
    <pc:chgData name="Uludag, Altan" userId="S::altan.uludag@ubc.ca::3723c447-2a22-4a0b-bc64-30951d345fdd" providerId="AD" clId="Web-{A922CE13-8879-4661-9636-A2159DE943C9}"/>
    <pc:docChg chg="modSld">
      <pc:chgData name="Uludag, Altan" userId="S::altan.uludag@ubc.ca::3723c447-2a22-4a0b-bc64-30951d345fdd" providerId="AD" clId="Web-{A922CE13-8879-4661-9636-A2159DE943C9}" dt="2021-08-26T16:46:55.628" v="0"/>
      <pc:docMkLst>
        <pc:docMk/>
      </pc:docMkLst>
      <pc:sldChg chg="delSp">
        <pc:chgData name="Uludag, Altan" userId="S::altan.uludag@ubc.ca::3723c447-2a22-4a0b-bc64-30951d345fdd" providerId="AD" clId="Web-{A922CE13-8879-4661-9636-A2159DE943C9}" dt="2021-08-26T16:46:55.628" v="0"/>
        <pc:sldMkLst>
          <pc:docMk/>
          <pc:sldMk cId="4028481536" sldId="283"/>
        </pc:sldMkLst>
        <pc:spChg chg="del">
          <ac:chgData name="Uludag, Altan" userId="S::altan.uludag@ubc.ca::3723c447-2a22-4a0b-bc64-30951d345fdd" providerId="AD" clId="Web-{A922CE13-8879-4661-9636-A2159DE943C9}" dt="2021-08-26T16:46:55.628" v="0"/>
          <ac:spMkLst>
            <pc:docMk/>
            <pc:sldMk cId="4028481536" sldId="283"/>
            <ac:spMk id="3" creationId="{7DDBA751-4703-4936-AEDF-8B3CEE63509B}"/>
          </ac:spMkLst>
        </pc:spChg>
      </pc:sldChg>
    </pc:docChg>
  </pc:docChgLst>
  <pc:docChgLst>
    <pc:chgData name="Peregoodoff, Rob" userId="S::rob.peregoodoff@ubc.ca::161f56cc-9f75-47fe-a514-c8a6bfc6e8eb" providerId="AD" clId="Web-{600CB330-C246-4E86-8D96-A8814CED6226}"/>
    <pc:docChg chg="addSld delSld modSld">
      <pc:chgData name="Peregoodoff, Rob" userId="S::rob.peregoodoff@ubc.ca::161f56cc-9f75-47fe-a514-c8a6bfc6e8eb" providerId="AD" clId="Web-{600CB330-C246-4E86-8D96-A8814CED6226}" dt="2021-08-26T04:27:42.345" v="2216" actId="1076"/>
      <pc:docMkLst>
        <pc:docMk/>
      </pc:docMkLst>
      <pc:sldChg chg="addSp modSp mod setBg addAnim">
        <pc:chgData name="Peregoodoff, Rob" userId="S::rob.peregoodoff@ubc.ca::161f56cc-9f75-47fe-a514-c8a6bfc6e8eb" providerId="AD" clId="Web-{600CB330-C246-4E86-8D96-A8814CED6226}" dt="2021-08-26T03:56:57.441" v="1937"/>
        <pc:sldMkLst>
          <pc:docMk/>
          <pc:sldMk cId="109857222" sldId="256"/>
        </pc:sldMkLst>
        <pc:spChg chg="mod">
          <ac:chgData name="Peregoodoff, Rob" userId="S::rob.peregoodoff@ubc.ca::161f56cc-9f75-47fe-a514-c8a6bfc6e8eb" providerId="AD" clId="Web-{600CB330-C246-4E86-8D96-A8814CED6226}" dt="2021-08-26T03:56:57.441" v="1935"/>
          <ac:spMkLst>
            <pc:docMk/>
            <pc:sldMk cId="109857222" sldId="256"/>
            <ac:spMk id="2" creationId="{00000000-0000-0000-0000-000000000000}"/>
          </ac:spMkLst>
        </pc:spChg>
        <pc:spChg chg="mod">
          <ac:chgData name="Peregoodoff, Rob" userId="S::rob.peregoodoff@ubc.ca::161f56cc-9f75-47fe-a514-c8a6bfc6e8eb" providerId="AD" clId="Web-{600CB330-C246-4E86-8D96-A8814CED6226}" dt="2021-08-26T03:56:57.441" v="1935"/>
          <ac:spMkLst>
            <pc:docMk/>
            <pc:sldMk cId="109857222" sldId="256"/>
            <ac:spMk id="3" creationId="{00000000-0000-0000-0000-000000000000}"/>
          </ac:spMkLst>
        </pc:spChg>
        <pc:spChg chg="add">
          <ac:chgData name="Peregoodoff, Rob" userId="S::rob.peregoodoff@ubc.ca::161f56cc-9f75-47fe-a514-c8a6bfc6e8eb" providerId="AD" clId="Web-{600CB330-C246-4E86-8D96-A8814CED6226}" dt="2021-08-26T03:56:57.441" v="1935"/>
          <ac:spMkLst>
            <pc:docMk/>
            <pc:sldMk cId="109857222" sldId="256"/>
            <ac:spMk id="8" creationId="{4E1BEB12-92AF-4445-98AD-4C7756E7C93B}"/>
          </ac:spMkLst>
        </pc:spChg>
        <pc:spChg chg="add">
          <ac:chgData name="Peregoodoff, Rob" userId="S::rob.peregoodoff@ubc.ca::161f56cc-9f75-47fe-a514-c8a6bfc6e8eb" providerId="AD" clId="Web-{600CB330-C246-4E86-8D96-A8814CED6226}" dt="2021-08-26T03:56:57.441" v="1935"/>
          <ac:spMkLst>
            <pc:docMk/>
            <pc:sldMk cId="109857222" sldId="256"/>
            <ac:spMk id="10" creationId="{D0522C2C-7B5C-48A7-A969-03941E5D2E76}"/>
          </ac:spMkLst>
        </pc:spChg>
        <pc:spChg chg="add">
          <ac:chgData name="Peregoodoff, Rob" userId="S::rob.peregoodoff@ubc.ca::161f56cc-9f75-47fe-a514-c8a6bfc6e8eb" providerId="AD" clId="Web-{600CB330-C246-4E86-8D96-A8814CED6226}" dt="2021-08-26T03:56:57.441" v="1935"/>
          <ac:spMkLst>
            <pc:docMk/>
            <pc:sldMk cId="109857222" sldId="256"/>
            <ac:spMk id="12" creationId="{9C682A1A-5B2D-4111-BBD6-620165633E5B}"/>
          </ac:spMkLst>
        </pc:spChg>
        <pc:spChg chg="add">
          <ac:chgData name="Peregoodoff, Rob" userId="S::rob.peregoodoff@ubc.ca::161f56cc-9f75-47fe-a514-c8a6bfc6e8eb" providerId="AD" clId="Web-{600CB330-C246-4E86-8D96-A8814CED6226}" dt="2021-08-26T03:56:57.441" v="1935"/>
          <ac:spMkLst>
            <pc:docMk/>
            <pc:sldMk cId="109857222" sldId="256"/>
            <ac:spMk id="14" creationId="{D6EE29F2-D77F-4BD0-A20B-334D316A1C9D}"/>
          </ac:spMkLst>
        </pc:spChg>
        <pc:spChg chg="add">
          <ac:chgData name="Peregoodoff, Rob" userId="S::rob.peregoodoff@ubc.ca::161f56cc-9f75-47fe-a514-c8a6bfc6e8eb" providerId="AD" clId="Web-{600CB330-C246-4E86-8D96-A8814CED6226}" dt="2021-08-26T03:56:57.441" v="1935"/>
          <ac:spMkLst>
            <pc:docMk/>
            <pc:sldMk cId="109857222" sldId="256"/>
            <ac:spMk id="16" creationId="{22D09ED2-868F-42C6-866E-F92E0CEF314F}"/>
          </ac:spMkLst>
        </pc:spChg>
      </pc:sldChg>
      <pc:sldChg chg="addSp modSp mod setBg">
        <pc:chgData name="Peregoodoff, Rob" userId="S::rob.peregoodoff@ubc.ca::161f56cc-9f75-47fe-a514-c8a6bfc6e8eb" providerId="AD" clId="Web-{600CB330-C246-4E86-8D96-A8814CED6226}" dt="2021-08-26T03:57:46.160" v="1944"/>
        <pc:sldMkLst>
          <pc:docMk/>
          <pc:sldMk cId="577032308" sldId="258"/>
        </pc:sldMkLst>
        <pc:spChg chg="mod">
          <ac:chgData name="Peregoodoff, Rob" userId="S::rob.peregoodoff@ubc.ca::161f56cc-9f75-47fe-a514-c8a6bfc6e8eb" providerId="AD" clId="Web-{600CB330-C246-4E86-8D96-A8814CED6226}" dt="2021-08-26T03:57:46.160" v="1944"/>
          <ac:spMkLst>
            <pc:docMk/>
            <pc:sldMk cId="577032308" sldId="258"/>
            <ac:spMk id="2" creationId="{DEC56232-B96D-4BCE-ACFD-0C08D1B66B7A}"/>
          </ac:spMkLst>
        </pc:spChg>
        <pc:spChg chg="mod">
          <ac:chgData name="Peregoodoff, Rob" userId="S::rob.peregoodoff@ubc.ca::161f56cc-9f75-47fe-a514-c8a6bfc6e8eb" providerId="AD" clId="Web-{600CB330-C246-4E86-8D96-A8814CED6226}" dt="2021-08-26T03:57:46.160" v="1944"/>
          <ac:spMkLst>
            <pc:docMk/>
            <pc:sldMk cId="577032308" sldId="258"/>
            <ac:spMk id="3" creationId="{6E463CA5-E341-4056-A478-B65892678DE4}"/>
          </ac:spMkLst>
        </pc:spChg>
        <pc:spChg chg="add">
          <ac:chgData name="Peregoodoff, Rob" userId="S::rob.peregoodoff@ubc.ca::161f56cc-9f75-47fe-a514-c8a6bfc6e8eb" providerId="AD" clId="Web-{600CB330-C246-4E86-8D96-A8814CED6226}" dt="2021-08-26T03:57:46.160" v="1944"/>
          <ac:spMkLst>
            <pc:docMk/>
            <pc:sldMk cId="577032308" sldId="258"/>
            <ac:spMk id="8" creationId="{907EF6B7-1338-4443-8C46-6A318D952DFD}"/>
          </ac:spMkLst>
        </pc:spChg>
        <pc:spChg chg="add">
          <ac:chgData name="Peregoodoff, Rob" userId="S::rob.peregoodoff@ubc.ca::161f56cc-9f75-47fe-a514-c8a6bfc6e8eb" providerId="AD" clId="Web-{600CB330-C246-4E86-8D96-A8814CED6226}" dt="2021-08-26T03:57:46.160" v="1944"/>
          <ac:spMkLst>
            <pc:docMk/>
            <pc:sldMk cId="577032308" sldId="258"/>
            <ac:spMk id="10" creationId="{DAAE4CDD-124C-4DCF-9584-B6033B545DD5}"/>
          </ac:spMkLst>
        </pc:spChg>
        <pc:spChg chg="add">
          <ac:chgData name="Peregoodoff, Rob" userId="S::rob.peregoodoff@ubc.ca::161f56cc-9f75-47fe-a514-c8a6bfc6e8eb" providerId="AD" clId="Web-{600CB330-C246-4E86-8D96-A8814CED6226}" dt="2021-08-26T03:57:46.160" v="1944"/>
          <ac:spMkLst>
            <pc:docMk/>
            <pc:sldMk cId="577032308" sldId="258"/>
            <ac:spMk id="12" creationId="{081E4A58-353D-44AE-B2FC-2A74E2E400F7}"/>
          </ac:spMkLst>
        </pc:spChg>
      </pc:sldChg>
      <pc:sldChg chg="addSp modSp mod setBg">
        <pc:chgData name="Peregoodoff, Rob" userId="S::rob.peregoodoff@ubc.ca::161f56cc-9f75-47fe-a514-c8a6bfc6e8eb" providerId="AD" clId="Web-{600CB330-C246-4E86-8D96-A8814CED6226}" dt="2021-08-26T04:02:14.417" v="2077" actId="20577"/>
        <pc:sldMkLst>
          <pc:docMk/>
          <pc:sldMk cId="1108596715" sldId="259"/>
        </pc:sldMkLst>
        <pc:spChg chg="mod">
          <ac:chgData name="Peregoodoff, Rob" userId="S::rob.peregoodoff@ubc.ca::161f56cc-9f75-47fe-a514-c8a6bfc6e8eb" providerId="AD" clId="Web-{600CB330-C246-4E86-8D96-A8814CED6226}" dt="2021-08-26T04:01:50.105" v="2065"/>
          <ac:spMkLst>
            <pc:docMk/>
            <pc:sldMk cId="1108596715" sldId="259"/>
            <ac:spMk id="2" creationId="{A1FC0767-D8B5-44AF-8E54-81BB51D0F25C}"/>
          </ac:spMkLst>
        </pc:spChg>
        <pc:spChg chg="mod">
          <ac:chgData name="Peregoodoff, Rob" userId="S::rob.peregoodoff@ubc.ca::161f56cc-9f75-47fe-a514-c8a6bfc6e8eb" providerId="AD" clId="Web-{600CB330-C246-4E86-8D96-A8814CED6226}" dt="2021-08-26T04:02:14.417" v="2077" actId="20577"/>
          <ac:spMkLst>
            <pc:docMk/>
            <pc:sldMk cId="1108596715" sldId="259"/>
            <ac:spMk id="3" creationId="{912598D4-CF36-41D5-9A71-F7078E870243}"/>
          </ac:spMkLst>
        </pc:spChg>
        <pc:spChg chg="add">
          <ac:chgData name="Peregoodoff, Rob" userId="S::rob.peregoodoff@ubc.ca::161f56cc-9f75-47fe-a514-c8a6bfc6e8eb" providerId="AD" clId="Web-{600CB330-C246-4E86-8D96-A8814CED6226}" dt="2021-08-26T04:01:50.105" v="2065"/>
          <ac:spMkLst>
            <pc:docMk/>
            <pc:sldMk cId="1108596715" sldId="259"/>
            <ac:spMk id="8" creationId="{389575E1-3389-451A-A5F7-27854C25C599}"/>
          </ac:spMkLst>
        </pc:spChg>
        <pc:spChg chg="add">
          <ac:chgData name="Peregoodoff, Rob" userId="S::rob.peregoodoff@ubc.ca::161f56cc-9f75-47fe-a514-c8a6bfc6e8eb" providerId="AD" clId="Web-{600CB330-C246-4E86-8D96-A8814CED6226}" dt="2021-08-26T04:01:50.105" v="2065"/>
          <ac:spMkLst>
            <pc:docMk/>
            <pc:sldMk cId="1108596715" sldId="259"/>
            <ac:spMk id="10" creationId="{A53CCC5C-D88E-40FB-B30B-23DCDBD01D37}"/>
          </ac:spMkLst>
        </pc:spChg>
        <pc:spChg chg="add">
          <ac:chgData name="Peregoodoff, Rob" userId="S::rob.peregoodoff@ubc.ca::161f56cc-9f75-47fe-a514-c8a6bfc6e8eb" providerId="AD" clId="Web-{600CB330-C246-4E86-8D96-A8814CED6226}" dt="2021-08-26T04:01:50.105" v="2065"/>
          <ac:spMkLst>
            <pc:docMk/>
            <pc:sldMk cId="1108596715" sldId="259"/>
            <ac:spMk id="12" creationId="{081E4A58-353D-44AE-B2FC-2A74E2E400F7}"/>
          </ac:spMkLst>
        </pc:spChg>
      </pc:sldChg>
      <pc:sldChg chg="addSp modSp mod setBg addAnim modAnim">
        <pc:chgData name="Peregoodoff, Rob" userId="S::rob.peregoodoff@ubc.ca::161f56cc-9f75-47fe-a514-c8a6bfc6e8eb" providerId="AD" clId="Web-{600CB330-C246-4E86-8D96-A8814CED6226}" dt="2021-08-26T04:13:30.204" v="2168" actId="20577"/>
        <pc:sldMkLst>
          <pc:docMk/>
          <pc:sldMk cId="3293545480" sldId="260"/>
        </pc:sldMkLst>
        <pc:spChg chg="mod">
          <ac:chgData name="Peregoodoff, Rob" userId="S::rob.peregoodoff@ubc.ca::161f56cc-9f75-47fe-a514-c8a6bfc6e8eb" providerId="AD" clId="Web-{600CB330-C246-4E86-8D96-A8814CED6226}" dt="2021-08-26T04:05:46.278" v="2118"/>
          <ac:spMkLst>
            <pc:docMk/>
            <pc:sldMk cId="3293545480" sldId="260"/>
            <ac:spMk id="2" creationId="{95B6E987-5E35-41A7-970B-55F4C1C22B69}"/>
          </ac:spMkLst>
        </pc:spChg>
        <pc:spChg chg="mod">
          <ac:chgData name="Peregoodoff, Rob" userId="S::rob.peregoodoff@ubc.ca::161f56cc-9f75-47fe-a514-c8a6bfc6e8eb" providerId="AD" clId="Web-{600CB330-C246-4E86-8D96-A8814CED6226}" dt="2021-08-26T04:13:30.204" v="2168" actId="20577"/>
          <ac:spMkLst>
            <pc:docMk/>
            <pc:sldMk cId="3293545480" sldId="260"/>
            <ac:spMk id="3" creationId="{BE191D4A-BFA4-4E40-AE83-A682866909F0}"/>
          </ac:spMkLst>
        </pc:spChg>
        <pc:spChg chg="add">
          <ac:chgData name="Peregoodoff, Rob" userId="S::rob.peregoodoff@ubc.ca::161f56cc-9f75-47fe-a514-c8a6bfc6e8eb" providerId="AD" clId="Web-{600CB330-C246-4E86-8D96-A8814CED6226}" dt="2021-08-26T04:05:46.278" v="2118"/>
          <ac:spMkLst>
            <pc:docMk/>
            <pc:sldMk cId="3293545480" sldId="260"/>
            <ac:spMk id="8" creationId="{389575E1-3389-451A-A5F7-27854C25C599}"/>
          </ac:spMkLst>
        </pc:spChg>
        <pc:spChg chg="add">
          <ac:chgData name="Peregoodoff, Rob" userId="S::rob.peregoodoff@ubc.ca::161f56cc-9f75-47fe-a514-c8a6bfc6e8eb" providerId="AD" clId="Web-{600CB330-C246-4E86-8D96-A8814CED6226}" dt="2021-08-26T04:05:46.278" v="2118"/>
          <ac:spMkLst>
            <pc:docMk/>
            <pc:sldMk cId="3293545480" sldId="260"/>
            <ac:spMk id="10" creationId="{A53CCC5C-D88E-40FB-B30B-23DCDBD01D37}"/>
          </ac:spMkLst>
        </pc:spChg>
        <pc:spChg chg="add">
          <ac:chgData name="Peregoodoff, Rob" userId="S::rob.peregoodoff@ubc.ca::161f56cc-9f75-47fe-a514-c8a6bfc6e8eb" providerId="AD" clId="Web-{600CB330-C246-4E86-8D96-A8814CED6226}" dt="2021-08-26T04:05:46.278" v="2118"/>
          <ac:spMkLst>
            <pc:docMk/>
            <pc:sldMk cId="3293545480" sldId="260"/>
            <ac:spMk id="12" creationId="{081E4A58-353D-44AE-B2FC-2A74E2E400F7}"/>
          </ac:spMkLst>
        </pc:spChg>
      </pc:sldChg>
      <pc:sldChg chg="addSp modSp mod setBg">
        <pc:chgData name="Peregoodoff, Rob" userId="S::rob.peregoodoff@ubc.ca::161f56cc-9f75-47fe-a514-c8a6bfc6e8eb" providerId="AD" clId="Web-{600CB330-C246-4E86-8D96-A8814CED6226}" dt="2021-08-26T04:06:57.934" v="2142" actId="20577"/>
        <pc:sldMkLst>
          <pc:docMk/>
          <pc:sldMk cId="3344259002" sldId="261"/>
        </pc:sldMkLst>
        <pc:spChg chg="mod">
          <ac:chgData name="Peregoodoff, Rob" userId="S::rob.peregoodoff@ubc.ca::161f56cc-9f75-47fe-a514-c8a6bfc6e8eb" providerId="AD" clId="Web-{600CB330-C246-4E86-8D96-A8814CED6226}" dt="2021-08-26T04:06:57.934" v="2142" actId="20577"/>
          <ac:spMkLst>
            <pc:docMk/>
            <pc:sldMk cId="3344259002" sldId="261"/>
            <ac:spMk id="2" creationId="{A94B8163-0E0B-48A2-974F-713DE97FAD90}"/>
          </ac:spMkLst>
        </pc:spChg>
        <pc:spChg chg="add">
          <ac:chgData name="Peregoodoff, Rob" userId="S::rob.peregoodoff@ubc.ca::161f56cc-9f75-47fe-a514-c8a6bfc6e8eb" providerId="AD" clId="Web-{600CB330-C246-4E86-8D96-A8814CED6226}" dt="2021-08-26T04:06:07.559" v="2119"/>
          <ac:spMkLst>
            <pc:docMk/>
            <pc:sldMk cId="3344259002" sldId="261"/>
            <ac:spMk id="7" creationId="{4E1BEB12-92AF-4445-98AD-4C7756E7C93B}"/>
          </ac:spMkLst>
        </pc:spChg>
        <pc:spChg chg="add">
          <ac:chgData name="Peregoodoff, Rob" userId="S::rob.peregoodoff@ubc.ca::161f56cc-9f75-47fe-a514-c8a6bfc6e8eb" providerId="AD" clId="Web-{600CB330-C246-4E86-8D96-A8814CED6226}" dt="2021-08-26T04:06:07.559" v="2119"/>
          <ac:spMkLst>
            <pc:docMk/>
            <pc:sldMk cId="3344259002" sldId="261"/>
            <ac:spMk id="9" creationId="{D0522C2C-7B5C-48A7-A969-03941E5D2E76}"/>
          </ac:spMkLst>
        </pc:spChg>
        <pc:spChg chg="add">
          <ac:chgData name="Peregoodoff, Rob" userId="S::rob.peregoodoff@ubc.ca::161f56cc-9f75-47fe-a514-c8a6bfc6e8eb" providerId="AD" clId="Web-{600CB330-C246-4E86-8D96-A8814CED6226}" dt="2021-08-26T04:06:07.559" v="2119"/>
          <ac:spMkLst>
            <pc:docMk/>
            <pc:sldMk cId="3344259002" sldId="261"/>
            <ac:spMk id="11" creationId="{9C682A1A-5B2D-4111-BBD6-620165633E5B}"/>
          </ac:spMkLst>
        </pc:spChg>
        <pc:spChg chg="add">
          <ac:chgData name="Peregoodoff, Rob" userId="S::rob.peregoodoff@ubc.ca::161f56cc-9f75-47fe-a514-c8a6bfc6e8eb" providerId="AD" clId="Web-{600CB330-C246-4E86-8D96-A8814CED6226}" dt="2021-08-26T04:06:07.559" v="2119"/>
          <ac:spMkLst>
            <pc:docMk/>
            <pc:sldMk cId="3344259002" sldId="261"/>
            <ac:spMk id="13" creationId="{D6EE29F2-D77F-4BD0-A20B-334D316A1C9D}"/>
          </ac:spMkLst>
        </pc:spChg>
        <pc:spChg chg="add">
          <ac:chgData name="Peregoodoff, Rob" userId="S::rob.peregoodoff@ubc.ca::161f56cc-9f75-47fe-a514-c8a6bfc6e8eb" providerId="AD" clId="Web-{600CB330-C246-4E86-8D96-A8814CED6226}" dt="2021-08-26T04:06:07.559" v="2119"/>
          <ac:spMkLst>
            <pc:docMk/>
            <pc:sldMk cId="3344259002" sldId="261"/>
            <ac:spMk id="15" creationId="{22D09ED2-868F-42C6-866E-F92E0CEF314F}"/>
          </ac:spMkLst>
        </pc:spChg>
      </pc:sldChg>
      <pc:sldChg chg="addSp delSp modSp mod setBg addAnim modAnim">
        <pc:chgData name="Peregoodoff, Rob" userId="S::rob.peregoodoff@ubc.ca::161f56cc-9f75-47fe-a514-c8a6bfc6e8eb" providerId="AD" clId="Web-{600CB330-C246-4E86-8D96-A8814CED6226}" dt="2021-08-26T04:09:48.890" v="2164"/>
        <pc:sldMkLst>
          <pc:docMk/>
          <pc:sldMk cId="2279918170" sldId="262"/>
        </pc:sldMkLst>
        <pc:spChg chg="mod">
          <ac:chgData name="Peregoodoff, Rob" userId="S::rob.peregoodoff@ubc.ca::161f56cc-9f75-47fe-a514-c8a6bfc6e8eb" providerId="AD" clId="Web-{600CB330-C246-4E86-8D96-A8814CED6226}" dt="2021-08-26T04:09:10.155" v="2158" actId="14100"/>
          <ac:spMkLst>
            <pc:docMk/>
            <pc:sldMk cId="2279918170" sldId="262"/>
            <ac:spMk id="2" creationId="{548E640C-589F-4E96-B30E-E1962331B0D8}"/>
          </ac:spMkLst>
        </pc:spChg>
        <pc:spChg chg="mod ord">
          <ac:chgData name="Peregoodoff, Rob" userId="S::rob.peregoodoff@ubc.ca::161f56cc-9f75-47fe-a514-c8a6bfc6e8eb" providerId="AD" clId="Web-{600CB330-C246-4E86-8D96-A8814CED6226}" dt="2021-08-26T04:09:38.312" v="2161" actId="20577"/>
          <ac:spMkLst>
            <pc:docMk/>
            <pc:sldMk cId="2279918170" sldId="262"/>
            <ac:spMk id="3" creationId="{0AFEE762-D075-4A09-B3F3-461280648854}"/>
          </ac:spMkLst>
        </pc:spChg>
        <pc:spChg chg="add">
          <ac:chgData name="Peregoodoff, Rob" userId="S::rob.peregoodoff@ubc.ca::161f56cc-9f75-47fe-a514-c8a6bfc6e8eb" providerId="AD" clId="Web-{600CB330-C246-4E86-8D96-A8814CED6226}" dt="2021-08-26T04:00:42.411" v="2056"/>
          <ac:spMkLst>
            <pc:docMk/>
            <pc:sldMk cId="2279918170" sldId="262"/>
            <ac:spMk id="11" creationId="{85F55C16-BC21-49EF-A4FF-C3155BB93BD3}"/>
          </ac:spMkLst>
        </pc:spChg>
        <pc:spChg chg="add">
          <ac:chgData name="Peregoodoff, Rob" userId="S::rob.peregoodoff@ubc.ca::161f56cc-9f75-47fe-a514-c8a6bfc6e8eb" providerId="AD" clId="Web-{600CB330-C246-4E86-8D96-A8814CED6226}" dt="2021-08-26T04:00:42.411" v="2056"/>
          <ac:spMkLst>
            <pc:docMk/>
            <pc:sldMk cId="2279918170" sldId="262"/>
            <ac:spMk id="13" creationId="{0C5F069E-AFE6-4825-8945-46F2918A5019}"/>
          </ac:spMkLst>
        </pc:spChg>
        <pc:picChg chg="add mod">
          <ac:chgData name="Peregoodoff, Rob" userId="S::rob.peregoodoff@ubc.ca::161f56cc-9f75-47fe-a514-c8a6bfc6e8eb" providerId="AD" clId="Web-{600CB330-C246-4E86-8D96-A8814CED6226}" dt="2021-08-26T04:09:42.140" v="2162" actId="1076"/>
          <ac:picMkLst>
            <pc:docMk/>
            <pc:sldMk cId="2279918170" sldId="262"/>
            <ac:picMk id="4" creationId="{AC80A8BA-2BF6-4A57-B2BF-AE69DA5C5DEB}"/>
          </ac:picMkLst>
        </pc:picChg>
        <pc:picChg chg="del">
          <ac:chgData name="Peregoodoff, Rob" userId="S::rob.peregoodoff@ubc.ca::161f56cc-9f75-47fe-a514-c8a6bfc6e8eb" providerId="AD" clId="Web-{600CB330-C246-4E86-8D96-A8814CED6226}" dt="2021-08-26T04:00:38.458" v="2055"/>
          <ac:picMkLst>
            <pc:docMk/>
            <pc:sldMk cId="2279918170" sldId="262"/>
            <ac:picMk id="5" creationId="{B14C3209-8F3F-4C15-9FA0-A27CC71D2DF4}"/>
          </ac:picMkLst>
        </pc:picChg>
        <pc:picChg chg="mod">
          <ac:chgData name="Peregoodoff, Rob" userId="S::rob.peregoodoff@ubc.ca::161f56cc-9f75-47fe-a514-c8a6bfc6e8eb" providerId="AD" clId="Web-{600CB330-C246-4E86-8D96-A8814CED6226}" dt="2021-08-26T04:00:42.411" v="2056"/>
          <ac:picMkLst>
            <pc:docMk/>
            <pc:sldMk cId="2279918170" sldId="262"/>
            <ac:picMk id="6" creationId="{4D286B57-AA32-4E59-80DB-DD7FE214944C}"/>
          </ac:picMkLst>
        </pc:picChg>
      </pc:sldChg>
      <pc:sldChg chg="addSp modSp mod setBg">
        <pc:chgData name="Peregoodoff, Rob" userId="S::rob.peregoodoff@ubc.ca::161f56cc-9f75-47fe-a514-c8a6bfc6e8eb" providerId="AD" clId="Web-{600CB330-C246-4E86-8D96-A8814CED6226}" dt="2021-08-26T04:03:01.730" v="2082" actId="20577"/>
        <pc:sldMkLst>
          <pc:docMk/>
          <pc:sldMk cId="596917033" sldId="263"/>
        </pc:sldMkLst>
        <pc:spChg chg="mod">
          <ac:chgData name="Peregoodoff, Rob" userId="S::rob.peregoodoff@ubc.ca::161f56cc-9f75-47fe-a514-c8a6bfc6e8eb" providerId="AD" clId="Web-{600CB330-C246-4E86-8D96-A8814CED6226}" dt="2021-08-26T04:02:35.870" v="2078"/>
          <ac:spMkLst>
            <pc:docMk/>
            <pc:sldMk cId="596917033" sldId="263"/>
            <ac:spMk id="2" creationId="{A23DE09F-2184-4623-AD43-52C985C1079F}"/>
          </ac:spMkLst>
        </pc:spChg>
        <pc:spChg chg="mod">
          <ac:chgData name="Peregoodoff, Rob" userId="S::rob.peregoodoff@ubc.ca::161f56cc-9f75-47fe-a514-c8a6bfc6e8eb" providerId="AD" clId="Web-{600CB330-C246-4E86-8D96-A8814CED6226}" dt="2021-08-26T04:03:01.730" v="2082" actId="20577"/>
          <ac:spMkLst>
            <pc:docMk/>
            <pc:sldMk cId="596917033" sldId="263"/>
            <ac:spMk id="3" creationId="{4EF27A3C-0685-44B2-9284-B9AD665C62C7}"/>
          </ac:spMkLst>
        </pc:spChg>
        <pc:spChg chg="add">
          <ac:chgData name="Peregoodoff, Rob" userId="S::rob.peregoodoff@ubc.ca::161f56cc-9f75-47fe-a514-c8a6bfc6e8eb" providerId="AD" clId="Web-{600CB330-C246-4E86-8D96-A8814CED6226}" dt="2021-08-26T04:02:35.870" v="2078"/>
          <ac:spMkLst>
            <pc:docMk/>
            <pc:sldMk cId="596917033" sldId="263"/>
            <ac:spMk id="8" creationId="{907EF6B7-1338-4443-8C46-6A318D952DFD}"/>
          </ac:spMkLst>
        </pc:spChg>
        <pc:spChg chg="add">
          <ac:chgData name="Peregoodoff, Rob" userId="S::rob.peregoodoff@ubc.ca::161f56cc-9f75-47fe-a514-c8a6bfc6e8eb" providerId="AD" clId="Web-{600CB330-C246-4E86-8D96-A8814CED6226}" dt="2021-08-26T04:02:35.870" v="2078"/>
          <ac:spMkLst>
            <pc:docMk/>
            <pc:sldMk cId="596917033" sldId="263"/>
            <ac:spMk id="10" creationId="{DAAE4CDD-124C-4DCF-9584-B6033B545DD5}"/>
          </ac:spMkLst>
        </pc:spChg>
        <pc:spChg chg="add">
          <ac:chgData name="Peregoodoff, Rob" userId="S::rob.peregoodoff@ubc.ca::161f56cc-9f75-47fe-a514-c8a6bfc6e8eb" providerId="AD" clId="Web-{600CB330-C246-4E86-8D96-A8814CED6226}" dt="2021-08-26T04:02:35.870" v="2078"/>
          <ac:spMkLst>
            <pc:docMk/>
            <pc:sldMk cId="596917033" sldId="263"/>
            <ac:spMk id="12" creationId="{081E4A58-353D-44AE-B2FC-2A74E2E400F7}"/>
          </ac:spMkLst>
        </pc:spChg>
      </pc:sldChg>
      <pc:sldChg chg="addSp delSp modSp mod setBg modNotes">
        <pc:chgData name="Peregoodoff, Rob" userId="S::rob.peregoodoff@ubc.ca::161f56cc-9f75-47fe-a514-c8a6bfc6e8eb" providerId="AD" clId="Web-{600CB330-C246-4E86-8D96-A8814CED6226}" dt="2021-08-26T04:16:26.689" v="2179" actId="14100"/>
        <pc:sldMkLst>
          <pc:docMk/>
          <pc:sldMk cId="3770573150" sldId="264"/>
        </pc:sldMkLst>
        <pc:spChg chg="mod">
          <ac:chgData name="Peregoodoff, Rob" userId="S::rob.peregoodoff@ubc.ca::161f56cc-9f75-47fe-a514-c8a6bfc6e8eb" providerId="AD" clId="Web-{600CB330-C246-4E86-8D96-A8814CED6226}" dt="2021-08-26T04:16:09.064" v="2177" actId="1076"/>
          <ac:spMkLst>
            <pc:docMk/>
            <pc:sldMk cId="3770573150" sldId="264"/>
            <ac:spMk id="2" creationId="{509D43BB-EADC-4097-8C8F-58AB58CBA7B1}"/>
          </ac:spMkLst>
        </pc:spChg>
        <pc:spChg chg="del">
          <ac:chgData name="Peregoodoff, Rob" userId="S::rob.peregoodoff@ubc.ca::161f56cc-9f75-47fe-a514-c8a6bfc6e8eb" providerId="AD" clId="Web-{600CB330-C246-4E86-8D96-A8814CED6226}" dt="2021-08-26T04:03:11.246" v="2083"/>
          <ac:spMkLst>
            <pc:docMk/>
            <pc:sldMk cId="3770573150" sldId="264"/>
            <ac:spMk id="3" creationId="{5DDBBB48-DF2C-4FC1-8CF6-8D053C0D7D8B}"/>
          </ac:spMkLst>
        </pc:spChg>
        <pc:spChg chg="add">
          <ac:chgData name="Peregoodoff, Rob" userId="S::rob.peregoodoff@ubc.ca::161f56cc-9f75-47fe-a514-c8a6bfc6e8eb" providerId="AD" clId="Web-{600CB330-C246-4E86-8D96-A8814CED6226}" dt="2021-08-26T04:03:11.246" v="2083"/>
          <ac:spMkLst>
            <pc:docMk/>
            <pc:sldMk cId="3770573150" sldId="264"/>
            <ac:spMk id="10" creationId="{4F7EBAE4-9945-4473-9E34-B2C66EA0F03D}"/>
          </ac:spMkLst>
        </pc:spChg>
        <pc:spChg chg="add">
          <ac:chgData name="Peregoodoff, Rob" userId="S::rob.peregoodoff@ubc.ca::161f56cc-9f75-47fe-a514-c8a6bfc6e8eb" providerId="AD" clId="Web-{600CB330-C246-4E86-8D96-A8814CED6226}" dt="2021-08-26T04:03:11.246" v="2083"/>
          <ac:spMkLst>
            <pc:docMk/>
            <pc:sldMk cId="3770573150" sldId="264"/>
            <ac:spMk id="12" creationId="{70BEB1E7-2F88-40BC-B73D-42E5B6F80BFC}"/>
          </ac:spMkLst>
        </pc:spChg>
        <pc:spChg chg="add">
          <ac:chgData name="Peregoodoff, Rob" userId="S::rob.peregoodoff@ubc.ca::161f56cc-9f75-47fe-a514-c8a6bfc6e8eb" providerId="AD" clId="Web-{600CB330-C246-4E86-8D96-A8814CED6226}" dt="2021-08-26T04:03:11.246" v="2083"/>
          <ac:spMkLst>
            <pc:docMk/>
            <pc:sldMk cId="3770573150" sldId="264"/>
            <ac:spMk id="14" creationId="{A7B99495-F43F-4D80-A44F-2CB4764EB90B}"/>
          </ac:spMkLst>
        </pc:spChg>
        <pc:graphicFrameChg chg="add mod">
          <ac:chgData name="Peregoodoff, Rob" userId="S::rob.peregoodoff@ubc.ca::161f56cc-9f75-47fe-a514-c8a6bfc6e8eb" providerId="AD" clId="Web-{600CB330-C246-4E86-8D96-A8814CED6226}" dt="2021-08-26T04:16:26.689" v="2179" actId="14100"/>
          <ac:graphicFrameMkLst>
            <pc:docMk/>
            <pc:sldMk cId="3770573150" sldId="264"/>
            <ac:graphicFrameMk id="5" creationId="{4089D04C-1486-4546-988D-E2F09B3279D4}"/>
          </ac:graphicFrameMkLst>
        </pc:graphicFrameChg>
        <pc:picChg chg="add mod">
          <ac:chgData name="Peregoodoff, Rob" userId="S::rob.peregoodoff@ubc.ca::161f56cc-9f75-47fe-a514-c8a6bfc6e8eb" providerId="AD" clId="Web-{600CB330-C246-4E86-8D96-A8814CED6226}" dt="2021-08-26T04:16:12.470" v="2178" actId="1076"/>
          <ac:picMkLst>
            <pc:docMk/>
            <pc:sldMk cId="3770573150" sldId="264"/>
            <ac:picMk id="6" creationId="{421B148D-8237-4A82-9D45-5A8BFD7C418F}"/>
          </ac:picMkLst>
        </pc:picChg>
      </pc:sldChg>
      <pc:sldChg chg="addSp delSp modSp mod setBg">
        <pc:chgData name="Peregoodoff, Rob" userId="S::rob.peregoodoff@ubc.ca::161f56cc-9f75-47fe-a514-c8a6bfc6e8eb" providerId="AD" clId="Web-{600CB330-C246-4E86-8D96-A8814CED6226}" dt="2021-08-26T04:17:28.799" v="2193" actId="20577"/>
        <pc:sldMkLst>
          <pc:docMk/>
          <pc:sldMk cId="2857183708" sldId="265"/>
        </pc:sldMkLst>
        <pc:spChg chg="mod">
          <ac:chgData name="Peregoodoff, Rob" userId="S::rob.peregoodoff@ubc.ca::161f56cc-9f75-47fe-a514-c8a6bfc6e8eb" providerId="AD" clId="Web-{600CB330-C246-4E86-8D96-A8814CED6226}" dt="2021-08-26T04:16:48.767" v="2180"/>
          <ac:spMkLst>
            <pc:docMk/>
            <pc:sldMk cId="2857183708" sldId="265"/>
            <ac:spMk id="2" creationId="{0017F4A8-7A55-4D37-BF68-1160BBCF8FE2}"/>
          </ac:spMkLst>
        </pc:spChg>
        <pc:spChg chg="del mod">
          <ac:chgData name="Peregoodoff, Rob" userId="S::rob.peregoodoff@ubc.ca::161f56cc-9f75-47fe-a514-c8a6bfc6e8eb" providerId="AD" clId="Web-{600CB330-C246-4E86-8D96-A8814CED6226}" dt="2021-08-26T04:16:48.767" v="2180"/>
          <ac:spMkLst>
            <pc:docMk/>
            <pc:sldMk cId="2857183708" sldId="265"/>
            <ac:spMk id="5" creationId="{AB678A89-9FB2-42D8-A35A-C9D99AD0F1E4}"/>
          </ac:spMkLst>
        </pc:spChg>
        <pc:spChg chg="add del">
          <ac:chgData name="Peregoodoff, Rob" userId="S::rob.peregoodoff@ubc.ca::161f56cc-9f75-47fe-a514-c8a6bfc6e8eb" providerId="AD" clId="Web-{600CB330-C246-4E86-8D96-A8814CED6226}" dt="2021-08-26T04:16:48.767" v="2180"/>
          <ac:spMkLst>
            <pc:docMk/>
            <pc:sldMk cId="2857183708" sldId="265"/>
            <ac:spMk id="10" creationId="{907EF6B7-1338-4443-8C46-6A318D952DFD}"/>
          </ac:spMkLst>
        </pc:spChg>
        <pc:spChg chg="add del">
          <ac:chgData name="Peregoodoff, Rob" userId="S::rob.peregoodoff@ubc.ca::161f56cc-9f75-47fe-a514-c8a6bfc6e8eb" providerId="AD" clId="Web-{600CB330-C246-4E86-8D96-A8814CED6226}" dt="2021-08-26T04:16:48.767" v="2180"/>
          <ac:spMkLst>
            <pc:docMk/>
            <pc:sldMk cId="2857183708" sldId="265"/>
            <ac:spMk id="12" creationId="{DAAE4CDD-124C-4DCF-9584-B6033B545DD5}"/>
          </ac:spMkLst>
        </pc:spChg>
        <pc:spChg chg="add del">
          <ac:chgData name="Peregoodoff, Rob" userId="S::rob.peregoodoff@ubc.ca::161f56cc-9f75-47fe-a514-c8a6bfc6e8eb" providerId="AD" clId="Web-{600CB330-C246-4E86-8D96-A8814CED6226}" dt="2021-08-26T04:16:48.767" v="2180"/>
          <ac:spMkLst>
            <pc:docMk/>
            <pc:sldMk cId="2857183708" sldId="265"/>
            <ac:spMk id="14" creationId="{081E4A58-353D-44AE-B2FC-2A74E2E400F7}"/>
          </ac:spMkLst>
        </pc:spChg>
        <pc:spChg chg="add">
          <ac:chgData name="Peregoodoff, Rob" userId="S::rob.peregoodoff@ubc.ca::161f56cc-9f75-47fe-a514-c8a6bfc6e8eb" providerId="AD" clId="Web-{600CB330-C246-4E86-8D96-A8814CED6226}" dt="2021-08-26T04:16:48.767" v="2180"/>
          <ac:spMkLst>
            <pc:docMk/>
            <pc:sldMk cId="2857183708" sldId="265"/>
            <ac:spMk id="21" creationId="{4F7EBAE4-9945-4473-9E34-B2C66EA0F03D}"/>
          </ac:spMkLst>
        </pc:spChg>
        <pc:spChg chg="add">
          <ac:chgData name="Peregoodoff, Rob" userId="S::rob.peregoodoff@ubc.ca::161f56cc-9f75-47fe-a514-c8a6bfc6e8eb" providerId="AD" clId="Web-{600CB330-C246-4E86-8D96-A8814CED6226}" dt="2021-08-26T04:16:48.767" v="2180"/>
          <ac:spMkLst>
            <pc:docMk/>
            <pc:sldMk cId="2857183708" sldId="265"/>
            <ac:spMk id="23" creationId="{70BEB1E7-2F88-40BC-B73D-42E5B6F80BFC}"/>
          </ac:spMkLst>
        </pc:spChg>
        <pc:spChg chg="add">
          <ac:chgData name="Peregoodoff, Rob" userId="S::rob.peregoodoff@ubc.ca::161f56cc-9f75-47fe-a514-c8a6bfc6e8eb" providerId="AD" clId="Web-{600CB330-C246-4E86-8D96-A8814CED6226}" dt="2021-08-26T04:16:48.767" v="2180"/>
          <ac:spMkLst>
            <pc:docMk/>
            <pc:sldMk cId="2857183708" sldId="265"/>
            <ac:spMk id="25" creationId="{A7B99495-F43F-4D80-A44F-2CB4764EB90B}"/>
          </ac:spMkLst>
        </pc:spChg>
        <pc:graphicFrameChg chg="add modGraphic">
          <ac:chgData name="Peregoodoff, Rob" userId="S::rob.peregoodoff@ubc.ca::161f56cc-9f75-47fe-a514-c8a6bfc6e8eb" providerId="AD" clId="Web-{600CB330-C246-4E86-8D96-A8814CED6226}" dt="2021-08-26T04:17:28.799" v="2193" actId="20577"/>
          <ac:graphicFrameMkLst>
            <pc:docMk/>
            <pc:sldMk cId="2857183708" sldId="265"/>
            <ac:graphicFrameMk id="16" creationId="{2228B786-AC66-41F3-A83F-2A1824E932F4}"/>
          </ac:graphicFrameMkLst>
        </pc:graphicFrameChg>
        <pc:picChg chg="add">
          <ac:chgData name="Peregoodoff, Rob" userId="S::rob.peregoodoff@ubc.ca::161f56cc-9f75-47fe-a514-c8a6bfc6e8eb" providerId="AD" clId="Web-{600CB330-C246-4E86-8D96-A8814CED6226}" dt="2021-08-26T04:16:48.767" v="2180"/>
          <ac:picMkLst>
            <pc:docMk/>
            <pc:sldMk cId="2857183708" sldId="265"/>
            <ac:picMk id="17" creationId="{13E055D0-DAB9-4F48-8D30-927D3ABA2D65}"/>
          </ac:picMkLst>
        </pc:picChg>
      </pc:sldChg>
      <pc:sldChg chg="addSp modSp mod setBg">
        <pc:chgData name="Peregoodoff, Rob" userId="S::rob.peregoodoff@ubc.ca::161f56cc-9f75-47fe-a514-c8a6bfc6e8eb" providerId="AD" clId="Web-{600CB330-C246-4E86-8D96-A8814CED6226}" dt="2021-08-26T04:04:28.512" v="2107" actId="20577"/>
        <pc:sldMkLst>
          <pc:docMk/>
          <pc:sldMk cId="3527734155" sldId="266"/>
        </pc:sldMkLst>
        <pc:spChg chg="mod">
          <ac:chgData name="Peregoodoff, Rob" userId="S::rob.peregoodoff@ubc.ca::161f56cc-9f75-47fe-a514-c8a6bfc6e8eb" providerId="AD" clId="Web-{600CB330-C246-4E86-8D96-A8814CED6226}" dt="2021-08-26T04:03:45.152" v="2085"/>
          <ac:spMkLst>
            <pc:docMk/>
            <pc:sldMk cId="3527734155" sldId="266"/>
            <ac:spMk id="2" creationId="{EA2137CE-51CB-4A74-9244-AB2F5955591C}"/>
          </ac:spMkLst>
        </pc:spChg>
        <pc:spChg chg="mod ord">
          <ac:chgData name="Peregoodoff, Rob" userId="S::rob.peregoodoff@ubc.ca::161f56cc-9f75-47fe-a514-c8a6bfc6e8eb" providerId="AD" clId="Web-{600CB330-C246-4E86-8D96-A8814CED6226}" dt="2021-08-26T04:04:28.512" v="2107" actId="20577"/>
          <ac:spMkLst>
            <pc:docMk/>
            <pc:sldMk cId="3527734155" sldId="266"/>
            <ac:spMk id="3" creationId="{BF31AC8A-29E7-4E5B-836A-9CC03AD8914E}"/>
          </ac:spMkLst>
        </pc:spChg>
        <pc:spChg chg="add">
          <ac:chgData name="Peregoodoff, Rob" userId="S::rob.peregoodoff@ubc.ca::161f56cc-9f75-47fe-a514-c8a6bfc6e8eb" providerId="AD" clId="Web-{600CB330-C246-4E86-8D96-A8814CED6226}" dt="2021-08-26T04:03:45.152" v="2085"/>
          <ac:spMkLst>
            <pc:docMk/>
            <pc:sldMk cId="3527734155" sldId="266"/>
            <ac:spMk id="10" creationId="{85F55C16-BC21-49EF-A4FF-C3155BB93BD3}"/>
          </ac:spMkLst>
        </pc:spChg>
        <pc:spChg chg="add">
          <ac:chgData name="Peregoodoff, Rob" userId="S::rob.peregoodoff@ubc.ca::161f56cc-9f75-47fe-a514-c8a6bfc6e8eb" providerId="AD" clId="Web-{600CB330-C246-4E86-8D96-A8814CED6226}" dt="2021-08-26T04:03:45.152" v="2085"/>
          <ac:spMkLst>
            <pc:docMk/>
            <pc:sldMk cId="3527734155" sldId="266"/>
            <ac:spMk id="12" creationId="{0C5F069E-AFE6-4825-8945-46F2918A5019}"/>
          </ac:spMkLst>
        </pc:spChg>
        <pc:picChg chg="mod">
          <ac:chgData name="Peregoodoff, Rob" userId="S::rob.peregoodoff@ubc.ca::161f56cc-9f75-47fe-a514-c8a6bfc6e8eb" providerId="AD" clId="Web-{600CB330-C246-4E86-8D96-A8814CED6226}" dt="2021-08-26T04:03:45.152" v="2085"/>
          <ac:picMkLst>
            <pc:docMk/>
            <pc:sldMk cId="3527734155" sldId="266"/>
            <ac:picMk id="5" creationId="{F5F248AC-C3BD-4FED-BCC3-036CC7B9CC21}"/>
          </ac:picMkLst>
        </pc:picChg>
      </pc:sldChg>
      <pc:sldChg chg="del">
        <pc:chgData name="Peregoodoff, Rob" userId="S::rob.peregoodoff@ubc.ca::161f56cc-9f75-47fe-a514-c8a6bfc6e8eb" providerId="AD" clId="Web-{600CB330-C246-4E86-8D96-A8814CED6226}" dt="2021-08-26T03:10:58.155" v="1741"/>
        <pc:sldMkLst>
          <pc:docMk/>
          <pc:sldMk cId="1108873937" sldId="267"/>
        </pc:sldMkLst>
      </pc:sldChg>
      <pc:sldChg chg="addSp modSp mod setBg">
        <pc:chgData name="Peregoodoff, Rob" userId="S::rob.peregoodoff@ubc.ca::161f56cc-9f75-47fe-a514-c8a6bfc6e8eb" providerId="AD" clId="Web-{600CB330-C246-4E86-8D96-A8814CED6226}" dt="2021-08-26T04:05:26.825" v="2117" actId="1076"/>
        <pc:sldMkLst>
          <pc:docMk/>
          <pc:sldMk cId="4047540406" sldId="268"/>
        </pc:sldMkLst>
        <pc:spChg chg="mod">
          <ac:chgData name="Peregoodoff, Rob" userId="S::rob.peregoodoff@ubc.ca::161f56cc-9f75-47fe-a514-c8a6bfc6e8eb" providerId="AD" clId="Web-{600CB330-C246-4E86-8D96-A8814CED6226}" dt="2021-08-26T04:05:26.825" v="2117" actId="1076"/>
          <ac:spMkLst>
            <pc:docMk/>
            <pc:sldMk cId="4047540406" sldId="268"/>
            <ac:spMk id="2" creationId="{4E56D13E-B69F-44D8-893D-B1613FEE7EC8}"/>
          </ac:spMkLst>
        </pc:spChg>
        <pc:spChg chg="mod ord">
          <ac:chgData name="Peregoodoff, Rob" userId="S::rob.peregoodoff@ubc.ca::161f56cc-9f75-47fe-a514-c8a6bfc6e8eb" providerId="AD" clId="Web-{600CB330-C246-4E86-8D96-A8814CED6226}" dt="2021-08-26T04:05:12.731" v="2115" actId="1076"/>
          <ac:spMkLst>
            <pc:docMk/>
            <pc:sldMk cId="4047540406" sldId="268"/>
            <ac:spMk id="3" creationId="{EAAD1D56-D6B8-4A8F-B208-C09CB7855CE2}"/>
          </ac:spMkLst>
        </pc:spChg>
        <pc:spChg chg="add">
          <ac:chgData name="Peregoodoff, Rob" userId="S::rob.peregoodoff@ubc.ca::161f56cc-9f75-47fe-a514-c8a6bfc6e8eb" providerId="AD" clId="Web-{600CB330-C246-4E86-8D96-A8814CED6226}" dt="2021-08-26T04:05:00.496" v="2113"/>
          <ac:spMkLst>
            <pc:docMk/>
            <pc:sldMk cId="4047540406" sldId="268"/>
            <ac:spMk id="10" creationId="{85F55C16-BC21-49EF-A4FF-C3155BB93BD3}"/>
          </ac:spMkLst>
        </pc:spChg>
        <pc:spChg chg="add">
          <ac:chgData name="Peregoodoff, Rob" userId="S::rob.peregoodoff@ubc.ca::161f56cc-9f75-47fe-a514-c8a6bfc6e8eb" providerId="AD" clId="Web-{600CB330-C246-4E86-8D96-A8814CED6226}" dt="2021-08-26T04:05:00.496" v="2113"/>
          <ac:spMkLst>
            <pc:docMk/>
            <pc:sldMk cId="4047540406" sldId="268"/>
            <ac:spMk id="12" creationId="{0C5F069E-AFE6-4825-8945-46F2918A5019}"/>
          </ac:spMkLst>
        </pc:spChg>
        <pc:picChg chg="mod">
          <ac:chgData name="Peregoodoff, Rob" userId="S::rob.peregoodoff@ubc.ca::161f56cc-9f75-47fe-a514-c8a6bfc6e8eb" providerId="AD" clId="Web-{600CB330-C246-4E86-8D96-A8814CED6226}" dt="2021-08-26T04:05:00.496" v="2113"/>
          <ac:picMkLst>
            <pc:docMk/>
            <pc:sldMk cId="4047540406" sldId="268"/>
            <ac:picMk id="5" creationId="{BA342930-0947-46AB-B27E-C395D5128179}"/>
          </ac:picMkLst>
        </pc:picChg>
      </pc:sldChg>
      <pc:sldChg chg="addSp modSp mod setBg">
        <pc:chgData name="Peregoodoff, Rob" userId="S::rob.peregoodoff@ubc.ca::161f56cc-9f75-47fe-a514-c8a6bfc6e8eb" providerId="AD" clId="Web-{600CB330-C246-4E86-8D96-A8814CED6226}" dt="2021-08-26T04:18:43.255" v="2199" actId="20577"/>
        <pc:sldMkLst>
          <pc:docMk/>
          <pc:sldMk cId="2466406035" sldId="272"/>
        </pc:sldMkLst>
        <pc:spChg chg="mod">
          <ac:chgData name="Peregoodoff, Rob" userId="S::rob.peregoodoff@ubc.ca::161f56cc-9f75-47fe-a514-c8a6bfc6e8eb" providerId="AD" clId="Web-{600CB330-C246-4E86-8D96-A8814CED6226}" dt="2021-08-26T04:07:03.060" v="2143"/>
          <ac:spMkLst>
            <pc:docMk/>
            <pc:sldMk cId="2466406035" sldId="272"/>
            <ac:spMk id="2" creationId="{ACDFB89E-7EA1-42AD-8130-E43F1F83E035}"/>
          </ac:spMkLst>
        </pc:spChg>
        <pc:spChg chg="mod">
          <ac:chgData name="Peregoodoff, Rob" userId="S::rob.peregoodoff@ubc.ca::161f56cc-9f75-47fe-a514-c8a6bfc6e8eb" providerId="AD" clId="Web-{600CB330-C246-4E86-8D96-A8814CED6226}" dt="2021-08-26T04:18:43.255" v="2199" actId="20577"/>
          <ac:spMkLst>
            <pc:docMk/>
            <pc:sldMk cId="2466406035" sldId="272"/>
            <ac:spMk id="3" creationId="{7AD4C3E6-1D63-47FE-8E9F-66E4C26EE7C1}"/>
          </ac:spMkLst>
        </pc:spChg>
        <pc:spChg chg="add">
          <ac:chgData name="Peregoodoff, Rob" userId="S::rob.peregoodoff@ubc.ca::161f56cc-9f75-47fe-a514-c8a6bfc6e8eb" providerId="AD" clId="Web-{600CB330-C246-4E86-8D96-A8814CED6226}" dt="2021-08-26T04:07:03.060" v="2143"/>
          <ac:spMkLst>
            <pc:docMk/>
            <pc:sldMk cId="2466406035" sldId="272"/>
            <ac:spMk id="8" creationId="{907EF6B7-1338-4443-8C46-6A318D952DFD}"/>
          </ac:spMkLst>
        </pc:spChg>
        <pc:spChg chg="add">
          <ac:chgData name="Peregoodoff, Rob" userId="S::rob.peregoodoff@ubc.ca::161f56cc-9f75-47fe-a514-c8a6bfc6e8eb" providerId="AD" clId="Web-{600CB330-C246-4E86-8D96-A8814CED6226}" dt="2021-08-26T04:07:03.060" v="2143"/>
          <ac:spMkLst>
            <pc:docMk/>
            <pc:sldMk cId="2466406035" sldId="272"/>
            <ac:spMk id="10" creationId="{DAAE4CDD-124C-4DCF-9584-B6033B545DD5}"/>
          </ac:spMkLst>
        </pc:spChg>
        <pc:spChg chg="add">
          <ac:chgData name="Peregoodoff, Rob" userId="S::rob.peregoodoff@ubc.ca::161f56cc-9f75-47fe-a514-c8a6bfc6e8eb" providerId="AD" clId="Web-{600CB330-C246-4E86-8D96-A8814CED6226}" dt="2021-08-26T04:07:03.060" v="2143"/>
          <ac:spMkLst>
            <pc:docMk/>
            <pc:sldMk cId="2466406035" sldId="272"/>
            <ac:spMk id="12" creationId="{081E4A58-353D-44AE-B2FC-2A74E2E400F7}"/>
          </ac:spMkLst>
        </pc:spChg>
      </pc:sldChg>
      <pc:sldChg chg="addSp modSp mod setBg">
        <pc:chgData name="Peregoodoff, Rob" userId="S::rob.peregoodoff@ubc.ca::161f56cc-9f75-47fe-a514-c8a6bfc6e8eb" providerId="AD" clId="Web-{600CB330-C246-4E86-8D96-A8814CED6226}" dt="2021-08-26T04:07:28.794" v="2147" actId="20577"/>
        <pc:sldMkLst>
          <pc:docMk/>
          <pc:sldMk cId="4072562873" sldId="273"/>
        </pc:sldMkLst>
        <pc:spChg chg="mod">
          <ac:chgData name="Peregoodoff, Rob" userId="S::rob.peregoodoff@ubc.ca::161f56cc-9f75-47fe-a514-c8a6bfc6e8eb" providerId="AD" clId="Web-{600CB330-C246-4E86-8D96-A8814CED6226}" dt="2021-08-26T04:07:14.231" v="2144"/>
          <ac:spMkLst>
            <pc:docMk/>
            <pc:sldMk cId="4072562873" sldId="273"/>
            <ac:spMk id="2" creationId="{CDD679CB-0C12-4160-BB4E-A73E2D56BC3D}"/>
          </ac:spMkLst>
        </pc:spChg>
        <pc:spChg chg="mod">
          <ac:chgData name="Peregoodoff, Rob" userId="S::rob.peregoodoff@ubc.ca::161f56cc-9f75-47fe-a514-c8a6bfc6e8eb" providerId="AD" clId="Web-{600CB330-C246-4E86-8D96-A8814CED6226}" dt="2021-08-26T04:07:28.794" v="2147" actId="20577"/>
          <ac:spMkLst>
            <pc:docMk/>
            <pc:sldMk cId="4072562873" sldId="273"/>
            <ac:spMk id="3" creationId="{3E94A2D1-3681-4813-B039-AD1000D98CF3}"/>
          </ac:spMkLst>
        </pc:spChg>
        <pc:spChg chg="add">
          <ac:chgData name="Peregoodoff, Rob" userId="S::rob.peregoodoff@ubc.ca::161f56cc-9f75-47fe-a514-c8a6bfc6e8eb" providerId="AD" clId="Web-{600CB330-C246-4E86-8D96-A8814CED6226}" dt="2021-08-26T04:07:14.231" v="2144"/>
          <ac:spMkLst>
            <pc:docMk/>
            <pc:sldMk cId="4072562873" sldId="273"/>
            <ac:spMk id="8" creationId="{389575E1-3389-451A-A5F7-27854C25C599}"/>
          </ac:spMkLst>
        </pc:spChg>
        <pc:spChg chg="add">
          <ac:chgData name="Peregoodoff, Rob" userId="S::rob.peregoodoff@ubc.ca::161f56cc-9f75-47fe-a514-c8a6bfc6e8eb" providerId="AD" clId="Web-{600CB330-C246-4E86-8D96-A8814CED6226}" dt="2021-08-26T04:07:14.231" v="2144"/>
          <ac:spMkLst>
            <pc:docMk/>
            <pc:sldMk cId="4072562873" sldId="273"/>
            <ac:spMk id="10" creationId="{A53CCC5C-D88E-40FB-B30B-23DCDBD01D37}"/>
          </ac:spMkLst>
        </pc:spChg>
        <pc:spChg chg="add">
          <ac:chgData name="Peregoodoff, Rob" userId="S::rob.peregoodoff@ubc.ca::161f56cc-9f75-47fe-a514-c8a6bfc6e8eb" providerId="AD" clId="Web-{600CB330-C246-4E86-8D96-A8814CED6226}" dt="2021-08-26T04:07:14.231" v="2144"/>
          <ac:spMkLst>
            <pc:docMk/>
            <pc:sldMk cId="4072562873" sldId="273"/>
            <ac:spMk id="12" creationId="{081E4A58-353D-44AE-B2FC-2A74E2E400F7}"/>
          </ac:spMkLst>
        </pc:spChg>
      </pc:sldChg>
      <pc:sldChg chg="addSp modSp mod setBg">
        <pc:chgData name="Peregoodoff, Rob" userId="S::rob.peregoodoff@ubc.ca::161f56cc-9f75-47fe-a514-c8a6bfc6e8eb" providerId="AD" clId="Web-{600CB330-C246-4E86-8D96-A8814CED6226}" dt="2021-08-26T04:08:01.499" v="2153" actId="14100"/>
        <pc:sldMkLst>
          <pc:docMk/>
          <pc:sldMk cId="3663135472" sldId="274"/>
        </pc:sldMkLst>
        <pc:spChg chg="mod">
          <ac:chgData name="Peregoodoff, Rob" userId="S::rob.peregoodoff@ubc.ca::161f56cc-9f75-47fe-a514-c8a6bfc6e8eb" providerId="AD" clId="Web-{600CB330-C246-4E86-8D96-A8814CED6226}" dt="2021-08-26T04:08:01.499" v="2153" actId="14100"/>
          <ac:spMkLst>
            <pc:docMk/>
            <pc:sldMk cId="3663135472" sldId="274"/>
            <ac:spMk id="2" creationId="{A422F25B-7CB0-4537-B6FB-51CE27F1B18E}"/>
          </ac:spMkLst>
        </pc:spChg>
        <pc:spChg chg="mod">
          <ac:chgData name="Peregoodoff, Rob" userId="S::rob.peregoodoff@ubc.ca::161f56cc-9f75-47fe-a514-c8a6bfc6e8eb" providerId="AD" clId="Web-{600CB330-C246-4E86-8D96-A8814CED6226}" dt="2021-08-26T04:07:34.247" v="2148"/>
          <ac:spMkLst>
            <pc:docMk/>
            <pc:sldMk cId="3663135472" sldId="274"/>
            <ac:spMk id="3" creationId="{922462D3-1813-4FAE-8BB8-42FEE08C992B}"/>
          </ac:spMkLst>
        </pc:spChg>
        <pc:spChg chg="add">
          <ac:chgData name="Peregoodoff, Rob" userId="S::rob.peregoodoff@ubc.ca::161f56cc-9f75-47fe-a514-c8a6bfc6e8eb" providerId="AD" clId="Web-{600CB330-C246-4E86-8D96-A8814CED6226}" dt="2021-08-26T04:07:34.247" v="2148"/>
          <ac:spMkLst>
            <pc:docMk/>
            <pc:sldMk cId="3663135472" sldId="274"/>
            <ac:spMk id="8" creationId="{389575E1-3389-451A-A5F7-27854C25C599}"/>
          </ac:spMkLst>
        </pc:spChg>
        <pc:spChg chg="add">
          <ac:chgData name="Peregoodoff, Rob" userId="S::rob.peregoodoff@ubc.ca::161f56cc-9f75-47fe-a514-c8a6bfc6e8eb" providerId="AD" clId="Web-{600CB330-C246-4E86-8D96-A8814CED6226}" dt="2021-08-26T04:07:34.247" v="2148"/>
          <ac:spMkLst>
            <pc:docMk/>
            <pc:sldMk cId="3663135472" sldId="274"/>
            <ac:spMk id="10" creationId="{A53CCC5C-D88E-40FB-B30B-23DCDBD01D37}"/>
          </ac:spMkLst>
        </pc:spChg>
        <pc:spChg chg="add">
          <ac:chgData name="Peregoodoff, Rob" userId="S::rob.peregoodoff@ubc.ca::161f56cc-9f75-47fe-a514-c8a6bfc6e8eb" providerId="AD" clId="Web-{600CB330-C246-4E86-8D96-A8814CED6226}" dt="2021-08-26T04:07:34.247" v="2148"/>
          <ac:spMkLst>
            <pc:docMk/>
            <pc:sldMk cId="3663135472" sldId="274"/>
            <ac:spMk id="12" creationId="{081E4A58-353D-44AE-B2FC-2A74E2E400F7}"/>
          </ac:spMkLst>
        </pc:spChg>
      </pc:sldChg>
      <pc:sldChg chg="addSp modSp mod setBg addAnim modAnim">
        <pc:chgData name="Peregoodoff, Rob" userId="S::rob.peregoodoff@ubc.ca::161f56cc-9f75-47fe-a514-c8a6bfc6e8eb" providerId="AD" clId="Web-{600CB330-C246-4E86-8D96-A8814CED6226}" dt="2021-08-26T04:27:42.345" v="2216" actId="1076"/>
        <pc:sldMkLst>
          <pc:docMk/>
          <pc:sldMk cId="2708083541" sldId="275"/>
        </pc:sldMkLst>
        <pc:spChg chg="mod">
          <ac:chgData name="Peregoodoff, Rob" userId="S::rob.peregoodoff@ubc.ca::161f56cc-9f75-47fe-a514-c8a6bfc6e8eb" providerId="AD" clId="Web-{600CB330-C246-4E86-8D96-A8814CED6226}" dt="2021-08-26T04:08:15.999" v="2154"/>
          <ac:spMkLst>
            <pc:docMk/>
            <pc:sldMk cId="2708083541" sldId="275"/>
            <ac:spMk id="2" creationId="{E9FFFEB5-D8E8-4313-BDAA-4BD41D5CBE67}"/>
          </ac:spMkLst>
        </pc:spChg>
        <pc:spChg chg="mod">
          <ac:chgData name="Peregoodoff, Rob" userId="S::rob.peregoodoff@ubc.ca::161f56cc-9f75-47fe-a514-c8a6bfc6e8eb" providerId="AD" clId="Web-{600CB330-C246-4E86-8D96-A8814CED6226}" dt="2021-08-26T04:08:15.999" v="2154"/>
          <ac:spMkLst>
            <pc:docMk/>
            <pc:sldMk cId="2708083541" sldId="275"/>
            <ac:spMk id="6" creationId="{84512CAC-BF1B-4C36-B801-4FC3129C669D}"/>
          </ac:spMkLst>
        </pc:spChg>
        <pc:spChg chg="add">
          <ac:chgData name="Peregoodoff, Rob" userId="S::rob.peregoodoff@ubc.ca::161f56cc-9f75-47fe-a514-c8a6bfc6e8eb" providerId="AD" clId="Web-{600CB330-C246-4E86-8D96-A8814CED6226}" dt="2021-08-26T04:08:15.999" v="2154"/>
          <ac:spMkLst>
            <pc:docMk/>
            <pc:sldMk cId="2708083541" sldId="275"/>
            <ac:spMk id="11" creationId="{907EF6B7-1338-4443-8C46-6A318D952DFD}"/>
          </ac:spMkLst>
        </pc:spChg>
        <pc:spChg chg="add">
          <ac:chgData name="Peregoodoff, Rob" userId="S::rob.peregoodoff@ubc.ca::161f56cc-9f75-47fe-a514-c8a6bfc6e8eb" providerId="AD" clId="Web-{600CB330-C246-4E86-8D96-A8814CED6226}" dt="2021-08-26T04:08:15.999" v="2154"/>
          <ac:spMkLst>
            <pc:docMk/>
            <pc:sldMk cId="2708083541" sldId="275"/>
            <ac:spMk id="13" creationId="{DAAE4CDD-124C-4DCF-9584-B6033B545DD5}"/>
          </ac:spMkLst>
        </pc:spChg>
        <pc:spChg chg="add">
          <ac:chgData name="Peregoodoff, Rob" userId="S::rob.peregoodoff@ubc.ca::161f56cc-9f75-47fe-a514-c8a6bfc6e8eb" providerId="AD" clId="Web-{600CB330-C246-4E86-8D96-A8814CED6226}" dt="2021-08-26T04:08:15.999" v="2154"/>
          <ac:spMkLst>
            <pc:docMk/>
            <pc:sldMk cId="2708083541" sldId="275"/>
            <ac:spMk id="15" creationId="{081E4A58-353D-44AE-B2FC-2A74E2E400F7}"/>
          </ac:spMkLst>
        </pc:spChg>
        <pc:picChg chg="add mod">
          <ac:chgData name="Peregoodoff, Rob" userId="S::rob.peregoodoff@ubc.ca::161f56cc-9f75-47fe-a514-c8a6bfc6e8eb" providerId="AD" clId="Web-{600CB330-C246-4E86-8D96-A8814CED6226}" dt="2021-08-26T04:22:45.319" v="2207" actId="14100"/>
          <ac:picMkLst>
            <pc:docMk/>
            <pc:sldMk cId="2708083541" sldId="275"/>
            <ac:picMk id="3" creationId="{4632421F-E434-425F-94E8-B97E4C1895DE}"/>
          </ac:picMkLst>
        </pc:picChg>
        <pc:picChg chg="add mod">
          <ac:chgData name="Peregoodoff, Rob" userId="S::rob.peregoodoff@ubc.ca::161f56cc-9f75-47fe-a514-c8a6bfc6e8eb" providerId="AD" clId="Web-{600CB330-C246-4E86-8D96-A8814CED6226}" dt="2021-08-26T04:27:42.345" v="2216" actId="1076"/>
          <ac:picMkLst>
            <pc:docMk/>
            <pc:sldMk cId="2708083541" sldId="275"/>
            <ac:picMk id="4" creationId="{9501D5E6-BAFC-4B14-B463-496157245FCC}"/>
          </ac:picMkLst>
        </pc:picChg>
      </pc:sldChg>
      <pc:sldChg chg="addSp modSp mod setBg modNotes">
        <pc:chgData name="Peregoodoff, Rob" userId="S::rob.peregoodoff@ubc.ca::161f56cc-9f75-47fe-a514-c8a6bfc6e8eb" providerId="AD" clId="Web-{600CB330-C246-4E86-8D96-A8814CED6226}" dt="2021-08-26T03:59:35.910" v="2052" actId="20577"/>
        <pc:sldMkLst>
          <pc:docMk/>
          <pc:sldMk cId="3165004395" sldId="276"/>
        </pc:sldMkLst>
        <pc:spChg chg="mod">
          <ac:chgData name="Peregoodoff, Rob" userId="S::rob.peregoodoff@ubc.ca::161f56cc-9f75-47fe-a514-c8a6bfc6e8eb" providerId="AD" clId="Web-{600CB330-C246-4E86-8D96-A8814CED6226}" dt="2021-08-26T03:57:57.285" v="1945"/>
          <ac:spMkLst>
            <pc:docMk/>
            <pc:sldMk cId="3165004395" sldId="276"/>
            <ac:spMk id="2" creationId="{F99AB670-1451-4C71-A522-437BE06435DD}"/>
          </ac:spMkLst>
        </pc:spChg>
        <pc:spChg chg="mod">
          <ac:chgData name="Peregoodoff, Rob" userId="S::rob.peregoodoff@ubc.ca::161f56cc-9f75-47fe-a514-c8a6bfc6e8eb" providerId="AD" clId="Web-{600CB330-C246-4E86-8D96-A8814CED6226}" dt="2021-08-26T03:59:35.910" v="2052" actId="20577"/>
          <ac:spMkLst>
            <pc:docMk/>
            <pc:sldMk cId="3165004395" sldId="276"/>
            <ac:spMk id="3" creationId="{92FD8EBB-D774-415C-ABD5-2B17352BC452}"/>
          </ac:spMkLst>
        </pc:spChg>
        <pc:spChg chg="add">
          <ac:chgData name="Peregoodoff, Rob" userId="S::rob.peregoodoff@ubc.ca::161f56cc-9f75-47fe-a514-c8a6bfc6e8eb" providerId="AD" clId="Web-{600CB330-C246-4E86-8D96-A8814CED6226}" dt="2021-08-26T03:57:57.285" v="1945"/>
          <ac:spMkLst>
            <pc:docMk/>
            <pc:sldMk cId="3165004395" sldId="276"/>
            <ac:spMk id="8" creationId="{907EF6B7-1338-4443-8C46-6A318D952DFD}"/>
          </ac:spMkLst>
        </pc:spChg>
        <pc:spChg chg="add">
          <ac:chgData name="Peregoodoff, Rob" userId="S::rob.peregoodoff@ubc.ca::161f56cc-9f75-47fe-a514-c8a6bfc6e8eb" providerId="AD" clId="Web-{600CB330-C246-4E86-8D96-A8814CED6226}" dt="2021-08-26T03:57:57.285" v="1945"/>
          <ac:spMkLst>
            <pc:docMk/>
            <pc:sldMk cId="3165004395" sldId="276"/>
            <ac:spMk id="10" creationId="{DAAE4CDD-124C-4DCF-9584-B6033B545DD5}"/>
          </ac:spMkLst>
        </pc:spChg>
        <pc:spChg chg="add">
          <ac:chgData name="Peregoodoff, Rob" userId="S::rob.peregoodoff@ubc.ca::161f56cc-9f75-47fe-a514-c8a6bfc6e8eb" providerId="AD" clId="Web-{600CB330-C246-4E86-8D96-A8814CED6226}" dt="2021-08-26T03:57:57.285" v="1945"/>
          <ac:spMkLst>
            <pc:docMk/>
            <pc:sldMk cId="3165004395" sldId="276"/>
            <ac:spMk id="12" creationId="{081E4A58-353D-44AE-B2FC-2A74E2E400F7}"/>
          </ac:spMkLst>
        </pc:spChg>
      </pc:sldChg>
      <pc:sldChg chg="addSp modSp mod setBg">
        <pc:chgData name="Peregoodoff, Rob" userId="S::rob.peregoodoff@ubc.ca::161f56cc-9f75-47fe-a514-c8a6bfc6e8eb" providerId="AD" clId="Web-{600CB330-C246-4E86-8D96-A8814CED6226}" dt="2021-08-26T04:00:05.364" v="2054"/>
        <pc:sldMkLst>
          <pc:docMk/>
          <pc:sldMk cId="2121281013" sldId="277"/>
        </pc:sldMkLst>
        <pc:spChg chg="mod">
          <ac:chgData name="Peregoodoff, Rob" userId="S::rob.peregoodoff@ubc.ca::161f56cc-9f75-47fe-a514-c8a6bfc6e8eb" providerId="AD" clId="Web-{600CB330-C246-4E86-8D96-A8814CED6226}" dt="2021-08-26T04:00:05.364" v="2054"/>
          <ac:spMkLst>
            <pc:docMk/>
            <pc:sldMk cId="2121281013" sldId="277"/>
            <ac:spMk id="2" creationId="{0F07CD32-CA3A-4B3D-9F5F-6EC071FF1961}"/>
          </ac:spMkLst>
        </pc:spChg>
        <pc:spChg chg="mod ord">
          <ac:chgData name="Peregoodoff, Rob" userId="S::rob.peregoodoff@ubc.ca::161f56cc-9f75-47fe-a514-c8a6bfc6e8eb" providerId="AD" clId="Web-{600CB330-C246-4E86-8D96-A8814CED6226}" dt="2021-08-26T04:00:05.364" v="2054"/>
          <ac:spMkLst>
            <pc:docMk/>
            <pc:sldMk cId="2121281013" sldId="277"/>
            <ac:spMk id="3" creationId="{35C2A4F0-3787-4C4A-84C3-B999EE734183}"/>
          </ac:spMkLst>
        </pc:spChg>
        <pc:spChg chg="add">
          <ac:chgData name="Peregoodoff, Rob" userId="S::rob.peregoodoff@ubc.ca::161f56cc-9f75-47fe-a514-c8a6bfc6e8eb" providerId="AD" clId="Web-{600CB330-C246-4E86-8D96-A8814CED6226}" dt="2021-08-26T04:00:05.364" v="2054"/>
          <ac:spMkLst>
            <pc:docMk/>
            <pc:sldMk cId="2121281013" sldId="277"/>
            <ac:spMk id="10" creationId="{85F55C16-BC21-49EF-A4FF-C3155BB93BD3}"/>
          </ac:spMkLst>
        </pc:spChg>
        <pc:spChg chg="add">
          <ac:chgData name="Peregoodoff, Rob" userId="S::rob.peregoodoff@ubc.ca::161f56cc-9f75-47fe-a514-c8a6bfc6e8eb" providerId="AD" clId="Web-{600CB330-C246-4E86-8D96-A8814CED6226}" dt="2021-08-26T04:00:05.364" v="2054"/>
          <ac:spMkLst>
            <pc:docMk/>
            <pc:sldMk cId="2121281013" sldId="277"/>
            <ac:spMk id="12" creationId="{0C5F069E-AFE6-4825-8945-46F2918A5019}"/>
          </ac:spMkLst>
        </pc:spChg>
        <pc:picChg chg="mod">
          <ac:chgData name="Peregoodoff, Rob" userId="S::rob.peregoodoff@ubc.ca::161f56cc-9f75-47fe-a514-c8a6bfc6e8eb" providerId="AD" clId="Web-{600CB330-C246-4E86-8D96-A8814CED6226}" dt="2021-08-26T04:00:05.364" v="2054"/>
          <ac:picMkLst>
            <pc:docMk/>
            <pc:sldMk cId="2121281013" sldId="277"/>
            <ac:picMk id="5" creationId="{56A6E3F0-5C39-4C8D-92CB-FA623E93C778}"/>
          </ac:picMkLst>
        </pc:picChg>
      </pc:sldChg>
      <pc:sldChg chg="addSp modSp mod setBg">
        <pc:chgData name="Peregoodoff, Rob" userId="S::rob.peregoodoff@ubc.ca::161f56cc-9f75-47fe-a514-c8a6bfc6e8eb" providerId="AD" clId="Web-{600CB330-C246-4E86-8D96-A8814CED6226}" dt="2021-08-26T03:57:34.925" v="1943"/>
        <pc:sldMkLst>
          <pc:docMk/>
          <pc:sldMk cId="807523300" sldId="278"/>
        </pc:sldMkLst>
        <pc:spChg chg="mod">
          <ac:chgData name="Peregoodoff, Rob" userId="S::rob.peregoodoff@ubc.ca::161f56cc-9f75-47fe-a514-c8a6bfc6e8eb" providerId="AD" clId="Web-{600CB330-C246-4E86-8D96-A8814CED6226}" dt="2021-08-26T03:57:34.925" v="1943"/>
          <ac:spMkLst>
            <pc:docMk/>
            <pc:sldMk cId="807523300" sldId="278"/>
            <ac:spMk id="2" creationId="{E9A95206-EC64-44E0-9FC3-862A11F7AA48}"/>
          </ac:spMkLst>
        </pc:spChg>
        <pc:spChg chg="mod">
          <ac:chgData name="Peregoodoff, Rob" userId="S::rob.peregoodoff@ubc.ca::161f56cc-9f75-47fe-a514-c8a6bfc6e8eb" providerId="AD" clId="Web-{600CB330-C246-4E86-8D96-A8814CED6226}" dt="2021-08-26T03:57:34.925" v="1943"/>
          <ac:spMkLst>
            <pc:docMk/>
            <pc:sldMk cId="807523300" sldId="278"/>
            <ac:spMk id="3" creationId="{F8C06B04-3A31-4FFE-8F97-DB5CA1E38665}"/>
          </ac:spMkLst>
        </pc:spChg>
        <pc:spChg chg="add">
          <ac:chgData name="Peregoodoff, Rob" userId="S::rob.peregoodoff@ubc.ca::161f56cc-9f75-47fe-a514-c8a6bfc6e8eb" providerId="AD" clId="Web-{600CB330-C246-4E86-8D96-A8814CED6226}" dt="2021-08-26T03:57:34.925" v="1943"/>
          <ac:spMkLst>
            <pc:docMk/>
            <pc:sldMk cId="807523300" sldId="278"/>
            <ac:spMk id="8" creationId="{389575E1-3389-451A-A5F7-27854C25C599}"/>
          </ac:spMkLst>
        </pc:spChg>
        <pc:spChg chg="add">
          <ac:chgData name="Peregoodoff, Rob" userId="S::rob.peregoodoff@ubc.ca::161f56cc-9f75-47fe-a514-c8a6bfc6e8eb" providerId="AD" clId="Web-{600CB330-C246-4E86-8D96-A8814CED6226}" dt="2021-08-26T03:57:34.925" v="1943"/>
          <ac:spMkLst>
            <pc:docMk/>
            <pc:sldMk cId="807523300" sldId="278"/>
            <ac:spMk id="10" creationId="{A53CCC5C-D88E-40FB-B30B-23DCDBD01D37}"/>
          </ac:spMkLst>
        </pc:spChg>
        <pc:spChg chg="add">
          <ac:chgData name="Peregoodoff, Rob" userId="S::rob.peregoodoff@ubc.ca::161f56cc-9f75-47fe-a514-c8a6bfc6e8eb" providerId="AD" clId="Web-{600CB330-C246-4E86-8D96-A8814CED6226}" dt="2021-08-26T03:57:34.925" v="1943"/>
          <ac:spMkLst>
            <pc:docMk/>
            <pc:sldMk cId="807523300" sldId="278"/>
            <ac:spMk id="12" creationId="{081E4A58-353D-44AE-B2FC-2A74E2E400F7}"/>
          </ac:spMkLst>
        </pc:spChg>
      </pc:sldChg>
      <pc:sldChg chg="addSp modSp mod setBg">
        <pc:chgData name="Peregoodoff, Rob" userId="S::rob.peregoodoff@ubc.ca::161f56cc-9f75-47fe-a514-c8a6bfc6e8eb" providerId="AD" clId="Web-{600CB330-C246-4E86-8D96-A8814CED6226}" dt="2021-08-26T03:59:41.395" v="2053"/>
        <pc:sldMkLst>
          <pc:docMk/>
          <pc:sldMk cId="2409541567" sldId="279"/>
        </pc:sldMkLst>
        <pc:spChg chg="mod">
          <ac:chgData name="Peregoodoff, Rob" userId="S::rob.peregoodoff@ubc.ca::161f56cc-9f75-47fe-a514-c8a6bfc6e8eb" providerId="AD" clId="Web-{600CB330-C246-4E86-8D96-A8814CED6226}" dt="2021-08-26T03:59:41.395" v="2053"/>
          <ac:spMkLst>
            <pc:docMk/>
            <pc:sldMk cId="2409541567" sldId="279"/>
            <ac:spMk id="2" creationId="{E904255C-7411-4FF3-9904-2F55E4A6FF06}"/>
          </ac:spMkLst>
        </pc:spChg>
        <pc:spChg chg="mod">
          <ac:chgData name="Peregoodoff, Rob" userId="S::rob.peregoodoff@ubc.ca::161f56cc-9f75-47fe-a514-c8a6bfc6e8eb" providerId="AD" clId="Web-{600CB330-C246-4E86-8D96-A8814CED6226}" dt="2021-08-26T03:59:41.395" v="2053"/>
          <ac:spMkLst>
            <pc:docMk/>
            <pc:sldMk cId="2409541567" sldId="279"/>
            <ac:spMk id="3" creationId="{480FA767-97D0-4E06-8984-6DE20C2BE765}"/>
          </ac:spMkLst>
        </pc:spChg>
        <pc:spChg chg="add">
          <ac:chgData name="Peregoodoff, Rob" userId="S::rob.peregoodoff@ubc.ca::161f56cc-9f75-47fe-a514-c8a6bfc6e8eb" providerId="AD" clId="Web-{600CB330-C246-4E86-8D96-A8814CED6226}" dt="2021-08-26T03:59:41.395" v="2053"/>
          <ac:spMkLst>
            <pc:docMk/>
            <pc:sldMk cId="2409541567" sldId="279"/>
            <ac:spMk id="11" creationId="{6166C6D1-23AC-49C4-BA07-238E4E9F8CEB}"/>
          </ac:spMkLst>
        </pc:spChg>
        <pc:spChg chg="add">
          <ac:chgData name="Peregoodoff, Rob" userId="S::rob.peregoodoff@ubc.ca::161f56cc-9f75-47fe-a514-c8a6bfc6e8eb" providerId="AD" clId="Web-{600CB330-C246-4E86-8D96-A8814CED6226}" dt="2021-08-26T03:59:41.395" v="2053"/>
          <ac:spMkLst>
            <pc:docMk/>
            <pc:sldMk cId="2409541567" sldId="279"/>
            <ac:spMk id="13" creationId="{1C091803-41C2-48E0-9228-5148460C7479}"/>
          </ac:spMkLst>
        </pc:spChg>
        <pc:spChg chg="add">
          <ac:chgData name="Peregoodoff, Rob" userId="S::rob.peregoodoff@ubc.ca::161f56cc-9f75-47fe-a514-c8a6bfc6e8eb" providerId="AD" clId="Web-{600CB330-C246-4E86-8D96-A8814CED6226}" dt="2021-08-26T03:59:41.395" v="2053"/>
          <ac:spMkLst>
            <pc:docMk/>
            <pc:sldMk cId="2409541567" sldId="279"/>
            <ac:spMk id="15" creationId="{64C1ECFF-79D4-4304-8755-639B1BB1ED17}"/>
          </ac:spMkLst>
        </pc:spChg>
        <pc:spChg chg="add">
          <ac:chgData name="Peregoodoff, Rob" userId="S::rob.peregoodoff@ubc.ca::161f56cc-9f75-47fe-a514-c8a6bfc6e8eb" providerId="AD" clId="Web-{600CB330-C246-4E86-8D96-A8814CED6226}" dt="2021-08-26T03:59:41.395" v="2053"/>
          <ac:spMkLst>
            <pc:docMk/>
            <pc:sldMk cId="2409541567" sldId="279"/>
            <ac:spMk id="17" creationId="{05CC4153-3F0D-4F4C-8F12-E8FC3FA40AEE}"/>
          </ac:spMkLst>
        </pc:spChg>
        <pc:spChg chg="add">
          <ac:chgData name="Peregoodoff, Rob" userId="S::rob.peregoodoff@ubc.ca::161f56cc-9f75-47fe-a514-c8a6bfc6e8eb" providerId="AD" clId="Web-{600CB330-C246-4E86-8D96-A8814CED6226}" dt="2021-08-26T03:59:41.395" v="2053"/>
          <ac:spMkLst>
            <pc:docMk/>
            <pc:sldMk cId="2409541567" sldId="279"/>
            <ac:spMk id="19" creationId="{B2F732C5-48D9-4589-AE9D-73D8F453A6DC}"/>
          </ac:spMkLst>
        </pc:spChg>
        <pc:spChg chg="add">
          <ac:chgData name="Peregoodoff, Rob" userId="S::rob.peregoodoff@ubc.ca::161f56cc-9f75-47fe-a514-c8a6bfc6e8eb" providerId="AD" clId="Web-{600CB330-C246-4E86-8D96-A8814CED6226}" dt="2021-08-26T03:59:41.395" v="2053"/>
          <ac:spMkLst>
            <pc:docMk/>
            <pc:sldMk cId="2409541567" sldId="279"/>
            <ac:spMk id="21" creationId="{4332B7BA-AF3F-4310-B5AB-6BC4193FF73F}"/>
          </ac:spMkLst>
        </pc:spChg>
        <pc:spChg chg="add">
          <ac:chgData name="Peregoodoff, Rob" userId="S::rob.peregoodoff@ubc.ca::161f56cc-9f75-47fe-a514-c8a6bfc6e8eb" providerId="AD" clId="Web-{600CB330-C246-4E86-8D96-A8814CED6226}" dt="2021-08-26T03:59:41.395" v="2053"/>
          <ac:spMkLst>
            <pc:docMk/>
            <pc:sldMk cId="2409541567" sldId="279"/>
            <ac:spMk id="23" creationId="{7F4ACD48-6A1E-4030-B317-B257628EA104}"/>
          </ac:spMkLst>
        </pc:spChg>
        <pc:picChg chg="mod">
          <ac:chgData name="Peregoodoff, Rob" userId="S::rob.peregoodoff@ubc.ca::161f56cc-9f75-47fe-a514-c8a6bfc6e8eb" providerId="AD" clId="Web-{600CB330-C246-4E86-8D96-A8814CED6226}" dt="2021-08-26T03:59:41.395" v="2053"/>
          <ac:picMkLst>
            <pc:docMk/>
            <pc:sldMk cId="2409541567" sldId="279"/>
            <ac:picMk id="4" creationId="{56ACB91C-A582-46C3-8127-3EAEEBB513C5}"/>
          </ac:picMkLst>
        </pc:picChg>
        <pc:picChg chg="mod">
          <ac:chgData name="Peregoodoff, Rob" userId="S::rob.peregoodoff@ubc.ca::161f56cc-9f75-47fe-a514-c8a6bfc6e8eb" providerId="AD" clId="Web-{600CB330-C246-4E86-8D96-A8814CED6226}" dt="2021-08-26T03:59:41.395" v="2053"/>
          <ac:picMkLst>
            <pc:docMk/>
            <pc:sldMk cId="2409541567" sldId="279"/>
            <ac:picMk id="5" creationId="{73A7D34A-C590-4226-AFC1-C6070C76DF78}"/>
          </ac:picMkLst>
        </pc:picChg>
        <pc:picChg chg="mod">
          <ac:chgData name="Peregoodoff, Rob" userId="S::rob.peregoodoff@ubc.ca::161f56cc-9f75-47fe-a514-c8a6bfc6e8eb" providerId="AD" clId="Web-{600CB330-C246-4E86-8D96-A8814CED6226}" dt="2021-08-26T03:59:41.395" v="2053"/>
          <ac:picMkLst>
            <pc:docMk/>
            <pc:sldMk cId="2409541567" sldId="279"/>
            <ac:picMk id="6" creationId="{29AFBE3C-519B-4413-9736-FA78F8AB476F}"/>
          </ac:picMkLst>
        </pc:picChg>
      </pc:sldChg>
      <pc:sldChg chg="addSp modSp mod setBg">
        <pc:chgData name="Peregoodoff, Rob" userId="S::rob.peregoodoff@ubc.ca::161f56cc-9f75-47fe-a514-c8a6bfc6e8eb" providerId="AD" clId="Web-{600CB330-C246-4E86-8D96-A8814CED6226}" dt="2021-08-26T03:56:45.175" v="1934"/>
        <pc:sldMkLst>
          <pc:docMk/>
          <pc:sldMk cId="2132003384" sldId="280"/>
        </pc:sldMkLst>
        <pc:spChg chg="mod">
          <ac:chgData name="Peregoodoff, Rob" userId="S::rob.peregoodoff@ubc.ca::161f56cc-9f75-47fe-a514-c8a6bfc6e8eb" providerId="AD" clId="Web-{600CB330-C246-4E86-8D96-A8814CED6226}" dt="2021-08-26T03:56:45.175" v="1934"/>
          <ac:spMkLst>
            <pc:docMk/>
            <pc:sldMk cId="2132003384" sldId="280"/>
            <ac:spMk id="2" creationId="{F59B47B7-0C5B-434D-B58A-E55309BB2E54}"/>
          </ac:spMkLst>
        </pc:spChg>
        <pc:spChg chg="mod">
          <ac:chgData name="Peregoodoff, Rob" userId="S::rob.peregoodoff@ubc.ca::161f56cc-9f75-47fe-a514-c8a6bfc6e8eb" providerId="AD" clId="Web-{600CB330-C246-4E86-8D96-A8814CED6226}" dt="2021-08-26T03:56:45.175" v="1934"/>
          <ac:spMkLst>
            <pc:docMk/>
            <pc:sldMk cId="2132003384" sldId="280"/>
            <ac:spMk id="3" creationId="{2EB2E960-670D-48B8-B793-AE793B06AD20}"/>
          </ac:spMkLst>
        </pc:spChg>
        <pc:spChg chg="add">
          <ac:chgData name="Peregoodoff, Rob" userId="S::rob.peregoodoff@ubc.ca::161f56cc-9f75-47fe-a514-c8a6bfc6e8eb" providerId="AD" clId="Web-{600CB330-C246-4E86-8D96-A8814CED6226}" dt="2021-08-26T03:56:45.175" v="1934"/>
          <ac:spMkLst>
            <pc:docMk/>
            <pc:sldMk cId="2132003384" sldId="280"/>
            <ac:spMk id="8" creationId="{907EF6B7-1338-4443-8C46-6A318D952DFD}"/>
          </ac:spMkLst>
        </pc:spChg>
        <pc:spChg chg="add">
          <ac:chgData name="Peregoodoff, Rob" userId="S::rob.peregoodoff@ubc.ca::161f56cc-9f75-47fe-a514-c8a6bfc6e8eb" providerId="AD" clId="Web-{600CB330-C246-4E86-8D96-A8814CED6226}" dt="2021-08-26T03:56:45.175" v="1934"/>
          <ac:spMkLst>
            <pc:docMk/>
            <pc:sldMk cId="2132003384" sldId="280"/>
            <ac:spMk id="10" creationId="{DAAE4CDD-124C-4DCF-9584-B6033B545DD5}"/>
          </ac:spMkLst>
        </pc:spChg>
        <pc:spChg chg="add">
          <ac:chgData name="Peregoodoff, Rob" userId="S::rob.peregoodoff@ubc.ca::161f56cc-9f75-47fe-a514-c8a6bfc6e8eb" providerId="AD" clId="Web-{600CB330-C246-4E86-8D96-A8814CED6226}" dt="2021-08-26T03:56:45.175" v="1934"/>
          <ac:spMkLst>
            <pc:docMk/>
            <pc:sldMk cId="2132003384" sldId="280"/>
            <ac:spMk id="12" creationId="{081E4A58-353D-44AE-B2FC-2A74E2E400F7}"/>
          </ac:spMkLst>
        </pc:spChg>
      </pc:sldChg>
      <pc:sldChg chg="addSp modSp mod setBg">
        <pc:chgData name="Peregoodoff, Rob" userId="S::rob.peregoodoff@ubc.ca::161f56cc-9f75-47fe-a514-c8a6bfc6e8eb" providerId="AD" clId="Web-{600CB330-C246-4E86-8D96-A8814CED6226}" dt="2021-08-26T04:08:58.186" v="2157" actId="20577"/>
        <pc:sldMkLst>
          <pc:docMk/>
          <pc:sldMk cId="2595584229" sldId="281"/>
        </pc:sldMkLst>
        <pc:spChg chg="mod">
          <ac:chgData name="Peregoodoff, Rob" userId="S::rob.peregoodoff@ubc.ca::161f56cc-9f75-47fe-a514-c8a6bfc6e8eb" providerId="AD" clId="Web-{600CB330-C246-4E86-8D96-A8814CED6226}" dt="2021-08-26T03:56:27.675" v="1933"/>
          <ac:spMkLst>
            <pc:docMk/>
            <pc:sldMk cId="2595584229" sldId="281"/>
            <ac:spMk id="2" creationId="{087C775B-BA06-4D0B-816B-607FF6B339E6}"/>
          </ac:spMkLst>
        </pc:spChg>
        <pc:spChg chg="mod">
          <ac:chgData name="Peregoodoff, Rob" userId="S::rob.peregoodoff@ubc.ca::161f56cc-9f75-47fe-a514-c8a6bfc6e8eb" providerId="AD" clId="Web-{600CB330-C246-4E86-8D96-A8814CED6226}" dt="2021-08-26T04:08:58.186" v="2157" actId="20577"/>
          <ac:spMkLst>
            <pc:docMk/>
            <pc:sldMk cId="2595584229" sldId="281"/>
            <ac:spMk id="4" creationId="{B0CC3B57-8791-49BF-B87C-41526C996652}"/>
          </ac:spMkLst>
        </pc:spChg>
        <pc:spChg chg="add">
          <ac:chgData name="Peregoodoff, Rob" userId="S::rob.peregoodoff@ubc.ca::161f56cc-9f75-47fe-a514-c8a6bfc6e8eb" providerId="AD" clId="Web-{600CB330-C246-4E86-8D96-A8814CED6226}" dt="2021-08-26T03:56:27.675" v="1933"/>
          <ac:spMkLst>
            <pc:docMk/>
            <pc:sldMk cId="2595584229" sldId="281"/>
            <ac:spMk id="9" creationId="{907EF6B7-1338-4443-8C46-6A318D952DFD}"/>
          </ac:spMkLst>
        </pc:spChg>
        <pc:spChg chg="add">
          <ac:chgData name="Peregoodoff, Rob" userId="S::rob.peregoodoff@ubc.ca::161f56cc-9f75-47fe-a514-c8a6bfc6e8eb" providerId="AD" clId="Web-{600CB330-C246-4E86-8D96-A8814CED6226}" dt="2021-08-26T03:56:27.675" v="1933"/>
          <ac:spMkLst>
            <pc:docMk/>
            <pc:sldMk cId="2595584229" sldId="281"/>
            <ac:spMk id="11" creationId="{DAAE4CDD-124C-4DCF-9584-B6033B545DD5}"/>
          </ac:spMkLst>
        </pc:spChg>
        <pc:spChg chg="add">
          <ac:chgData name="Peregoodoff, Rob" userId="S::rob.peregoodoff@ubc.ca::161f56cc-9f75-47fe-a514-c8a6bfc6e8eb" providerId="AD" clId="Web-{600CB330-C246-4E86-8D96-A8814CED6226}" dt="2021-08-26T03:56:27.675" v="1933"/>
          <ac:spMkLst>
            <pc:docMk/>
            <pc:sldMk cId="2595584229" sldId="281"/>
            <ac:spMk id="13" creationId="{081E4A58-353D-44AE-B2FC-2A74E2E400F7}"/>
          </ac:spMkLst>
        </pc:spChg>
      </pc:sldChg>
      <pc:sldChg chg="addSp delSp modSp new mod setBg">
        <pc:chgData name="Peregoodoff, Rob" userId="S::rob.peregoodoff@ubc.ca::161f56cc-9f75-47fe-a514-c8a6bfc6e8eb" providerId="AD" clId="Web-{600CB330-C246-4E86-8D96-A8814CED6226}" dt="2021-08-26T03:57:25.832" v="1942"/>
        <pc:sldMkLst>
          <pc:docMk/>
          <pc:sldMk cId="3852425776" sldId="282"/>
        </pc:sldMkLst>
        <pc:spChg chg="del mod">
          <ac:chgData name="Peregoodoff, Rob" userId="S::rob.peregoodoff@ubc.ca::161f56cc-9f75-47fe-a514-c8a6bfc6e8eb" providerId="AD" clId="Web-{600CB330-C246-4E86-8D96-A8814CED6226}" dt="2021-08-26T03:55:54.753" v="1932"/>
          <ac:spMkLst>
            <pc:docMk/>
            <pc:sldMk cId="3852425776" sldId="282"/>
            <ac:spMk id="2" creationId="{C27C8B46-7188-4FC5-A685-4E8E70C01383}"/>
          </ac:spMkLst>
        </pc:spChg>
        <pc:spChg chg="mod ord">
          <ac:chgData name="Peregoodoff, Rob" userId="S::rob.peregoodoff@ubc.ca::161f56cc-9f75-47fe-a514-c8a6bfc6e8eb" providerId="AD" clId="Web-{600CB330-C246-4E86-8D96-A8814CED6226}" dt="2021-08-26T03:57:25.832" v="1942"/>
          <ac:spMkLst>
            <pc:docMk/>
            <pc:sldMk cId="3852425776" sldId="282"/>
            <ac:spMk id="3" creationId="{CCFB5FA8-85CE-45E2-A5EF-C386D7C99347}"/>
          </ac:spMkLst>
        </pc:spChg>
        <pc:spChg chg="add mod">
          <ac:chgData name="Peregoodoff, Rob" userId="S::rob.peregoodoff@ubc.ca::161f56cc-9f75-47fe-a514-c8a6bfc6e8eb" providerId="AD" clId="Web-{600CB330-C246-4E86-8D96-A8814CED6226}" dt="2021-08-26T03:57:25.832" v="1942"/>
          <ac:spMkLst>
            <pc:docMk/>
            <pc:sldMk cId="3852425776" sldId="282"/>
            <ac:spMk id="5" creationId="{F9B19C72-F00C-41CE-87D3-FA623E3AD357}"/>
          </ac:spMkLst>
        </pc:spChg>
        <pc:spChg chg="add">
          <ac:chgData name="Peregoodoff, Rob" userId="S::rob.peregoodoff@ubc.ca::161f56cc-9f75-47fe-a514-c8a6bfc6e8eb" providerId="AD" clId="Web-{600CB330-C246-4E86-8D96-A8814CED6226}" dt="2021-08-26T03:57:25.832" v="1942"/>
          <ac:spMkLst>
            <pc:docMk/>
            <pc:sldMk cId="3852425776" sldId="282"/>
            <ac:spMk id="10" creationId="{79BB35BC-D5C2-4C8B-A22A-A71E6191913B}"/>
          </ac:spMkLst>
        </pc:spChg>
        <pc:picChg chg="add mod">
          <ac:chgData name="Peregoodoff, Rob" userId="S::rob.peregoodoff@ubc.ca::161f56cc-9f75-47fe-a514-c8a6bfc6e8eb" providerId="AD" clId="Web-{600CB330-C246-4E86-8D96-A8814CED6226}" dt="2021-08-26T03:57:25.832" v="1942"/>
          <ac:picMkLst>
            <pc:docMk/>
            <pc:sldMk cId="3852425776" sldId="282"/>
            <ac:picMk id="4" creationId="{9BD1F19E-69A8-4304-B50B-0DA18848B7E2}"/>
          </ac:picMkLst>
        </pc:picChg>
      </pc:sldChg>
      <pc:sldChg chg="addSp modSp new mod setBg">
        <pc:chgData name="Peregoodoff, Rob" userId="S::rob.peregoodoff@ubc.ca::161f56cc-9f75-47fe-a514-c8a6bfc6e8eb" providerId="AD" clId="Web-{600CB330-C246-4E86-8D96-A8814CED6226}" dt="2021-08-26T04:17:50.314" v="2194"/>
        <pc:sldMkLst>
          <pc:docMk/>
          <pc:sldMk cId="4028481536" sldId="283"/>
        </pc:sldMkLst>
        <pc:spChg chg="mod">
          <ac:chgData name="Peregoodoff, Rob" userId="S::rob.peregoodoff@ubc.ca::161f56cc-9f75-47fe-a514-c8a6bfc6e8eb" providerId="AD" clId="Web-{600CB330-C246-4E86-8D96-A8814CED6226}" dt="2021-08-26T04:17:50.314" v="2194"/>
          <ac:spMkLst>
            <pc:docMk/>
            <pc:sldMk cId="4028481536" sldId="283"/>
            <ac:spMk id="2" creationId="{FF641BCF-8CFE-481E-B347-F733C16BE3AB}"/>
          </ac:spMkLst>
        </pc:spChg>
        <pc:spChg chg="mod">
          <ac:chgData name="Peregoodoff, Rob" userId="S::rob.peregoodoff@ubc.ca::161f56cc-9f75-47fe-a514-c8a6bfc6e8eb" providerId="AD" clId="Web-{600CB330-C246-4E86-8D96-A8814CED6226}" dt="2021-08-26T04:17:50.314" v="2194"/>
          <ac:spMkLst>
            <pc:docMk/>
            <pc:sldMk cId="4028481536" sldId="283"/>
            <ac:spMk id="3" creationId="{7DDBA751-4703-4936-AEDF-8B3CEE63509B}"/>
          </ac:spMkLst>
        </pc:spChg>
        <pc:spChg chg="add">
          <ac:chgData name="Peregoodoff, Rob" userId="S::rob.peregoodoff@ubc.ca::161f56cc-9f75-47fe-a514-c8a6bfc6e8eb" providerId="AD" clId="Web-{600CB330-C246-4E86-8D96-A8814CED6226}" dt="2021-08-26T04:17:50.314" v="2194"/>
          <ac:spMkLst>
            <pc:docMk/>
            <pc:sldMk cId="4028481536" sldId="283"/>
            <ac:spMk id="9" creationId="{79BB35BC-D5C2-4C8B-A22A-A71E6191913B}"/>
          </ac:spMkLst>
        </pc:spChg>
        <pc:picChg chg="add">
          <ac:chgData name="Peregoodoff, Rob" userId="S::rob.peregoodoff@ubc.ca::161f56cc-9f75-47fe-a514-c8a6bfc6e8eb" providerId="AD" clId="Web-{600CB330-C246-4E86-8D96-A8814CED6226}" dt="2021-08-26T04:17:50.314" v="2194"/>
          <ac:picMkLst>
            <pc:docMk/>
            <pc:sldMk cId="4028481536" sldId="283"/>
            <ac:picMk id="5" creationId="{308079E5-7381-49AA-B23C-CF603CBC95C5}"/>
          </ac:picMkLst>
        </pc:picChg>
      </pc:sldChg>
    </pc:docChg>
  </pc:docChgLst>
  <pc:docChgLst>
    <pc:chgData name="Peregoodoff, Rob" userId="S::rob.peregoodoff@ubc.ca::161f56cc-9f75-47fe-a514-c8a6bfc6e8eb" providerId="AD" clId="Web-{60B73A26-EE60-40E5-8CE9-D13E2399CE42}"/>
    <pc:docChg chg="modSld">
      <pc:chgData name="Peregoodoff, Rob" userId="S::rob.peregoodoff@ubc.ca::161f56cc-9f75-47fe-a514-c8a6bfc6e8eb" providerId="AD" clId="Web-{60B73A26-EE60-40E5-8CE9-D13E2399CE42}" dt="2021-08-25T17:59:59.400" v="38" actId="1076"/>
      <pc:docMkLst>
        <pc:docMk/>
      </pc:docMkLst>
      <pc:sldChg chg="addSp modSp">
        <pc:chgData name="Peregoodoff, Rob" userId="S::rob.peregoodoff@ubc.ca::161f56cc-9f75-47fe-a514-c8a6bfc6e8eb" providerId="AD" clId="Web-{60B73A26-EE60-40E5-8CE9-D13E2399CE42}" dt="2021-08-25T17:59:59.400" v="38" actId="1076"/>
        <pc:sldMkLst>
          <pc:docMk/>
          <pc:sldMk cId="2279918170" sldId="262"/>
        </pc:sldMkLst>
        <pc:spChg chg="mod">
          <ac:chgData name="Peregoodoff, Rob" userId="S::rob.peregoodoff@ubc.ca::161f56cc-9f75-47fe-a514-c8a6bfc6e8eb" providerId="AD" clId="Web-{60B73A26-EE60-40E5-8CE9-D13E2399CE42}" dt="2021-08-25T17:59:54.166" v="37" actId="1076"/>
          <ac:spMkLst>
            <pc:docMk/>
            <pc:sldMk cId="2279918170" sldId="262"/>
            <ac:spMk id="2" creationId="{548E640C-589F-4E96-B30E-E1962331B0D8}"/>
          </ac:spMkLst>
        </pc:spChg>
        <pc:picChg chg="mod">
          <ac:chgData name="Peregoodoff, Rob" userId="S::rob.peregoodoff@ubc.ca::161f56cc-9f75-47fe-a514-c8a6bfc6e8eb" providerId="AD" clId="Web-{60B73A26-EE60-40E5-8CE9-D13E2399CE42}" dt="2021-08-25T17:59:59.400" v="38" actId="1076"/>
          <ac:picMkLst>
            <pc:docMk/>
            <pc:sldMk cId="2279918170" sldId="262"/>
            <ac:picMk id="5" creationId="{B14C3209-8F3F-4C15-9FA0-A27CC71D2DF4}"/>
          </ac:picMkLst>
        </pc:picChg>
        <pc:picChg chg="add mod">
          <ac:chgData name="Peregoodoff, Rob" userId="S::rob.peregoodoff@ubc.ca::161f56cc-9f75-47fe-a514-c8a6bfc6e8eb" providerId="AD" clId="Web-{60B73A26-EE60-40E5-8CE9-D13E2399CE42}" dt="2021-08-25T17:59:51.291" v="36" actId="1076"/>
          <ac:picMkLst>
            <pc:docMk/>
            <pc:sldMk cId="2279918170" sldId="262"/>
            <ac:picMk id="6" creationId="{4D286B57-AA32-4E59-80DB-DD7FE214944C}"/>
          </ac:picMkLst>
        </pc:picChg>
      </pc:sldChg>
      <pc:sldChg chg="addSp modSp">
        <pc:chgData name="Peregoodoff, Rob" userId="S::rob.peregoodoff@ubc.ca::161f56cc-9f75-47fe-a514-c8a6bfc6e8eb" providerId="AD" clId="Web-{60B73A26-EE60-40E5-8CE9-D13E2399CE42}" dt="2021-08-25T17:59:35.931" v="33" actId="20577"/>
        <pc:sldMkLst>
          <pc:docMk/>
          <pc:sldMk cId="1108873937" sldId="267"/>
        </pc:sldMkLst>
        <pc:spChg chg="mod">
          <ac:chgData name="Peregoodoff, Rob" userId="S::rob.peregoodoff@ubc.ca::161f56cc-9f75-47fe-a514-c8a6bfc6e8eb" providerId="AD" clId="Web-{60B73A26-EE60-40E5-8CE9-D13E2399CE42}" dt="2021-08-25T17:58:58.994" v="5" actId="1076"/>
          <ac:spMkLst>
            <pc:docMk/>
            <pc:sldMk cId="1108873937" sldId="267"/>
            <ac:spMk id="2" creationId="{F1509FD0-1FBC-48BC-8DB2-6986F58983E7}"/>
          </ac:spMkLst>
        </pc:spChg>
        <pc:spChg chg="mod">
          <ac:chgData name="Peregoodoff, Rob" userId="S::rob.peregoodoff@ubc.ca::161f56cc-9f75-47fe-a514-c8a6bfc6e8eb" providerId="AD" clId="Web-{60B73A26-EE60-40E5-8CE9-D13E2399CE42}" dt="2021-08-25T17:59:35.931" v="33" actId="20577"/>
          <ac:spMkLst>
            <pc:docMk/>
            <pc:sldMk cId="1108873937" sldId="267"/>
            <ac:spMk id="6" creationId="{DE0CA2BE-1FE1-45D1-B016-4A0FAE8D8885}"/>
          </ac:spMkLst>
        </pc:spChg>
        <pc:picChg chg="add mod">
          <ac:chgData name="Peregoodoff, Rob" userId="S::rob.peregoodoff@ubc.ca::161f56cc-9f75-47fe-a514-c8a6bfc6e8eb" providerId="AD" clId="Web-{60B73A26-EE60-40E5-8CE9-D13E2399CE42}" dt="2021-08-25T17:58:54.165" v="4" actId="1076"/>
          <ac:picMkLst>
            <pc:docMk/>
            <pc:sldMk cId="1108873937" sldId="267"/>
            <ac:picMk id="4" creationId="{75D5E194-7146-4345-A238-BFD4B8C0FC5A}"/>
          </ac:picMkLst>
        </pc:picChg>
      </pc:sldChg>
    </pc:docChg>
  </pc:docChgLst>
  <pc:docChgLst>
    <pc:chgData name="Peregoodoff, Rob" userId="S::rob.peregoodoff@ubc.ca::161f56cc-9f75-47fe-a514-c8a6bfc6e8eb" providerId="AD" clId="Web-{C95EDCF0-3EED-49FC-A1FD-F7C05B7C4751}"/>
    <pc:docChg chg="modSld">
      <pc:chgData name="Peregoodoff, Rob" userId="S::rob.peregoodoff@ubc.ca::161f56cc-9f75-47fe-a514-c8a6bfc6e8eb" providerId="AD" clId="Web-{C95EDCF0-3EED-49FC-A1FD-F7C05B7C4751}" dt="2021-08-18T17:28:12.302" v="186" actId="1076"/>
      <pc:docMkLst>
        <pc:docMk/>
      </pc:docMkLst>
      <pc:sldChg chg="addSp modSp">
        <pc:chgData name="Peregoodoff, Rob" userId="S::rob.peregoodoff@ubc.ca::161f56cc-9f75-47fe-a514-c8a6bfc6e8eb" providerId="AD" clId="Web-{C95EDCF0-3EED-49FC-A1FD-F7C05B7C4751}" dt="2021-08-18T17:28:12.302" v="186" actId="1076"/>
        <pc:sldMkLst>
          <pc:docMk/>
          <pc:sldMk cId="2279918170" sldId="262"/>
        </pc:sldMkLst>
        <pc:spChg chg="mod">
          <ac:chgData name="Peregoodoff, Rob" userId="S::rob.peregoodoff@ubc.ca::161f56cc-9f75-47fe-a514-c8a6bfc6e8eb" providerId="AD" clId="Web-{C95EDCF0-3EED-49FC-A1FD-F7C05B7C4751}" dt="2021-08-18T17:27:25.174" v="108" actId="20577"/>
          <ac:spMkLst>
            <pc:docMk/>
            <pc:sldMk cId="2279918170" sldId="262"/>
            <ac:spMk id="3" creationId="{0AFEE762-D075-4A09-B3F3-461280648854}"/>
          </ac:spMkLst>
        </pc:spChg>
        <pc:spChg chg="add mod">
          <ac:chgData name="Peregoodoff, Rob" userId="S::rob.peregoodoff@ubc.ca::161f56cc-9f75-47fe-a514-c8a6bfc6e8eb" providerId="AD" clId="Web-{C95EDCF0-3EED-49FC-A1FD-F7C05B7C4751}" dt="2021-08-18T17:28:12.302" v="186" actId="1076"/>
          <ac:spMkLst>
            <pc:docMk/>
            <pc:sldMk cId="2279918170" sldId="262"/>
            <ac:spMk id="4" creationId="{C3A04AC2-1085-4123-B646-08A553FC12A1}"/>
          </ac:spMkLst>
        </pc:spChg>
      </pc:sldChg>
    </pc:docChg>
  </pc:docChgLst>
  <pc:docChgLst>
    <pc:chgData name="Hill, Erica" userId="S::erica.hill@ubc.ca::da016a12-1ade-4dc0-ad15-730a10a2c4f1" providerId="AD" clId="Web-{87857A17-BAB9-4904-80F2-A678AE160CBE}"/>
    <pc:docChg chg="modSld">
      <pc:chgData name="Hill, Erica" userId="S::erica.hill@ubc.ca::da016a12-1ade-4dc0-ad15-730a10a2c4f1" providerId="AD" clId="Web-{87857A17-BAB9-4904-80F2-A678AE160CBE}" dt="2021-08-18T17:30:46.144" v="201" actId="20577"/>
      <pc:docMkLst>
        <pc:docMk/>
      </pc:docMkLst>
      <pc:sldChg chg="modSp">
        <pc:chgData name="Hill, Erica" userId="S::erica.hill@ubc.ca::da016a12-1ade-4dc0-ad15-730a10a2c4f1" providerId="AD" clId="Web-{87857A17-BAB9-4904-80F2-A678AE160CBE}" dt="2021-08-18T17:28:26.299" v="163" actId="20577"/>
        <pc:sldMkLst>
          <pc:docMk/>
          <pc:sldMk cId="3293545480" sldId="260"/>
        </pc:sldMkLst>
        <pc:spChg chg="mod">
          <ac:chgData name="Hill, Erica" userId="S::erica.hill@ubc.ca::da016a12-1ade-4dc0-ad15-730a10a2c4f1" providerId="AD" clId="Web-{87857A17-BAB9-4904-80F2-A678AE160CBE}" dt="2021-08-18T17:28:26.299" v="163" actId="20577"/>
          <ac:spMkLst>
            <pc:docMk/>
            <pc:sldMk cId="3293545480" sldId="260"/>
            <ac:spMk id="3" creationId="{BE191D4A-BFA4-4E40-AE83-A682866909F0}"/>
          </ac:spMkLst>
        </pc:spChg>
      </pc:sldChg>
      <pc:sldChg chg="modSp">
        <pc:chgData name="Hill, Erica" userId="S::erica.hill@ubc.ca::da016a12-1ade-4dc0-ad15-730a10a2c4f1" providerId="AD" clId="Web-{87857A17-BAB9-4904-80F2-A678AE160CBE}" dt="2021-08-18T17:30:46.144" v="201" actId="20577"/>
        <pc:sldMkLst>
          <pc:docMk/>
          <pc:sldMk cId="2279918170" sldId="262"/>
        </pc:sldMkLst>
        <pc:spChg chg="mod">
          <ac:chgData name="Hill, Erica" userId="S::erica.hill@ubc.ca::da016a12-1ade-4dc0-ad15-730a10a2c4f1" providerId="AD" clId="Web-{87857A17-BAB9-4904-80F2-A678AE160CBE}" dt="2021-08-18T17:30:46.144" v="201" actId="20577"/>
          <ac:spMkLst>
            <pc:docMk/>
            <pc:sldMk cId="2279918170" sldId="262"/>
            <ac:spMk id="4" creationId="{C3A04AC2-1085-4123-B646-08A553FC12A1}"/>
          </ac:spMkLst>
        </pc:spChg>
      </pc:sldChg>
      <pc:sldChg chg="modSp">
        <pc:chgData name="Hill, Erica" userId="S::erica.hill@ubc.ca::da016a12-1ade-4dc0-ad15-730a10a2c4f1" providerId="AD" clId="Web-{87857A17-BAB9-4904-80F2-A678AE160CBE}" dt="2021-08-18T17:01:46.720" v="76" actId="20577"/>
        <pc:sldMkLst>
          <pc:docMk/>
          <pc:sldMk cId="2857183708" sldId="265"/>
        </pc:sldMkLst>
        <pc:spChg chg="mod">
          <ac:chgData name="Hill, Erica" userId="S::erica.hill@ubc.ca::da016a12-1ade-4dc0-ad15-730a10a2c4f1" providerId="AD" clId="Web-{87857A17-BAB9-4904-80F2-A678AE160CBE}" dt="2021-08-18T17:01:46.720" v="76" actId="20577"/>
          <ac:spMkLst>
            <pc:docMk/>
            <pc:sldMk cId="2857183708" sldId="265"/>
            <ac:spMk id="3" creationId="{20C44BB0-D84E-463A-A923-332922859CD6}"/>
          </ac:spMkLst>
        </pc:spChg>
      </pc:sldChg>
    </pc:docChg>
  </pc:docChgLst>
  <pc:docChgLst>
    <pc:chgData name="Stockdale, Jamie" userId="S::jamie.stockdale@ubc.ca::ddd19f5d-3f6c-4075-9d10-dc7894841f7e" providerId="AD" clId="Web-{1274C3E2-D45A-4015-A24A-B4D51578F1C3}"/>
    <pc:docChg chg="addSld modSld">
      <pc:chgData name="Stockdale, Jamie" userId="S::jamie.stockdale@ubc.ca::ddd19f5d-3f6c-4075-9d10-dc7894841f7e" providerId="AD" clId="Web-{1274C3E2-D45A-4015-A24A-B4D51578F1C3}" dt="2021-08-18T19:50:52.967" v="367" actId="20577"/>
      <pc:docMkLst>
        <pc:docMk/>
      </pc:docMkLst>
      <pc:sldChg chg="modSp">
        <pc:chgData name="Stockdale, Jamie" userId="S::jamie.stockdale@ubc.ca::ddd19f5d-3f6c-4075-9d10-dc7894841f7e" providerId="AD" clId="Web-{1274C3E2-D45A-4015-A24A-B4D51578F1C3}" dt="2021-08-18T19:39:22.848" v="4" actId="20577"/>
        <pc:sldMkLst>
          <pc:docMk/>
          <pc:sldMk cId="1108596715" sldId="259"/>
        </pc:sldMkLst>
        <pc:spChg chg="mod">
          <ac:chgData name="Stockdale, Jamie" userId="S::jamie.stockdale@ubc.ca::ddd19f5d-3f6c-4075-9d10-dc7894841f7e" providerId="AD" clId="Web-{1274C3E2-D45A-4015-A24A-B4D51578F1C3}" dt="2021-08-18T19:39:22.848" v="4" actId="20577"/>
          <ac:spMkLst>
            <pc:docMk/>
            <pc:sldMk cId="1108596715" sldId="259"/>
            <ac:spMk id="3" creationId="{912598D4-CF36-41D5-9A71-F7078E870243}"/>
          </ac:spMkLst>
        </pc:spChg>
      </pc:sldChg>
      <pc:sldChg chg="modSp">
        <pc:chgData name="Stockdale, Jamie" userId="S::jamie.stockdale@ubc.ca::ddd19f5d-3f6c-4075-9d10-dc7894841f7e" providerId="AD" clId="Web-{1274C3E2-D45A-4015-A24A-B4D51578F1C3}" dt="2021-08-18T19:42:53.704" v="116" actId="20577"/>
        <pc:sldMkLst>
          <pc:docMk/>
          <pc:sldMk cId="3344259002" sldId="261"/>
        </pc:sldMkLst>
        <pc:spChg chg="mod">
          <ac:chgData name="Stockdale, Jamie" userId="S::jamie.stockdale@ubc.ca::ddd19f5d-3f6c-4075-9d10-dc7894841f7e" providerId="AD" clId="Web-{1274C3E2-D45A-4015-A24A-B4D51578F1C3}" dt="2021-08-18T19:42:53.704" v="116" actId="20577"/>
          <ac:spMkLst>
            <pc:docMk/>
            <pc:sldMk cId="3344259002" sldId="261"/>
            <ac:spMk id="3" creationId="{BB7806DC-29BF-4738-8E9B-D608F92DBDCE}"/>
          </ac:spMkLst>
        </pc:spChg>
      </pc:sldChg>
      <pc:sldChg chg="modSp new">
        <pc:chgData name="Stockdale, Jamie" userId="S::jamie.stockdale@ubc.ca::ddd19f5d-3f6c-4075-9d10-dc7894841f7e" providerId="AD" clId="Web-{1274C3E2-D45A-4015-A24A-B4D51578F1C3}" dt="2021-08-18T19:50:48.810" v="366" actId="20577"/>
        <pc:sldMkLst>
          <pc:docMk/>
          <pc:sldMk cId="4047540406" sldId="268"/>
        </pc:sldMkLst>
        <pc:spChg chg="mod">
          <ac:chgData name="Stockdale, Jamie" userId="S::jamie.stockdale@ubc.ca::ddd19f5d-3f6c-4075-9d10-dc7894841f7e" providerId="AD" clId="Web-{1274C3E2-D45A-4015-A24A-B4D51578F1C3}" dt="2021-08-18T19:48:10.144" v="130" actId="20577"/>
          <ac:spMkLst>
            <pc:docMk/>
            <pc:sldMk cId="4047540406" sldId="268"/>
            <ac:spMk id="2" creationId="{4E56D13E-B69F-44D8-893D-B1613FEE7EC8}"/>
          </ac:spMkLst>
        </pc:spChg>
        <pc:spChg chg="mod">
          <ac:chgData name="Stockdale, Jamie" userId="S::jamie.stockdale@ubc.ca::ddd19f5d-3f6c-4075-9d10-dc7894841f7e" providerId="AD" clId="Web-{1274C3E2-D45A-4015-A24A-B4D51578F1C3}" dt="2021-08-18T19:50:48.810" v="366" actId="20577"/>
          <ac:spMkLst>
            <pc:docMk/>
            <pc:sldMk cId="4047540406" sldId="268"/>
            <ac:spMk id="3" creationId="{EAAD1D56-D6B8-4A8F-B208-C09CB7855CE2}"/>
          </ac:spMkLst>
        </pc:spChg>
      </pc:sldChg>
      <pc:sldChg chg="modSp add replId">
        <pc:chgData name="Stockdale, Jamie" userId="S::jamie.stockdale@ubc.ca::ddd19f5d-3f6c-4075-9d10-dc7894841f7e" providerId="AD" clId="Web-{1274C3E2-D45A-4015-A24A-B4D51578F1C3}" dt="2021-08-18T19:50:52.967" v="367" actId="20577"/>
        <pc:sldMkLst>
          <pc:docMk/>
          <pc:sldMk cId="2612578268" sldId="270"/>
        </pc:sldMkLst>
        <pc:spChg chg="mod">
          <ac:chgData name="Stockdale, Jamie" userId="S::jamie.stockdale@ubc.ca::ddd19f5d-3f6c-4075-9d10-dc7894841f7e" providerId="AD" clId="Web-{1274C3E2-D45A-4015-A24A-B4D51578F1C3}" dt="2021-08-18T19:50:17.558" v="315" actId="20577"/>
          <ac:spMkLst>
            <pc:docMk/>
            <pc:sldMk cId="2612578268" sldId="270"/>
            <ac:spMk id="2" creationId="{4E56D13E-B69F-44D8-893D-B1613FEE7EC8}"/>
          </ac:spMkLst>
        </pc:spChg>
        <pc:spChg chg="mod">
          <ac:chgData name="Stockdale, Jamie" userId="S::jamie.stockdale@ubc.ca::ddd19f5d-3f6c-4075-9d10-dc7894841f7e" providerId="AD" clId="Web-{1274C3E2-D45A-4015-A24A-B4D51578F1C3}" dt="2021-08-18T19:50:52.967" v="367" actId="20577"/>
          <ac:spMkLst>
            <pc:docMk/>
            <pc:sldMk cId="2612578268" sldId="270"/>
            <ac:spMk id="3" creationId="{EAAD1D56-D6B8-4A8F-B208-C09CB7855CE2}"/>
          </ac:spMkLst>
        </pc:spChg>
      </pc:sldChg>
    </pc:docChg>
  </pc:docChgLst>
  <pc:docChgLst>
    <pc:chgData name="Hill, Erica" userId="S::erica.hill@ubc.ca::da016a12-1ade-4dc0-ad15-730a10a2c4f1" providerId="AD" clId="Web-{150AB9BC-4A03-4796-BFC5-56E07A80E324}"/>
    <pc:docChg chg="modSld">
      <pc:chgData name="Hill, Erica" userId="S::erica.hill@ubc.ca::da016a12-1ade-4dc0-ad15-730a10a2c4f1" providerId="AD" clId="Web-{150AB9BC-4A03-4796-BFC5-56E07A80E324}" dt="2021-08-19T16:53:49.072" v="15" actId="20577"/>
      <pc:docMkLst>
        <pc:docMk/>
      </pc:docMkLst>
      <pc:sldChg chg="modSp">
        <pc:chgData name="Hill, Erica" userId="S::erica.hill@ubc.ca::da016a12-1ade-4dc0-ad15-730a10a2c4f1" providerId="AD" clId="Web-{150AB9BC-4A03-4796-BFC5-56E07A80E324}" dt="2021-08-19T16:53:49.072" v="15" actId="20577"/>
        <pc:sldMkLst>
          <pc:docMk/>
          <pc:sldMk cId="112876998" sldId="269"/>
        </pc:sldMkLst>
        <pc:spChg chg="mod">
          <ac:chgData name="Hill, Erica" userId="S::erica.hill@ubc.ca::da016a12-1ade-4dc0-ad15-730a10a2c4f1" providerId="AD" clId="Web-{150AB9BC-4A03-4796-BFC5-56E07A80E324}" dt="2021-08-19T16:53:49.072" v="15" actId="20577"/>
          <ac:spMkLst>
            <pc:docMk/>
            <pc:sldMk cId="112876998" sldId="269"/>
            <ac:spMk id="3" creationId="{EAAD1D56-D6B8-4A8F-B208-C09CB7855CE2}"/>
          </ac:spMkLst>
        </pc:spChg>
      </pc:sldChg>
    </pc:docChg>
  </pc:docChgLst>
  <pc:docChgLst>
    <pc:chgData name="Peregoodoff, Rob" userId="S::rob.peregoodoff@ubc.ca::161f56cc-9f75-47fe-a514-c8a6bfc6e8eb" providerId="AD" clId="Web-{19D01DA3-F930-4967-AABC-47EDAAE9D098}"/>
    <pc:docChg chg="modSld">
      <pc:chgData name="Peregoodoff, Rob" userId="S::rob.peregoodoff@ubc.ca::161f56cc-9f75-47fe-a514-c8a6bfc6e8eb" providerId="AD" clId="Web-{19D01DA3-F930-4967-AABC-47EDAAE9D098}" dt="2021-08-20T18:22:20.328" v="20" actId="20577"/>
      <pc:docMkLst>
        <pc:docMk/>
      </pc:docMkLst>
      <pc:sldChg chg="modSp">
        <pc:chgData name="Peregoodoff, Rob" userId="S::rob.peregoodoff@ubc.ca::161f56cc-9f75-47fe-a514-c8a6bfc6e8eb" providerId="AD" clId="Web-{19D01DA3-F930-4967-AABC-47EDAAE9D098}" dt="2021-08-20T18:21:34.296" v="16" actId="20577"/>
        <pc:sldMkLst>
          <pc:docMk/>
          <pc:sldMk cId="3344259002" sldId="261"/>
        </pc:sldMkLst>
        <pc:spChg chg="mod">
          <ac:chgData name="Peregoodoff, Rob" userId="S::rob.peregoodoff@ubc.ca::161f56cc-9f75-47fe-a514-c8a6bfc6e8eb" providerId="AD" clId="Web-{19D01DA3-F930-4967-AABC-47EDAAE9D098}" dt="2021-08-20T18:21:34.296" v="16" actId="20577"/>
          <ac:spMkLst>
            <pc:docMk/>
            <pc:sldMk cId="3344259002" sldId="261"/>
            <ac:spMk id="3" creationId="{BB7806DC-29BF-4738-8E9B-D608F92DBDCE}"/>
          </ac:spMkLst>
        </pc:spChg>
      </pc:sldChg>
      <pc:sldChg chg="addSp modSp">
        <pc:chgData name="Peregoodoff, Rob" userId="S::rob.peregoodoff@ubc.ca::161f56cc-9f75-47fe-a514-c8a6bfc6e8eb" providerId="AD" clId="Web-{19D01DA3-F930-4967-AABC-47EDAAE9D098}" dt="2021-08-20T18:12:37.758" v="2" actId="20577"/>
        <pc:sldMkLst>
          <pc:docMk/>
          <pc:sldMk cId="2279918170" sldId="262"/>
        </pc:sldMkLst>
        <pc:spChg chg="mod">
          <ac:chgData name="Peregoodoff, Rob" userId="S::rob.peregoodoff@ubc.ca::161f56cc-9f75-47fe-a514-c8a6bfc6e8eb" providerId="AD" clId="Web-{19D01DA3-F930-4967-AABC-47EDAAE9D098}" dt="2021-08-20T18:12:37.758" v="2" actId="20577"/>
          <ac:spMkLst>
            <pc:docMk/>
            <pc:sldMk cId="2279918170" sldId="262"/>
            <ac:spMk id="3" creationId="{0AFEE762-D075-4A09-B3F3-461280648854}"/>
          </ac:spMkLst>
        </pc:spChg>
        <pc:picChg chg="add mod">
          <ac:chgData name="Peregoodoff, Rob" userId="S::rob.peregoodoff@ubc.ca::161f56cc-9f75-47fe-a514-c8a6bfc6e8eb" providerId="AD" clId="Web-{19D01DA3-F930-4967-AABC-47EDAAE9D098}" dt="2021-08-20T18:12:17.976" v="1" actId="1076"/>
          <ac:picMkLst>
            <pc:docMk/>
            <pc:sldMk cId="2279918170" sldId="262"/>
            <ac:picMk id="5" creationId="{B14C3209-8F3F-4C15-9FA0-A27CC71D2DF4}"/>
          </ac:picMkLst>
        </pc:picChg>
      </pc:sldChg>
      <pc:sldChg chg="modSp">
        <pc:chgData name="Peregoodoff, Rob" userId="S::rob.peregoodoff@ubc.ca::161f56cc-9f75-47fe-a514-c8a6bfc6e8eb" providerId="AD" clId="Web-{19D01DA3-F930-4967-AABC-47EDAAE9D098}" dt="2021-08-20T18:22:20.328" v="20" actId="20577"/>
        <pc:sldMkLst>
          <pc:docMk/>
          <pc:sldMk cId="2857183708" sldId="265"/>
        </pc:sldMkLst>
        <pc:spChg chg="mod">
          <ac:chgData name="Peregoodoff, Rob" userId="S::rob.peregoodoff@ubc.ca::161f56cc-9f75-47fe-a514-c8a6bfc6e8eb" providerId="AD" clId="Web-{19D01DA3-F930-4967-AABC-47EDAAE9D098}" dt="2021-08-20T18:22:20.328" v="20" actId="20577"/>
          <ac:spMkLst>
            <pc:docMk/>
            <pc:sldMk cId="2857183708" sldId="265"/>
            <ac:spMk id="3" creationId="{20C44BB0-D84E-463A-A923-332922859CD6}"/>
          </ac:spMkLst>
        </pc:spChg>
      </pc:sldChg>
    </pc:docChg>
  </pc:docChgLst>
  <pc:docChgLst>
    <pc:chgData name="Peregoodoff, Rob" userId="S::rob.peregoodoff@ubc.ca::161f56cc-9f75-47fe-a514-c8a6bfc6e8eb" providerId="AD" clId="Web-{D8C0D17E-AEE8-45A2-902F-74A23806B6B4}"/>
    <pc:docChg chg="modSld">
      <pc:chgData name="Peregoodoff, Rob" userId="S::rob.peregoodoff@ubc.ca::161f56cc-9f75-47fe-a514-c8a6bfc6e8eb" providerId="AD" clId="Web-{D8C0D17E-AEE8-45A2-902F-74A23806B6B4}" dt="2021-08-25T23:32:23.507" v="373" actId="1076"/>
      <pc:docMkLst>
        <pc:docMk/>
      </pc:docMkLst>
      <pc:sldChg chg="modSp">
        <pc:chgData name="Peregoodoff, Rob" userId="S::rob.peregoodoff@ubc.ca::161f56cc-9f75-47fe-a514-c8a6bfc6e8eb" providerId="AD" clId="Web-{D8C0D17E-AEE8-45A2-902F-74A23806B6B4}" dt="2021-08-25T23:09:45.407" v="96" actId="1076"/>
        <pc:sldMkLst>
          <pc:docMk/>
          <pc:sldMk cId="2279918170" sldId="262"/>
        </pc:sldMkLst>
        <pc:spChg chg="mod">
          <ac:chgData name="Peregoodoff, Rob" userId="S::rob.peregoodoff@ubc.ca::161f56cc-9f75-47fe-a514-c8a6bfc6e8eb" providerId="AD" clId="Web-{D8C0D17E-AEE8-45A2-902F-74A23806B6B4}" dt="2021-08-25T23:09:38.626" v="95" actId="1076"/>
          <ac:spMkLst>
            <pc:docMk/>
            <pc:sldMk cId="2279918170" sldId="262"/>
            <ac:spMk id="3" creationId="{0AFEE762-D075-4A09-B3F3-461280648854}"/>
          </ac:spMkLst>
        </pc:spChg>
        <pc:picChg chg="mod">
          <ac:chgData name="Peregoodoff, Rob" userId="S::rob.peregoodoff@ubc.ca::161f56cc-9f75-47fe-a514-c8a6bfc6e8eb" providerId="AD" clId="Web-{D8C0D17E-AEE8-45A2-902F-74A23806B6B4}" dt="2021-08-25T23:09:45.407" v="96" actId="1076"/>
          <ac:picMkLst>
            <pc:docMk/>
            <pc:sldMk cId="2279918170" sldId="262"/>
            <ac:picMk id="5" creationId="{B14C3209-8F3F-4C15-9FA0-A27CC71D2DF4}"/>
          </ac:picMkLst>
        </pc:picChg>
      </pc:sldChg>
      <pc:sldChg chg="modSp">
        <pc:chgData name="Peregoodoff, Rob" userId="S::rob.peregoodoff@ubc.ca::161f56cc-9f75-47fe-a514-c8a6bfc6e8eb" providerId="AD" clId="Web-{D8C0D17E-AEE8-45A2-902F-74A23806B6B4}" dt="2021-08-25T23:28:10.194" v="238" actId="20577"/>
        <pc:sldMkLst>
          <pc:docMk/>
          <pc:sldMk cId="596917033" sldId="263"/>
        </pc:sldMkLst>
        <pc:spChg chg="mod">
          <ac:chgData name="Peregoodoff, Rob" userId="S::rob.peregoodoff@ubc.ca::161f56cc-9f75-47fe-a514-c8a6bfc6e8eb" providerId="AD" clId="Web-{D8C0D17E-AEE8-45A2-902F-74A23806B6B4}" dt="2021-08-25T23:28:10.194" v="238" actId="20577"/>
          <ac:spMkLst>
            <pc:docMk/>
            <pc:sldMk cId="596917033" sldId="263"/>
            <ac:spMk id="3" creationId="{4EF27A3C-0685-44B2-9284-B9AD665C62C7}"/>
          </ac:spMkLst>
        </pc:spChg>
      </pc:sldChg>
      <pc:sldChg chg="modSp">
        <pc:chgData name="Peregoodoff, Rob" userId="S::rob.peregoodoff@ubc.ca::161f56cc-9f75-47fe-a514-c8a6bfc6e8eb" providerId="AD" clId="Web-{D8C0D17E-AEE8-45A2-902F-74A23806B6B4}" dt="2021-08-25T23:29:49.803" v="305" actId="20577"/>
        <pc:sldMkLst>
          <pc:docMk/>
          <pc:sldMk cId="3770573150" sldId="264"/>
        </pc:sldMkLst>
        <pc:spChg chg="mod">
          <ac:chgData name="Peregoodoff, Rob" userId="S::rob.peregoodoff@ubc.ca::161f56cc-9f75-47fe-a514-c8a6bfc6e8eb" providerId="AD" clId="Web-{D8C0D17E-AEE8-45A2-902F-74A23806B6B4}" dt="2021-08-25T23:29:49.803" v="305" actId="20577"/>
          <ac:spMkLst>
            <pc:docMk/>
            <pc:sldMk cId="3770573150" sldId="264"/>
            <ac:spMk id="3" creationId="{5DDBBB48-DF2C-4FC1-8CF6-8D053C0D7D8B}"/>
          </ac:spMkLst>
        </pc:spChg>
      </pc:sldChg>
      <pc:sldChg chg="modSp">
        <pc:chgData name="Peregoodoff, Rob" userId="S::rob.peregoodoff@ubc.ca::161f56cc-9f75-47fe-a514-c8a6bfc6e8eb" providerId="AD" clId="Web-{D8C0D17E-AEE8-45A2-902F-74A23806B6B4}" dt="2021-08-25T23:30:57.413" v="367" actId="20577"/>
        <pc:sldMkLst>
          <pc:docMk/>
          <pc:sldMk cId="2857183708" sldId="265"/>
        </pc:sldMkLst>
        <pc:spChg chg="mod">
          <ac:chgData name="Peregoodoff, Rob" userId="S::rob.peregoodoff@ubc.ca::161f56cc-9f75-47fe-a514-c8a6bfc6e8eb" providerId="AD" clId="Web-{D8C0D17E-AEE8-45A2-902F-74A23806B6B4}" dt="2021-08-25T23:30:57.413" v="367" actId="20577"/>
          <ac:spMkLst>
            <pc:docMk/>
            <pc:sldMk cId="2857183708" sldId="265"/>
            <ac:spMk id="5" creationId="{AB678A89-9FB2-42D8-A35A-C9D99AD0F1E4}"/>
          </ac:spMkLst>
        </pc:spChg>
      </pc:sldChg>
      <pc:sldChg chg="modSp">
        <pc:chgData name="Peregoodoff, Rob" userId="S::rob.peregoodoff@ubc.ca::161f56cc-9f75-47fe-a514-c8a6bfc6e8eb" providerId="AD" clId="Web-{D8C0D17E-AEE8-45A2-902F-74A23806B6B4}" dt="2021-08-25T23:31:16.116" v="369" actId="20577"/>
        <pc:sldMkLst>
          <pc:docMk/>
          <pc:sldMk cId="3527734155" sldId="266"/>
        </pc:sldMkLst>
        <pc:spChg chg="mod">
          <ac:chgData name="Peregoodoff, Rob" userId="S::rob.peregoodoff@ubc.ca::161f56cc-9f75-47fe-a514-c8a6bfc6e8eb" providerId="AD" clId="Web-{D8C0D17E-AEE8-45A2-902F-74A23806B6B4}" dt="2021-08-25T23:31:16.116" v="369" actId="20577"/>
          <ac:spMkLst>
            <pc:docMk/>
            <pc:sldMk cId="3527734155" sldId="266"/>
            <ac:spMk id="2" creationId="{EA2137CE-51CB-4A74-9244-AB2F5955591C}"/>
          </ac:spMkLst>
        </pc:spChg>
      </pc:sldChg>
      <pc:sldChg chg="modSp">
        <pc:chgData name="Peregoodoff, Rob" userId="S::rob.peregoodoff@ubc.ca::161f56cc-9f75-47fe-a514-c8a6bfc6e8eb" providerId="AD" clId="Web-{D8C0D17E-AEE8-45A2-902F-74A23806B6B4}" dt="2021-08-25T23:31:36.976" v="372" actId="20577"/>
        <pc:sldMkLst>
          <pc:docMk/>
          <pc:sldMk cId="4047540406" sldId="268"/>
        </pc:sldMkLst>
        <pc:spChg chg="mod">
          <ac:chgData name="Peregoodoff, Rob" userId="S::rob.peregoodoff@ubc.ca::161f56cc-9f75-47fe-a514-c8a6bfc6e8eb" providerId="AD" clId="Web-{D8C0D17E-AEE8-45A2-902F-74A23806B6B4}" dt="2021-08-25T23:31:36.976" v="372" actId="20577"/>
          <ac:spMkLst>
            <pc:docMk/>
            <pc:sldMk cId="4047540406" sldId="268"/>
            <ac:spMk id="2" creationId="{4E56D13E-B69F-44D8-893D-B1613FEE7EC8}"/>
          </ac:spMkLst>
        </pc:spChg>
      </pc:sldChg>
      <pc:sldChg chg="modSp">
        <pc:chgData name="Peregoodoff, Rob" userId="S::rob.peregoodoff@ubc.ca::161f56cc-9f75-47fe-a514-c8a6bfc6e8eb" providerId="AD" clId="Web-{D8C0D17E-AEE8-45A2-902F-74A23806B6B4}" dt="2021-08-25T23:32:23.507" v="373" actId="1076"/>
        <pc:sldMkLst>
          <pc:docMk/>
          <pc:sldMk cId="2708083541" sldId="275"/>
        </pc:sldMkLst>
        <pc:spChg chg="mod">
          <ac:chgData name="Peregoodoff, Rob" userId="S::rob.peregoodoff@ubc.ca::161f56cc-9f75-47fe-a514-c8a6bfc6e8eb" providerId="AD" clId="Web-{D8C0D17E-AEE8-45A2-902F-74A23806B6B4}" dt="2021-08-25T23:32:23.507" v="373" actId="1076"/>
          <ac:spMkLst>
            <pc:docMk/>
            <pc:sldMk cId="2708083541" sldId="275"/>
            <ac:spMk id="6" creationId="{84512CAC-BF1B-4C36-B801-4FC3129C669D}"/>
          </ac:spMkLst>
        </pc:spChg>
      </pc:sldChg>
      <pc:sldChg chg="modSp">
        <pc:chgData name="Peregoodoff, Rob" userId="S::rob.peregoodoff@ubc.ca::161f56cc-9f75-47fe-a514-c8a6bfc6e8eb" providerId="AD" clId="Web-{D8C0D17E-AEE8-45A2-902F-74A23806B6B4}" dt="2021-08-25T23:12:04.689" v="186" actId="20577"/>
        <pc:sldMkLst>
          <pc:docMk/>
          <pc:sldMk cId="807523300" sldId="278"/>
        </pc:sldMkLst>
        <pc:spChg chg="mod">
          <ac:chgData name="Peregoodoff, Rob" userId="S::rob.peregoodoff@ubc.ca::161f56cc-9f75-47fe-a514-c8a6bfc6e8eb" providerId="AD" clId="Web-{D8C0D17E-AEE8-45A2-902F-74A23806B6B4}" dt="2021-08-25T23:12:04.689" v="186" actId="20577"/>
          <ac:spMkLst>
            <pc:docMk/>
            <pc:sldMk cId="807523300" sldId="278"/>
            <ac:spMk id="3" creationId="{F8C06B04-3A31-4FFE-8F97-DB5CA1E38665}"/>
          </ac:spMkLst>
        </pc:spChg>
      </pc:sldChg>
      <pc:sldChg chg="addSp modSp">
        <pc:chgData name="Peregoodoff, Rob" userId="S::rob.peregoodoff@ubc.ca::161f56cc-9f75-47fe-a514-c8a6bfc6e8eb" providerId="AD" clId="Web-{D8C0D17E-AEE8-45A2-902F-74A23806B6B4}" dt="2021-08-25T23:25:25.943" v="195" actId="1076"/>
        <pc:sldMkLst>
          <pc:docMk/>
          <pc:sldMk cId="2409541567" sldId="279"/>
        </pc:sldMkLst>
        <pc:spChg chg="mod">
          <ac:chgData name="Peregoodoff, Rob" userId="S::rob.peregoodoff@ubc.ca::161f56cc-9f75-47fe-a514-c8a6bfc6e8eb" providerId="AD" clId="Web-{D8C0D17E-AEE8-45A2-902F-74A23806B6B4}" dt="2021-08-25T23:25:24.677" v="194" actId="20577"/>
          <ac:spMkLst>
            <pc:docMk/>
            <pc:sldMk cId="2409541567" sldId="279"/>
            <ac:spMk id="3" creationId="{480FA767-97D0-4E06-8984-6DE20C2BE765}"/>
          </ac:spMkLst>
        </pc:spChg>
        <pc:picChg chg="mod">
          <ac:chgData name="Peregoodoff, Rob" userId="S::rob.peregoodoff@ubc.ca::161f56cc-9f75-47fe-a514-c8a6bfc6e8eb" providerId="AD" clId="Web-{D8C0D17E-AEE8-45A2-902F-74A23806B6B4}" dt="2021-08-25T23:14:44.674" v="191" actId="1076"/>
          <ac:picMkLst>
            <pc:docMk/>
            <pc:sldMk cId="2409541567" sldId="279"/>
            <ac:picMk id="4" creationId="{56ACB91C-A582-46C3-8127-3EAEEBB513C5}"/>
          </ac:picMkLst>
        </pc:picChg>
        <pc:picChg chg="mod">
          <ac:chgData name="Peregoodoff, Rob" userId="S::rob.peregoodoff@ubc.ca::161f56cc-9f75-47fe-a514-c8a6bfc6e8eb" providerId="AD" clId="Web-{D8C0D17E-AEE8-45A2-902F-74A23806B6B4}" dt="2021-08-25T23:14:12.862" v="188" actId="1076"/>
          <ac:picMkLst>
            <pc:docMk/>
            <pc:sldMk cId="2409541567" sldId="279"/>
            <ac:picMk id="5" creationId="{73A7D34A-C590-4226-AFC1-C6070C76DF78}"/>
          </ac:picMkLst>
        </pc:picChg>
        <pc:picChg chg="add mod">
          <ac:chgData name="Peregoodoff, Rob" userId="S::rob.peregoodoff@ubc.ca::161f56cc-9f75-47fe-a514-c8a6bfc6e8eb" providerId="AD" clId="Web-{D8C0D17E-AEE8-45A2-902F-74A23806B6B4}" dt="2021-08-25T23:25:25.943" v="195" actId="1076"/>
          <ac:picMkLst>
            <pc:docMk/>
            <pc:sldMk cId="2409541567" sldId="279"/>
            <ac:picMk id="6" creationId="{29AFBE3C-519B-4413-9736-FA78F8AB476F}"/>
          </ac:picMkLst>
        </pc:picChg>
      </pc:sldChg>
      <pc:sldChg chg="modSp">
        <pc:chgData name="Peregoodoff, Rob" userId="S::rob.peregoodoff@ubc.ca::161f56cc-9f75-47fe-a514-c8a6bfc6e8eb" providerId="AD" clId="Web-{D8C0D17E-AEE8-45A2-902F-74A23806B6B4}" dt="2021-08-25T23:11:24.955" v="128" actId="20577"/>
        <pc:sldMkLst>
          <pc:docMk/>
          <pc:sldMk cId="2132003384" sldId="280"/>
        </pc:sldMkLst>
        <pc:spChg chg="mod">
          <ac:chgData name="Peregoodoff, Rob" userId="S::rob.peregoodoff@ubc.ca::161f56cc-9f75-47fe-a514-c8a6bfc6e8eb" providerId="AD" clId="Web-{D8C0D17E-AEE8-45A2-902F-74A23806B6B4}" dt="2021-08-25T23:11:24.955" v="128" actId="20577"/>
          <ac:spMkLst>
            <pc:docMk/>
            <pc:sldMk cId="2132003384" sldId="280"/>
            <ac:spMk id="3" creationId="{2EB2E960-670D-48B8-B793-AE793B06AD20}"/>
          </ac:spMkLst>
        </pc:spChg>
      </pc:sldChg>
      <pc:sldChg chg="modSp">
        <pc:chgData name="Peregoodoff, Rob" userId="S::rob.peregoodoff@ubc.ca::161f56cc-9f75-47fe-a514-c8a6bfc6e8eb" providerId="AD" clId="Web-{D8C0D17E-AEE8-45A2-902F-74A23806B6B4}" dt="2021-08-25T23:09:26.626" v="92" actId="20577"/>
        <pc:sldMkLst>
          <pc:docMk/>
          <pc:sldMk cId="2595584229" sldId="281"/>
        </pc:sldMkLst>
        <pc:spChg chg="mod">
          <ac:chgData name="Peregoodoff, Rob" userId="S::rob.peregoodoff@ubc.ca::161f56cc-9f75-47fe-a514-c8a6bfc6e8eb" providerId="AD" clId="Web-{D8C0D17E-AEE8-45A2-902F-74A23806B6B4}" dt="2021-08-25T23:09:26.626" v="92" actId="20577"/>
          <ac:spMkLst>
            <pc:docMk/>
            <pc:sldMk cId="2595584229" sldId="281"/>
            <ac:spMk id="4" creationId="{B0CC3B57-8791-49BF-B87C-41526C996652}"/>
          </ac:spMkLst>
        </pc:spChg>
      </pc:sldChg>
    </pc:docChg>
  </pc:docChgLst>
  <pc:docChgLst>
    <pc:chgData name="Peregoodoff, Rob" userId="S::rob.peregoodoff@ubc.ca::161f56cc-9f75-47fe-a514-c8a6bfc6e8eb" providerId="AD" clId="Web-{B087DC6B-AE1E-4F96-829C-FA753DCCF842}"/>
    <pc:docChg chg="addSld modSld">
      <pc:chgData name="Peregoodoff, Rob" userId="S::rob.peregoodoff@ubc.ca::161f56cc-9f75-47fe-a514-c8a6bfc6e8eb" providerId="AD" clId="Web-{B087DC6B-AE1E-4F96-829C-FA753DCCF842}" dt="2021-08-16T21:50:55.296" v="230" actId="20577"/>
      <pc:docMkLst>
        <pc:docMk/>
      </pc:docMkLst>
      <pc:sldChg chg="modSp">
        <pc:chgData name="Peregoodoff, Rob" userId="S::rob.peregoodoff@ubc.ca::161f56cc-9f75-47fe-a514-c8a6bfc6e8eb" providerId="AD" clId="Web-{B087DC6B-AE1E-4F96-829C-FA753DCCF842}" dt="2021-08-16T21:45:31.243" v="23" actId="20577"/>
        <pc:sldMkLst>
          <pc:docMk/>
          <pc:sldMk cId="109857222" sldId="256"/>
        </pc:sldMkLst>
        <pc:spChg chg="mod">
          <ac:chgData name="Peregoodoff, Rob" userId="S::rob.peregoodoff@ubc.ca::161f56cc-9f75-47fe-a514-c8a6bfc6e8eb" providerId="AD" clId="Web-{B087DC6B-AE1E-4F96-829C-FA753DCCF842}" dt="2021-08-16T21:45:25.165" v="15" actId="20577"/>
          <ac:spMkLst>
            <pc:docMk/>
            <pc:sldMk cId="109857222" sldId="256"/>
            <ac:spMk id="2" creationId="{00000000-0000-0000-0000-000000000000}"/>
          </ac:spMkLst>
        </pc:spChg>
        <pc:spChg chg="mod">
          <ac:chgData name="Peregoodoff, Rob" userId="S::rob.peregoodoff@ubc.ca::161f56cc-9f75-47fe-a514-c8a6bfc6e8eb" providerId="AD" clId="Web-{B087DC6B-AE1E-4F96-829C-FA753DCCF842}" dt="2021-08-16T21:45:31.243" v="23" actId="20577"/>
          <ac:spMkLst>
            <pc:docMk/>
            <pc:sldMk cId="109857222" sldId="256"/>
            <ac:spMk id="3" creationId="{00000000-0000-0000-0000-000000000000}"/>
          </ac:spMkLst>
        </pc:spChg>
      </pc:sldChg>
      <pc:sldChg chg="modSp new">
        <pc:chgData name="Peregoodoff, Rob" userId="S::rob.peregoodoff@ubc.ca::161f56cc-9f75-47fe-a514-c8a6bfc6e8eb" providerId="AD" clId="Web-{B087DC6B-AE1E-4F96-829C-FA753DCCF842}" dt="2021-08-16T21:46:18.762" v="55" actId="20577"/>
        <pc:sldMkLst>
          <pc:docMk/>
          <pc:sldMk cId="3963043238" sldId="257"/>
        </pc:sldMkLst>
        <pc:spChg chg="mod">
          <ac:chgData name="Peregoodoff, Rob" userId="S::rob.peregoodoff@ubc.ca::161f56cc-9f75-47fe-a514-c8a6bfc6e8eb" providerId="AD" clId="Web-{B087DC6B-AE1E-4F96-829C-FA753DCCF842}" dt="2021-08-16T21:46:13.309" v="52" actId="20577"/>
          <ac:spMkLst>
            <pc:docMk/>
            <pc:sldMk cId="3963043238" sldId="257"/>
            <ac:spMk id="2" creationId="{37CF5A93-7362-4151-9B71-31FAB17A9561}"/>
          </ac:spMkLst>
        </pc:spChg>
        <pc:spChg chg="mod">
          <ac:chgData name="Peregoodoff, Rob" userId="S::rob.peregoodoff@ubc.ca::161f56cc-9f75-47fe-a514-c8a6bfc6e8eb" providerId="AD" clId="Web-{B087DC6B-AE1E-4F96-829C-FA753DCCF842}" dt="2021-08-16T21:46:18.762" v="55" actId="20577"/>
          <ac:spMkLst>
            <pc:docMk/>
            <pc:sldMk cId="3963043238" sldId="257"/>
            <ac:spMk id="3" creationId="{1B6425C1-2E56-41A9-BB56-15045C61748D}"/>
          </ac:spMkLst>
        </pc:spChg>
      </pc:sldChg>
      <pc:sldChg chg="modSp new">
        <pc:chgData name="Peregoodoff, Rob" userId="S::rob.peregoodoff@ubc.ca::161f56cc-9f75-47fe-a514-c8a6bfc6e8eb" providerId="AD" clId="Web-{B087DC6B-AE1E-4F96-829C-FA753DCCF842}" dt="2021-08-16T21:46:35.857" v="79" actId="20577"/>
        <pc:sldMkLst>
          <pc:docMk/>
          <pc:sldMk cId="577032308" sldId="258"/>
        </pc:sldMkLst>
        <pc:spChg chg="mod">
          <ac:chgData name="Peregoodoff, Rob" userId="S::rob.peregoodoff@ubc.ca::161f56cc-9f75-47fe-a514-c8a6bfc6e8eb" providerId="AD" clId="Web-{B087DC6B-AE1E-4F96-829C-FA753DCCF842}" dt="2021-08-16T21:46:35.857" v="79" actId="20577"/>
          <ac:spMkLst>
            <pc:docMk/>
            <pc:sldMk cId="577032308" sldId="258"/>
            <ac:spMk id="2" creationId="{DEC56232-B96D-4BCE-ACFD-0C08D1B66B7A}"/>
          </ac:spMkLst>
        </pc:spChg>
      </pc:sldChg>
      <pc:sldChg chg="modSp new">
        <pc:chgData name="Peregoodoff, Rob" userId="S::rob.peregoodoff@ubc.ca::161f56cc-9f75-47fe-a514-c8a6bfc6e8eb" providerId="AD" clId="Web-{B087DC6B-AE1E-4F96-829C-FA753DCCF842}" dt="2021-08-16T21:47:08.422" v="99" actId="20577"/>
        <pc:sldMkLst>
          <pc:docMk/>
          <pc:sldMk cId="1108596715" sldId="259"/>
        </pc:sldMkLst>
        <pc:spChg chg="mod">
          <ac:chgData name="Peregoodoff, Rob" userId="S::rob.peregoodoff@ubc.ca::161f56cc-9f75-47fe-a514-c8a6bfc6e8eb" providerId="AD" clId="Web-{B087DC6B-AE1E-4F96-829C-FA753DCCF842}" dt="2021-08-16T21:47:08.422" v="99" actId="20577"/>
          <ac:spMkLst>
            <pc:docMk/>
            <pc:sldMk cId="1108596715" sldId="259"/>
            <ac:spMk id="2" creationId="{A1FC0767-D8B5-44AF-8E54-81BB51D0F25C}"/>
          </ac:spMkLst>
        </pc:spChg>
      </pc:sldChg>
      <pc:sldChg chg="modSp new">
        <pc:chgData name="Peregoodoff, Rob" userId="S::rob.peregoodoff@ubc.ca::161f56cc-9f75-47fe-a514-c8a6bfc6e8eb" providerId="AD" clId="Web-{B087DC6B-AE1E-4F96-829C-FA753DCCF842}" dt="2021-08-16T21:47:37.017" v="131" actId="20577"/>
        <pc:sldMkLst>
          <pc:docMk/>
          <pc:sldMk cId="3293545480" sldId="260"/>
        </pc:sldMkLst>
        <pc:spChg chg="mod">
          <ac:chgData name="Peregoodoff, Rob" userId="S::rob.peregoodoff@ubc.ca::161f56cc-9f75-47fe-a514-c8a6bfc6e8eb" providerId="AD" clId="Web-{B087DC6B-AE1E-4F96-829C-FA753DCCF842}" dt="2021-08-16T21:47:37.017" v="131" actId="20577"/>
          <ac:spMkLst>
            <pc:docMk/>
            <pc:sldMk cId="3293545480" sldId="260"/>
            <ac:spMk id="2" creationId="{95B6E987-5E35-41A7-970B-55F4C1C22B69}"/>
          </ac:spMkLst>
        </pc:spChg>
      </pc:sldChg>
      <pc:sldChg chg="modSp new">
        <pc:chgData name="Peregoodoff, Rob" userId="S::rob.peregoodoff@ubc.ca::161f56cc-9f75-47fe-a514-c8a6bfc6e8eb" providerId="AD" clId="Web-{B087DC6B-AE1E-4F96-829C-FA753DCCF842}" dt="2021-08-16T21:50:55.296" v="230" actId="20577"/>
        <pc:sldMkLst>
          <pc:docMk/>
          <pc:sldMk cId="3344259002" sldId="261"/>
        </pc:sldMkLst>
        <pc:spChg chg="mod">
          <ac:chgData name="Peregoodoff, Rob" userId="S::rob.peregoodoff@ubc.ca::161f56cc-9f75-47fe-a514-c8a6bfc6e8eb" providerId="AD" clId="Web-{B087DC6B-AE1E-4F96-829C-FA753DCCF842}" dt="2021-08-16T21:47:43.252" v="134" actId="20577"/>
          <ac:spMkLst>
            <pc:docMk/>
            <pc:sldMk cId="3344259002" sldId="261"/>
            <ac:spMk id="2" creationId="{A94B8163-0E0B-48A2-974F-713DE97FAD90}"/>
          </ac:spMkLst>
        </pc:spChg>
        <pc:spChg chg="mod">
          <ac:chgData name="Peregoodoff, Rob" userId="S::rob.peregoodoff@ubc.ca::161f56cc-9f75-47fe-a514-c8a6bfc6e8eb" providerId="AD" clId="Web-{B087DC6B-AE1E-4F96-829C-FA753DCCF842}" dt="2021-08-16T21:50:55.296" v="230" actId="20577"/>
          <ac:spMkLst>
            <pc:docMk/>
            <pc:sldMk cId="3344259002" sldId="261"/>
            <ac:spMk id="3" creationId="{BB7806DC-29BF-4738-8E9B-D608F92DBDCE}"/>
          </ac:spMkLst>
        </pc:spChg>
      </pc:sldChg>
    </pc:docChg>
  </pc:docChgLst>
  <pc:docChgLst>
    <pc:chgData name="Hill, Erica" userId="S::erica.hill@ubc.ca::da016a12-1ade-4dc0-ad15-730a10a2c4f1" providerId="AD" clId="Web-{3AAFFB15-F6B0-452A-BFDB-A6F437E727E3}"/>
    <pc:docChg chg="addSld modSld">
      <pc:chgData name="Hill, Erica" userId="S::erica.hill@ubc.ca::da016a12-1ade-4dc0-ad15-730a10a2c4f1" providerId="AD" clId="Web-{3AAFFB15-F6B0-452A-BFDB-A6F437E727E3}" dt="2021-08-18T20:05:46.609" v="83" actId="20577"/>
      <pc:docMkLst>
        <pc:docMk/>
      </pc:docMkLst>
      <pc:sldChg chg="modSp">
        <pc:chgData name="Hill, Erica" userId="S::erica.hill@ubc.ca::da016a12-1ade-4dc0-ad15-730a10a2c4f1" providerId="AD" clId="Web-{3AAFFB15-F6B0-452A-BFDB-A6F437E727E3}" dt="2021-08-18T19:41:05.336" v="1" actId="20577"/>
        <pc:sldMkLst>
          <pc:docMk/>
          <pc:sldMk cId="2279918170" sldId="262"/>
        </pc:sldMkLst>
        <pc:spChg chg="mod">
          <ac:chgData name="Hill, Erica" userId="S::erica.hill@ubc.ca::da016a12-1ade-4dc0-ad15-730a10a2c4f1" providerId="AD" clId="Web-{3AAFFB15-F6B0-452A-BFDB-A6F437E727E3}" dt="2021-08-18T19:41:05.336" v="1" actId="20577"/>
          <ac:spMkLst>
            <pc:docMk/>
            <pc:sldMk cId="2279918170" sldId="262"/>
            <ac:spMk id="4" creationId="{C3A04AC2-1085-4123-B646-08A553FC12A1}"/>
          </ac:spMkLst>
        </pc:spChg>
      </pc:sldChg>
      <pc:sldChg chg="modSp add replId">
        <pc:chgData name="Hill, Erica" userId="S::erica.hill@ubc.ca::da016a12-1ade-4dc0-ad15-730a10a2c4f1" providerId="AD" clId="Web-{3AAFFB15-F6B0-452A-BFDB-A6F437E727E3}" dt="2021-08-18T20:05:46.609" v="83" actId="20577"/>
        <pc:sldMkLst>
          <pc:docMk/>
          <pc:sldMk cId="112876998" sldId="269"/>
        </pc:sldMkLst>
        <pc:spChg chg="mod">
          <ac:chgData name="Hill, Erica" userId="S::erica.hill@ubc.ca::da016a12-1ade-4dc0-ad15-730a10a2c4f1" providerId="AD" clId="Web-{3AAFFB15-F6B0-452A-BFDB-A6F437E727E3}" dt="2021-08-18T19:48:53.812" v="8" actId="20577"/>
          <ac:spMkLst>
            <pc:docMk/>
            <pc:sldMk cId="112876998" sldId="269"/>
            <ac:spMk id="2" creationId="{4E56D13E-B69F-44D8-893D-B1613FEE7EC8}"/>
          </ac:spMkLst>
        </pc:spChg>
        <pc:spChg chg="mod">
          <ac:chgData name="Hill, Erica" userId="S::erica.hill@ubc.ca::da016a12-1ade-4dc0-ad15-730a10a2c4f1" providerId="AD" clId="Web-{3AAFFB15-F6B0-452A-BFDB-A6F437E727E3}" dt="2021-08-18T20:05:46.609" v="83" actId="20577"/>
          <ac:spMkLst>
            <pc:docMk/>
            <pc:sldMk cId="112876998" sldId="269"/>
            <ac:spMk id="3" creationId="{EAAD1D56-D6B8-4A8F-B208-C09CB7855CE2}"/>
          </ac:spMkLst>
        </pc:spChg>
      </pc:sldChg>
    </pc:docChg>
  </pc:docChgLst>
  <pc:docChgLst>
    <pc:chgData name="Peregoodoff, Rob" userId="S::rob.peregoodoff@ubc.ca::161f56cc-9f75-47fe-a514-c8a6bfc6e8eb" providerId="AD" clId="Web-{82AECF1C-8ECA-4974-9806-7C5E003E4974}"/>
    <pc:docChg chg="addSld delSld modSld sldOrd">
      <pc:chgData name="Peregoodoff, Rob" userId="S::rob.peregoodoff@ubc.ca::161f56cc-9f75-47fe-a514-c8a6bfc6e8eb" providerId="AD" clId="Web-{82AECF1C-8ECA-4974-9806-7C5E003E4974}" dt="2021-08-25T22:08:09.093" v="836" actId="20577"/>
      <pc:docMkLst>
        <pc:docMk/>
      </pc:docMkLst>
      <pc:sldChg chg="modSp">
        <pc:chgData name="Peregoodoff, Rob" userId="S::rob.peregoodoff@ubc.ca::161f56cc-9f75-47fe-a514-c8a6bfc6e8eb" providerId="AD" clId="Web-{82AECF1C-8ECA-4974-9806-7C5E003E4974}" dt="2021-08-25T21:12:42.988" v="369" actId="20577"/>
        <pc:sldMkLst>
          <pc:docMk/>
          <pc:sldMk cId="109857222" sldId="256"/>
        </pc:sldMkLst>
        <pc:spChg chg="mod">
          <ac:chgData name="Peregoodoff, Rob" userId="S::rob.peregoodoff@ubc.ca::161f56cc-9f75-47fe-a514-c8a6bfc6e8eb" providerId="AD" clId="Web-{82AECF1C-8ECA-4974-9806-7C5E003E4974}" dt="2021-08-25T21:12:42.988" v="369" actId="20577"/>
          <ac:spMkLst>
            <pc:docMk/>
            <pc:sldMk cId="109857222" sldId="256"/>
            <ac:spMk id="3" creationId="{00000000-0000-0000-0000-000000000000}"/>
          </ac:spMkLst>
        </pc:spChg>
      </pc:sldChg>
      <pc:sldChg chg="modSp">
        <pc:chgData name="Peregoodoff, Rob" userId="S::rob.peregoodoff@ubc.ca::161f56cc-9f75-47fe-a514-c8a6bfc6e8eb" providerId="AD" clId="Web-{82AECF1C-8ECA-4974-9806-7C5E003E4974}" dt="2021-08-25T21:22:51.387" v="731" actId="20577"/>
        <pc:sldMkLst>
          <pc:docMk/>
          <pc:sldMk cId="3293545480" sldId="260"/>
        </pc:sldMkLst>
        <pc:spChg chg="mod">
          <ac:chgData name="Peregoodoff, Rob" userId="S::rob.peregoodoff@ubc.ca::161f56cc-9f75-47fe-a514-c8a6bfc6e8eb" providerId="AD" clId="Web-{82AECF1C-8ECA-4974-9806-7C5E003E4974}" dt="2021-08-25T21:22:51.387" v="731" actId="20577"/>
          <ac:spMkLst>
            <pc:docMk/>
            <pc:sldMk cId="3293545480" sldId="260"/>
            <ac:spMk id="3" creationId="{BE191D4A-BFA4-4E40-AE83-A682866909F0}"/>
          </ac:spMkLst>
        </pc:spChg>
      </pc:sldChg>
      <pc:sldChg chg="delSp modSp">
        <pc:chgData name="Peregoodoff, Rob" userId="S::rob.peregoodoff@ubc.ca::161f56cc-9f75-47fe-a514-c8a6bfc6e8eb" providerId="AD" clId="Web-{82AECF1C-8ECA-4974-9806-7C5E003E4974}" dt="2021-08-25T21:14:56.709" v="428" actId="1076"/>
        <pc:sldMkLst>
          <pc:docMk/>
          <pc:sldMk cId="2279918170" sldId="262"/>
        </pc:sldMkLst>
        <pc:spChg chg="del">
          <ac:chgData name="Peregoodoff, Rob" userId="S::rob.peregoodoff@ubc.ca::161f56cc-9f75-47fe-a514-c8a6bfc6e8eb" providerId="AD" clId="Web-{82AECF1C-8ECA-4974-9806-7C5E003E4974}" dt="2021-08-25T21:08:59.235" v="27"/>
          <ac:spMkLst>
            <pc:docMk/>
            <pc:sldMk cId="2279918170" sldId="262"/>
            <ac:spMk id="4" creationId="{C3A04AC2-1085-4123-B646-08A553FC12A1}"/>
          </ac:spMkLst>
        </pc:spChg>
        <pc:picChg chg="mod">
          <ac:chgData name="Peregoodoff, Rob" userId="S::rob.peregoodoff@ubc.ca::161f56cc-9f75-47fe-a514-c8a6bfc6e8eb" providerId="AD" clId="Web-{82AECF1C-8ECA-4974-9806-7C5E003E4974}" dt="2021-08-25T21:14:56.709" v="428" actId="1076"/>
          <ac:picMkLst>
            <pc:docMk/>
            <pc:sldMk cId="2279918170" sldId="262"/>
            <ac:picMk id="6" creationId="{4D286B57-AA32-4E59-80DB-DD7FE214944C}"/>
          </ac:picMkLst>
        </pc:picChg>
      </pc:sldChg>
      <pc:sldChg chg="modSp">
        <pc:chgData name="Peregoodoff, Rob" userId="S::rob.peregoodoff@ubc.ca::161f56cc-9f75-47fe-a514-c8a6bfc6e8eb" providerId="AD" clId="Web-{82AECF1C-8ECA-4974-9806-7C5E003E4974}" dt="2021-08-25T21:48:23.797" v="829" actId="20577"/>
        <pc:sldMkLst>
          <pc:docMk/>
          <pc:sldMk cId="596917033" sldId="263"/>
        </pc:sldMkLst>
        <pc:spChg chg="mod">
          <ac:chgData name="Peregoodoff, Rob" userId="S::rob.peregoodoff@ubc.ca::161f56cc-9f75-47fe-a514-c8a6bfc6e8eb" providerId="AD" clId="Web-{82AECF1C-8ECA-4974-9806-7C5E003E4974}" dt="2021-08-25T21:48:23.797" v="829" actId="20577"/>
          <ac:spMkLst>
            <pc:docMk/>
            <pc:sldMk cId="596917033" sldId="263"/>
            <ac:spMk id="3" creationId="{4EF27A3C-0685-44B2-9284-B9AD665C62C7}"/>
          </ac:spMkLst>
        </pc:spChg>
      </pc:sldChg>
      <pc:sldChg chg="modSp">
        <pc:chgData name="Peregoodoff, Rob" userId="S::rob.peregoodoff@ubc.ca::161f56cc-9f75-47fe-a514-c8a6bfc6e8eb" providerId="AD" clId="Web-{82AECF1C-8ECA-4974-9806-7C5E003E4974}" dt="2021-08-25T21:53:13.129" v="832" actId="20577"/>
        <pc:sldMkLst>
          <pc:docMk/>
          <pc:sldMk cId="3770573150" sldId="264"/>
        </pc:sldMkLst>
        <pc:spChg chg="mod">
          <ac:chgData name="Peregoodoff, Rob" userId="S::rob.peregoodoff@ubc.ca::161f56cc-9f75-47fe-a514-c8a6bfc6e8eb" providerId="AD" clId="Web-{82AECF1C-8ECA-4974-9806-7C5E003E4974}" dt="2021-08-25T21:53:13.129" v="832" actId="20577"/>
          <ac:spMkLst>
            <pc:docMk/>
            <pc:sldMk cId="3770573150" sldId="264"/>
            <ac:spMk id="3" creationId="{5DDBBB48-DF2C-4FC1-8CF6-8D053C0D7D8B}"/>
          </ac:spMkLst>
        </pc:spChg>
      </pc:sldChg>
      <pc:sldChg chg="modSp">
        <pc:chgData name="Peregoodoff, Rob" userId="S::rob.peregoodoff@ubc.ca::161f56cc-9f75-47fe-a514-c8a6bfc6e8eb" providerId="AD" clId="Web-{82AECF1C-8ECA-4974-9806-7C5E003E4974}" dt="2021-08-25T21:18:08.617" v="587" actId="20577"/>
        <pc:sldMkLst>
          <pc:docMk/>
          <pc:sldMk cId="2857183708" sldId="265"/>
        </pc:sldMkLst>
        <pc:spChg chg="mod">
          <ac:chgData name="Peregoodoff, Rob" userId="S::rob.peregoodoff@ubc.ca::161f56cc-9f75-47fe-a514-c8a6bfc6e8eb" providerId="AD" clId="Web-{82AECF1C-8ECA-4974-9806-7C5E003E4974}" dt="2021-08-25T21:18:08.617" v="587" actId="20577"/>
          <ac:spMkLst>
            <pc:docMk/>
            <pc:sldMk cId="2857183708" sldId="265"/>
            <ac:spMk id="2" creationId="{0017F4A8-7A55-4D37-BF68-1160BBCF8FE2}"/>
          </ac:spMkLst>
        </pc:spChg>
      </pc:sldChg>
      <pc:sldChg chg="addSp modSp">
        <pc:chgData name="Peregoodoff, Rob" userId="S::rob.peregoodoff@ubc.ca::161f56cc-9f75-47fe-a514-c8a6bfc6e8eb" providerId="AD" clId="Web-{82AECF1C-8ECA-4974-9806-7C5E003E4974}" dt="2021-08-25T21:21:19.995" v="659" actId="20577"/>
        <pc:sldMkLst>
          <pc:docMk/>
          <pc:sldMk cId="3527734155" sldId="266"/>
        </pc:sldMkLst>
        <pc:spChg chg="mod">
          <ac:chgData name="Peregoodoff, Rob" userId="S::rob.peregoodoff@ubc.ca::161f56cc-9f75-47fe-a514-c8a6bfc6e8eb" providerId="AD" clId="Web-{82AECF1C-8ECA-4974-9806-7C5E003E4974}" dt="2021-08-25T21:19:46.197" v="617" actId="20577"/>
          <ac:spMkLst>
            <pc:docMk/>
            <pc:sldMk cId="3527734155" sldId="266"/>
            <ac:spMk id="2" creationId="{EA2137CE-51CB-4A74-9244-AB2F5955591C}"/>
          </ac:spMkLst>
        </pc:spChg>
        <pc:spChg chg="mod">
          <ac:chgData name="Peregoodoff, Rob" userId="S::rob.peregoodoff@ubc.ca::161f56cc-9f75-47fe-a514-c8a6bfc6e8eb" providerId="AD" clId="Web-{82AECF1C-8ECA-4974-9806-7C5E003E4974}" dt="2021-08-25T21:21:19.995" v="659" actId="20577"/>
          <ac:spMkLst>
            <pc:docMk/>
            <pc:sldMk cId="3527734155" sldId="266"/>
            <ac:spMk id="3" creationId="{BF31AC8A-29E7-4E5B-836A-9CC03AD8914E}"/>
          </ac:spMkLst>
        </pc:spChg>
        <pc:picChg chg="add">
          <ac:chgData name="Peregoodoff, Rob" userId="S::rob.peregoodoff@ubc.ca::161f56cc-9f75-47fe-a514-c8a6bfc6e8eb" providerId="AD" clId="Web-{82AECF1C-8ECA-4974-9806-7C5E003E4974}" dt="2021-08-25T21:18:52.587" v="596"/>
          <ac:picMkLst>
            <pc:docMk/>
            <pc:sldMk cId="3527734155" sldId="266"/>
            <ac:picMk id="5" creationId="{F5F248AC-C3BD-4FED-BCC3-036CC7B9CC21}"/>
          </ac:picMkLst>
        </pc:picChg>
      </pc:sldChg>
      <pc:sldChg chg="modSp">
        <pc:chgData name="Peregoodoff, Rob" userId="S::rob.peregoodoff@ubc.ca::161f56cc-9f75-47fe-a514-c8a6bfc6e8eb" providerId="AD" clId="Web-{82AECF1C-8ECA-4974-9806-7C5E003E4974}" dt="2021-08-25T21:18:42.805" v="595" actId="20577"/>
        <pc:sldMkLst>
          <pc:docMk/>
          <pc:sldMk cId="1108873937" sldId="267"/>
        </pc:sldMkLst>
        <pc:spChg chg="mod">
          <ac:chgData name="Peregoodoff, Rob" userId="S::rob.peregoodoff@ubc.ca::161f56cc-9f75-47fe-a514-c8a6bfc6e8eb" providerId="AD" clId="Web-{82AECF1C-8ECA-4974-9806-7C5E003E4974}" dt="2021-08-25T21:18:42.805" v="595" actId="20577"/>
          <ac:spMkLst>
            <pc:docMk/>
            <pc:sldMk cId="1108873937" sldId="267"/>
            <ac:spMk id="2" creationId="{F1509FD0-1FBC-48BC-8DB2-6986F58983E7}"/>
          </ac:spMkLst>
        </pc:spChg>
      </pc:sldChg>
      <pc:sldChg chg="addSp modSp">
        <pc:chgData name="Peregoodoff, Rob" userId="S::rob.peregoodoff@ubc.ca::161f56cc-9f75-47fe-a514-c8a6bfc6e8eb" providerId="AD" clId="Web-{82AECF1C-8ECA-4974-9806-7C5E003E4974}" dt="2021-08-25T21:20:59.479" v="644" actId="1076"/>
        <pc:sldMkLst>
          <pc:docMk/>
          <pc:sldMk cId="4047540406" sldId="268"/>
        </pc:sldMkLst>
        <pc:spChg chg="mod">
          <ac:chgData name="Peregoodoff, Rob" userId="S::rob.peregoodoff@ubc.ca::161f56cc-9f75-47fe-a514-c8a6bfc6e8eb" providerId="AD" clId="Web-{82AECF1C-8ECA-4974-9806-7C5E003E4974}" dt="2021-08-25T21:20:59.479" v="644" actId="1076"/>
          <ac:spMkLst>
            <pc:docMk/>
            <pc:sldMk cId="4047540406" sldId="268"/>
            <ac:spMk id="2" creationId="{4E56D13E-B69F-44D8-893D-B1613FEE7EC8}"/>
          </ac:spMkLst>
        </pc:spChg>
        <pc:spChg chg="mod">
          <ac:chgData name="Peregoodoff, Rob" userId="S::rob.peregoodoff@ubc.ca::161f56cc-9f75-47fe-a514-c8a6bfc6e8eb" providerId="AD" clId="Web-{82AECF1C-8ECA-4974-9806-7C5E003E4974}" dt="2021-08-25T21:20:55.604" v="643" actId="1076"/>
          <ac:spMkLst>
            <pc:docMk/>
            <pc:sldMk cId="4047540406" sldId="268"/>
            <ac:spMk id="3" creationId="{EAAD1D56-D6B8-4A8F-B208-C09CB7855CE2}"/>
          </ac:spMkLst>
        </pc:spChg>
        <pc:picChg chg="add">
          <ac:chgData name="Peregoodoff, Rob" userId="S::rob.peregoodoff@ubc.ca::161f56cc-9f75-47fe-a514-c8a6bfc6e8eb" providerId="AD" clId="Web-{82AECF1C-8ECA-4974-9806-7C5E003E4974}" dt="2021-08-25T21:20:23.760" v="631"/>
          <ac:picMkLst>
            <pc:docMk/>
            <pc:sldMk cId="4047540406" sldId="268"/>
            <ac:picMk id="5" creationId="{BA342930-0947-46AB-B27E-C395D5128179}"/>
          </ac:picMkLst>
        </pc:picChg>
      </pc:sldChg>
      <pc:sldChg chg="del">
        <pc:chgData name="Peregoodoff, Rob" userId="S::rob.peregoodoff@ubc.ca::161f56cc-9f75-47fe-a514-c8a6bfc6e8eb" providerId="AD" clId="Web-{82AECF1C-8ECA-4974-9806-7C5E003E4974}" dt="2021-08-25T22:04:00.731" v="833"/>
        <pc:sldMkLst>
          <pc:docMk/>
          <pc:sldMk cId="2612578268" sldId="270"/>
        </pc:sldMkLst>
      </pc:sldChg>
      <pc:sldChg chg="modSp">
        <pc:chgData name="Peregoodoff, Rob" userId="S::rob.peregoodoff@ubc.ca::161f56cc-9f75-47fe-a514-c8a6bfc6e8eb" providerId="AD" clId="Web-{82AECF1C-8ECA-4974-9806-7C5E003E4974}" dt="2021-08-25T22:08:09.093" v="836" actId="20577"/>
        <pc:sldMkLst>
          <pc:docMk/>
          <pc:sldMk cId="4072562873" sldId="273"/>
        </pc:sldMkLst>
        <pc:spChg chg="mod">
          <ac:chgData name="Peregoodoff, Rob" userId="S::rob.peregoodoff@ubc.ca::161f56cc-9f75-47fe-a514-c8a6bfc6e8eb" providerId="AD" clId="Web-{82AECF1C-8ECA-4974-9806-7C5E003E4974}" dt="2021-08-25T22:08:09.093" v="836" actId="20577"/>
          <ac:spMkLst>
            <pc:docMk/>
            <pc:sldMk cId="4072562873" sldId="273"/>
            <ac:spMk id="3" creationId="{3E94A2D1-3681-4813-B039-AD1000D98CF3}"/>
          </ac:spMkLst>
        </pc:spChg>
      </pc:sldChg>
      <pc:sldChg chg="addSp delSp modSp delAnim">
        <pc:chgData name="Peregoodoff, Rob" userId="S::rob.peregoodoff@ubc.ca::161f56cc-9f75-47fe-a514-c8a6bfc6e8eb" providerId="AD" clId="Web-{82AECF1C-8ECA-4974-9806-7C5E003E4974}" dt="2021-08-25T21:24:41.607" v="809" actId="14100"/>
        <pc:sldMkLst>
          <pc:docMk/>
          <pc:sldMk cId="2708083541" sldId="275"/>
        </pc:sldMkLst>
        <pc:spChg chg="mod">
          <ac:chgData name="Peregoodoff, Rob" userId="S::rob.peregoodoff@ubc.ca::161f56cc-9f75-47fe-a514-c8a6bfc6e8eb" providerId="AD" clId="Web-{82AECF1C-8ECA-4974-9806-7C5E003E4974}" dt="2021-08-25T21:23:54.934" v="756" actId="20577"/>
          <ac:spMkLst>
            <pc:docMk/>
            <pc:sldMk cId="2708083541" sldId="275"/>
            <ac:spMk id="2" creationId="{E9FFFEB5-D8E8-4313-BDAA-4BD41D5CBE67}"/>
          </ac:spMkLst>
        </pc:spChg>
        <pc:spChg chg="add mod">
          <ac:chgData name="Peregoodoff, Rob" userId="S::rob.peregoodoff@ubc.ca::161f56cc-9f75-47fe-a514-c8a6bfc6e8eb" providerId="AD" clId="Web-{82AECF1C-8ECA-4974-9806-7C5E003E4974}" dt="2021-08-25T21:24:41.607" v="809" actId="14100"/>
          <ac:spMkLst>
            <pc:docMk/>
            <pc:sldMk cId="2708083541" sldId="275"/>
            <ac:spMk id="6" creationId="{84512CAC-BF1B-4C36-B801-4FC3129C669D}"/>
          </ac:spMkLst>
        </pc:spChg>
        <pc:picChg chg="del">
          <ac:chgData name="Peregoodoff, Rob" userId="S::rob.peregoodoff@ubc.ca::161f56cc-9f75-47fe-a514-c8a6bfc6e8eb" providerId="AD" clId="Web-{82AECF1C-8ECA-4974-9806-7C5E003E4974}" dt="2021-08-25T21:23:17.137" v="733"/>
          <ac:picMkLst>
            <pc:docMk/>
            <pc:sldMk cId="2708083541" sldId="275"/>
            <ac:picMk id="4" creationId="{FB7A11C2-E8A8-455A-A102-5C0A634E18FA}"/>
          </ac:picMkLst>
        </pc:picChg>
        <pc:picChg chg="del">
          <ac:chgData name="Peregoodoff, Rob" userId="S::rob.peregoodoff@ubc.ca::161f56cc-9f75-47fe-a514-c8a6bfc6e8eb" providerId="AD" clId="Web-{82AECF1C-8ECA-4974-9806-7C5E003E4974}" dt="2021-08-25T21:23:15.293" v="732"/>
          <ac:picMkLst>
            <pc:docMk/>
            <pc:sldMk cId="2708083541" sldId="275"/>
            <ac:picMk id="5" creationId="{DC9BC494-940E-4C8F-B982-577894894DF2}"/>
          </ac:picMkLst>
        </pc:picChg>
      </pc:sldChg>
      <pc:sldChg chg="modSp">
        <pc:chgData name="Peregoodoff, Rob" userId="S::rob.peregoodoff@ubc.ca::161f56cc-9f75-47fe-a514-c8a6bfc6e8eb" providerId="AD" clId="Web-{82AECF1C-8ECA-4974-9806-7C5E003E4974}" dt="2021-08-25T21:14:00.958" v="420" actId="20577"/>
        <pc:sldMkLst>
          <pc:docMk/>
          <pc:sldMk cId="3165004395" sldId="276"/>
        </pc:sldMkLst>
        <pc:spChg chg="mod">
          <ac:chgData name="Peregoodoff, Rob" userId="S::rob.peregoodoff@ubc.ca::161f56cc-9f75-47fe-a514-c8a6bfc6e8eb" providerId="AD" clId="Web-{82AECF1C-8ECA-4974-9806-7C5E003E4974}" dt="2021-08-25T21:14:00.958" v="420" actId="20577"/>
          <ac:spMkLst>
            <pc:docMk/>
            <pc:sldMk cId="3165004395" sldId="276"/>
            <ac:spMk id="3" creationId="{92FD8EBB-D774-415C-ABD5-2B17352BC452}"/>
          </ac:spMkLst>
        </pc:spChg>
      </pc:sldChg>
      <pc:sldChg chg="addSp modSp">
        <pc:chgData name="Peregoodoff, Rob" userId="S::rob.peregoodoff@ubc.ca::161f56cc-9f75-47fe-a514-c8a6bfc6e8eb" providerId="AD" clId="Web-{82AECF1C-8ECA-4974-9806-7C5E003E4974}" dt="2021-08-25T21:15:47.225" v="451" actId="20577"/>
        <pc:sldMkLst>
          <pc:docMk/>
          <pc:sldMk cId="2121281013" sldId="277"/>
        </pc:sldMkLst>
        <pc:spChg chg="mod">
          <ac:chgData name="Peregoodoff, Rob" userId="S::rob.peregoodoff@ubc.ca::161f56cc-9f75-47fe-a514-c8a6bfc6e8eb" providerId="AD" clId="Web-{82AECF1C-8ECA-4974-9806-7C5E003E4974}" dt="2021-08-25T21:15:47.225" v="451" actId="20577"/>
          <ac:spMkLst>
            <pc:docMk/>
            <pc:sldMk cId="2121281013" sldId="277"/>
            <ac:spMk id="2" creationId="{0F07CD32-CA3A-4B3D-9F5F-6EC071FF1961}"/>
          </ac:spMkLst>
        </pc:spChg>
        <pc:picChg chg="add mod">
          <ac:chgData name="Peregoodoff, Rob" userId="S::rob.peregoodoff@ubc.ca::161f56cc-9f75-47fe-a514-c8a6bfc6e8eb" providerId="AD" clId="Web-{82AECF1C-8ECA-4974-9806-7C5E003E4974}" dt="2021-08-25T21:15:19.396" v="431" actId="1076"/>
          <ac:picMkLst>
            <pc:docMk/>
            <pc:sldMk cId="2121281013" sldId="277"/>
            <ac:picMk id="5" creationId="{56A6E3F0-5C39-4C8D-92CB-FA623E93C778}"/>
          </ac:picMkLst>
        </pc:picChg>
      </pc:sldChg>
      <pc:sldChg chg="modSp">
        <pc:chgData name="Peregoodoff, Rob" userId="S::rob.peregoodoff@ubc.ca::161f56cc-9f75-47fe-a514-c8a6bfc6e8eb" providerId="AD" clId="Web-{82AECF1C-8ECA-4974-9806-7C5E003E4974}" dt="2021-08-25T21:40:09.212" v="813" actId="20577"/>
        <pc:sldMkLst>
          <pc:docMk/>
          <pc:sldMk cId="807523300" sldId="278"/>
        </pc:sldMkLst>
        <pc:spChg chg="mod">
          <ac:chgData name="Peregoodoff, Rob" userId="S::rob.peregoodoff@ubc.ca::161f56cc-9f75-47fe-a514-c8a6bfc6e8eb" providerId="AD" clId="Web-{82AECF1C-8ECA-4974-9806-7C5E003E4974}" dt="2021-08-25T21:40:09.212" v="813" actId="20577"/>
          <ac:spMkLst>
            <pc:docMk/>
            <pc:sldMk cId="807523300" sldId="278"/>
            <ac:spMk id="3" creationId="{F8C06B04-3A31-4FFE-8F97-DB5CA1E38665}"/>
          </ac:spMkLst>
        </pc:spChg>
      </pc:sldChg>
      <pc:sldChg chg="modSp">
        <pc:chgData name="Peregoodoff, Rob" userId="S::rob.peregoodoff@ubc.ca::161f56cc-9f75-47fe-a514-c8a6bfc6e8eb" providerId="AD" clId="Web-{82AECF1C-8ECA-4974-9806-7C5E003E4974}" dt="2021-08-25T21:14:36.661" v="427" actId="14100"/>
        <pc:sldMkLst>
          <pc:docMk/>
          <pc:sldMk cId="2409541567" sldId="279"/>
        </pc:sldMkLst>
        <pc:picChg chg="mod">
          <ac:chgData name="Peregoodoff, Rob" userId="S::rob.peregoodoff@ubc.ca::161f56cc-9f75-47fe-a514-c8a6bfc6e8eb" providerId="AD" clId="Web-{82AECF1C-8ECA-4974-9806-7C5E003E4974}" dt="2021-08-25T21:14:36.661" v="427" actId="14100"/>
          <ac:picMkLst>
            <pc:docMk/>
            <pc:sldMk cId="2409541567" sldId="279"/>
            <ac:picMk id="4" creationId="{56ACB91C-A582-46C3-8127-3EAEEBB513C5}"/>
          </ac:picMkLst>
        </pc:picChg>
        <pc:picChg chg="mod">
          <ac:chgData name="Peregoodoff, Rob" userId="S::rob.peregoodoff@ubc.ca::161f56cc-9f75-47fe-a514-c8a6bfc6e8eb" providerId="AD" clId="Web-{82AECF1C-8ECA-4974-9806-7C5E003E4974}" dt="2021-08-25T21:14:25.208" v="425" actId="14100"/>
          <ac:picMkLst>
            <pc:docMk/>
            <pc:sldMk cId="2409541567" sldId="279"/>
            <ac:picMk id="5" creationId="{73A7D34A-C590-4226-AFC1-C6070C76DF78}"/>
          </ac:picMkLst>
        </pc:picChg>
      </pc:sldChg>
      <pc:sldChg chg="modSp">
        <pc:chgData name="Peregoodoff, Rob" userId="S::rob.peregoodoff@ubc.ca::161f56cc-9f75-47fe-a514-c8a6bfc6e8eb" providerId="AD" clId="Web-{82AECF1C-8ECA-4974-9806-7C5E003E4974}" dt="2021-08-25T21:12:31.660" v="354" actId="20577"/>
        <pc:sldMkLst>
          <pc:docMk/>
          <pc:sldMk cId="2132003384" sldId="280"/>
        </pc:sldMkLst>
        <pc:spChg chg="mod">
          <ac:chgData name="Peregoodoff, Rob" userId="S::rob.peregoodoff@ubc.ca::161f56cc-9f75-47fe-a514-c8a6bfc6e8eb" providerId="AD" clId="Web-{82AECF1C-8ECA-4974-9806-7C5E003E4974}" dt="2021-08-25T21:10:00.486" v="108" actId="20577"/>
          <ac:spMkLst>
            <pc:docMk/>
            <pc:sldMk cId="2132003384" sldId="280"/>
            <ac:spMk id="2" creationId="{F59B47B7-0C5B-434D-B58A-E55309BB2E54}"/>
          </ac:spMkLst>
        </pc:spChg>
        <pc:spChg chg="mod">
          <ac:chgData name="Peregoodoff, Rob" userId="S::rob.peregoodoff@ubc.ca::161f56cc-9f75-47fe-a514-c8a6bfc6e8eb" providerId="AD" clId="Web-{82AECF1C-8ECA-4974-9806-7C5E003E4974}" dt="2021-08-25T21:12:31.660" v="354" actId="20577"/>
          <ac:spMkLst>
            <pc:docMk/>
            <pc:sldMk cId="2132003384" sldId="280"/>
            <ac:spMk id="3" creationId="{2EB2E960-670D-48B8-B793-AE793B06AD20}"/>
          </ac:spMkLst>
        </pc:spChg>
      </pc:sldChg>
      <pc:sldChg chg="addSp delSp modSp new ord">
        <pc:chgData name="Peregoodoff, Rob" userId="S::rob.peregoodoff@ubc.ca::161f56cc-9f75-47fe-a514-c8a6bfc6e8eb" providerId="AD" clId="Web-{82AECF1C-8ECA-4974-9806-7C5E003E4974}" dt="2021-08-25T21:09:32.845" v="57" actId="20577"/>
        <pc:sldMkLst>
          <pc:docMk/>
          <pc:sldMk cId="2595584229" sldId="281"/>
        </pc:sldMkLst>
        <pc:spChg chg="mod">
          <ac:chgData name="Peregoodoff, Rob" userId="S::rob.peregoodoff@ubc.ca::161f56cc-9f75-47fe-a514-c8a6bfc6e8eb" providerId="AD" clId="Web-{82AECF1C-8ECA-4974-9806-7C5E003E4974}" dt="2021-08-25T21:08:49.735" v="26" actId="20577"/>
          <ac:spMkLst>
            <pc:docMk/>
            <pc:sldMk cId="2595584229" sldId="281"/>
            <ac:spMk id="2" creationId="{087C775B-BA06-4D0B-816B-607FF6B339E6}"/>
          </ac:spMkLst>
        </pc:spChg>
        <pc:spChg chg="del">
          <ac:chgData name="Peregoodoff, Rob" userId="S::rob.peregoodoff@ubc.ca::161f56cc-9f75-47fe-a514-c8a6bfc6e8eb" providerId="AD" clId="Web-{82AECF1C-8ECA-4974-9806-7C5E003E4974}" dt="2021-08-25T21:09:06.626" v="29"/>
          <ac:spMkLst>
            <pc:docMk/>
            <pc:sldMk cId="2595584229" sldId="281"/>
            <ac:spMk id="3" creationId="{03D451F3-EE67-48CF-B48C-2582431A5CEB}"/>
          </ac:spMkLst>
        </pc:spChg>
        <pc:spChg chg="add mod">
          <ac:chgData name="Peregoodoff, Rob" userId="S::rob.peregoodoff@ubc.ca::161f56cc-9f75-47fe-a514-c8a6bfc6e8eb" providerId="AD" clId="Web-{82AECF1C-8ECA-4974-9806-7C5E003E4974}" dt="2021-08-25T21:09:32.845" v="57" actId="20577"/>
          <ac:spMkLst>
            <pc:docMk/>
            <pc:sldMk cId="2595584229" sldId="281"/>
            <ac:spMk id="4" creationId="{B0CC3B57-8791-49BF-B87C-41526C996652}"/>
          </ac:spMkLst>
        </pc:spChg>
      </pc:sldChg>
    </pc:docChg>
  </pc:docChgLst>
  <pc:docChgLst>
    <pc:chgData name="Peregoodoff, Rob" userId="S::rob.peregoodoff@ubc.ca::161f56cc-9f75-47fe-a514-c8a6bfc6e8eb" providerId="AD" clId="Web-{4A39ADAE-05DC-4DB2-A156-1591A4B32985}"/>
    <pc:docChg chg="modSld">
      <pc:chgData name="Peregoodoff, Rob" userId="S::rob.peregoodoff@ubc.ca::161f56cc-9f75-47fe-a514-c8a6bfc6e8eb" providerId="AD" clId="Web-{4A39ADAE-05DC-4DB2-A156-1591A4B32985}" dt="2021-08-23T19:07:37.018" v="24" actId="20577"/>
      <pc:docMkLst>
        <pc:docMk/>
      </pc:docMkLst>
      <pc:sldChg chg="modSp">
        <pc:chgData name="Peregoodoff, Rob" userId="S::rob.peregoodoff@ubc.ca::161f56cc-9f75-47fe-a514-c8a6bfc6e8eb" providerId="AD" clId="Web-{4A39ADAE-05DC-4DB2-A156-1591A4B32985}" dt="2021-08-23T19:07:37.018" v="24" actId="20577"/>
        <pc:sldMkLst>
          <pc:docMk/>
          <pc:sldMk cId="2279918170" sldId="262"/>
        </pc:sldMkLst>
        <pc:spChg chg="mod">
          <ac:chgData name="Peregoodoff, Rob" userId="S::rob.peregoodoff@ubc.ca::161f56cc-9f75-47fe-a514-c8a6bfc6e8eb" providerId="AD" clId="Web-{4A39ADAE-05DC-4DB2-A156-1591A4B32985}" dt="2021-08-23T19:07:37.018" v="24" actId="20577"/>
          <ac:spMkLst>
            <pc:docMk/>
            <pc:sldMk cId="2279918170" sldId="262"/>
            <ac:spMk id="4" creationId="{C3A04AC2-1085-4123-B646-08A553FC12A1}"/>
          </ac:spMkLst>
        </pc:spChg>
      </pc:sldChg>
    </pc:docChg>
  </pc:docChgLst>
  <pc:docChgLst>
    <pc:chgData name="Peregoodoff, Rob" userId="S::rob.peregoodoff@ubc.ca::161f56cc-9f75-47fe-a514-c8a6bfc6e8eb" providerId="AD" clId="Web-{213057AD-1C85-4C27-8043-4B5864B3142B}"/>
    <pc:docChg chg="addSld modSld">
      <pc:chgData name="Peregoodoff, Rob" userId="S::rob.peregoodoff@ubc.ca::161f56cc-9f75-47fe-a514-c8a6bfc6e8eb" providerId="AD" clId="Web-{213057AD-1C85-4C27-8043-4B5864B3142B}" dt="2021-08-24T22:14:04.457" v="705" actId="20577"/>
      <pc:docMkLst>
        <pc:docMk/>
      </pc:docMkLst>
      <pc:sldChg chg="modSp">
        <pc:chgData name="Peregoodoff, Rob" userId="S::rob.peregoodoff@ubc.ca::161f56cc-9f75-47fe-a514-c8a6bfc6e8eb" providerId="AD" clId="Web-{213057AD-1C85-4C27-8043-4B5864B3142B}" dt="2021-08-24T20:42:46.132" v="89" actId="20577"/>
        <pc:sldMkLst>
          <pc:docMk/>
          <pc:sldMk cId="1108596715" sldId="259"/>
        </pc:sldMkLst>
        <pc:spChg chg="mod">
          <ac:chgData name="Peregoodoff, Rob" userId="S::rob.peregoodoff@ubc.ca::161f56cc-9f75-47fe-a514-c8a6bfc6e8eb" providerId="AD" clId="Web-{213057AD-1C85-4C27-8043-4B5864B3142B}" dt="2021-08-24T20:42:46.132" v="89" actId="20577"/>
          <ac:spMkLst>
            <pc:docMk/>
            <pc:sldMk cId="1108596715" sldId="259"/>
            <ac:spMk id="3" creationId="{912598D4-CF36-41D5-9A71-F7078E870243}"/>
          </ac:spMkLst>
        </pc:spChg>
      </pc:sldChg>
      <pc:sldChg chg="modSp">
        <pc:chgData name="Peregoodoff, Rob" userId="S::rob.peregoodoff@ubc.ca::161f56cc-9f75-47fe-a514-c8a6bfc6e8eb" providerId="AD" clId="Web-{213057AD-1C85-4C27-8043-4B5864B3142B}" dt="2021-08-24T22:14:04.457" v="705" actId="20577"/>
        <pc:sldMkLst>
          <pc:docMk/>
          <pc:sldMk cId="3293545480" sldId="260"/>
        </pc:sldMkLst>
        <pc:spChg chg="mod">
          <ac:chgData name="Peregoodoff, Rob" userId="S::rob.peregoodoff@ubc.ca::161f56cc-9f75-47fe-a514-c8a6bfc6e8eb" providerId="AD" clId="Web-{213057AD-1C85-4C27-8043-4B5864B3142B}" dt="2021-08-24T22:14:04.457" v="705" actId="20577"/>
          <ac:spMkLst>
            <pc:docMk/>
            <pc:sldMk cId="3293545480" sldId="260"/>
            <ac:spMk id="3" creationId="{BE191D4A-BFA4-4E40-AE83-A682866909F0}"/>
          </ac:spMkLst>
        </pc:spChg>
      </pc:sldChg>
      <pc:sldChg chg="modSp">
        <pc:chgData name="Peregoodoff, Rob" userId="S::rob.peregoodoff@ubc.ca::161f56cc-9f75-47fe-a514-c8a6bfc6e8eb" providerId="AD" clId="Web-{213057AD-1C85-4C27-8043-4B5864B3142B}" dt="2021-08-24T21:19:23.366" v="217" actId="20577"/>
        <pc:sldMkLst>
          <pc:docMk/>
          <pc:sldMk cId="596917033" sldId="263"/>
        </pc:sldMkLst>
        <pc:spChg chg="mod">
          <ac:chgData name="Peregoodoff, Rob" userId="S::rob.peregoodoff@ubc.ca::161f56cc-9f75-47fe-a514-c8a6bfc6e8eb" providerId="AD" clId="Web-{213057AD-1C85-4C27-8043-4B5864B3142B}" dt="2021-08-24T21:19:23.366" v="217" actId="20577"/>
          <ac:spMkLst>
            <pc:docMk/>
            <pc:sldMk cId="596917033" sldId="263"/>
            <ac:spMk id="3" creationId="{4EF27A3C-0685-44B2-9284-B9AD665C62C7}"/>
          </ac:spMkLst>
        </pc:spChg>
      </pc:sldChg>
      <pc:sldChg chg="modSp">
        <pc:chgData name="Peregoodoff, Rob" userId="S::rob.peregoodoff@ubc.ca::161f56cc-9f75-47fe-a514-c8a6bfc6e8eb" providerId="AD" clId="Web-{213057AD-1C85-4C27-8043-4B5864B3142B}" dt="2021-08-24T20:44:42.853" v="189" actId="20577"/>
        <pc:sldMkLst>
          <pc:docMk/>
          <pc:sldMk cId="3770573150" sldId="264"/>
        </pc:sldMkLst>
        <pc:spChg chg="mod">
          <ac:chgData name="Peregoodoff, Rob" userId="S::rob.peregoodoff@ubc.ca::161f56cc-9f75-47fe-a514-c8a6bfc6e8eb" providerId="AD" clId="Web-{213057AD-1C85-4C27-8043-4B5864B3142B}" dt="2021-08-24T20:44:42.853" v="189" actId="20577"/>
          <ac:spMkLst>
            <pc:docMk/>
            <pc:sldMk cId="3770573150" sldId="264"/>
            <ac:spMk id="3" creationId="{5DDBBB48-DF2C-4FC1-8CF6-8D053C0D7D8B}"/>
          </ac:spMkLst>
        </pc:spChg>
      </pc:sldChg>
      <pc:sldChg chg="addSp delSp modSp">
        <pc:chgData name="Peregoodoff, Rob" userId="S::rob.peregoodoff@ubc.ca::161f56cc-9f75-47fe-a514-c8a6bfc6e8eb" providerId="AD" clId="Web-{213057AD-1C85-4C27-8043-4B5864B3142B}" dt="2021-08-24T22:00:22.509" v="286" actId="1076"/>
        <pc:sldMkLst>
          <pc:docMk/>
          <pc:sldMk cId="2857183708" sldId="265"/>
        </pc:sldMkLst>
        <pc:spChg chg="mod">
          <ac:chgData name="Peregoodoff, Rob" userId="S::rob.peregoodoff@ubc.ca::161f56cc-9f75-47fe-a514-c8a6bfc6e8eb" providerId="AD" clId="Web-{213057AD-1C85-4C27-8043-4B5864B3142B}" dt="2021-08-24T22:00:16.227" v="285" actId="1076"/>
          <ac:spMkLst>
            <pc:docMk/>
            <pc:sldMk cId="2857183708" sldId="265"/>
            <ac:spMk id="2" creationId="{0017F4A8-7A55-4D37-BF68-1160BBCF8FE2}"/>
          </ac:spMkLst>
        </pc:spChg>
        <pc:spChg chg="del mod">
          <ac:chgData name="Peregoodoff, Rob" userId="S::rob.peregoodoff@ubc.ca::161f56cc-9f75-47fe-a514-c8a6bfc6e8eb" providerId="AD" clId="Web-{213057AD-1C85-4C27-8043-4B5864B3142B}" dt="2021-08-24T21:22:54.572" v="223"/>
          <ac:spMkLst>
            <pc:docMk/>
            <pc:sldMk cId="2857183708" sldId="265"/>
            <ac:spMk id="3" creationId="{20C44BB0-D84E-463A-A923-332922859CD6}"/>
          </ac:spMkLst>
        </pc:spChg>
        <pc:spChg chg="add mod">
          <ac:chgData name="Peregoodoff, Rob" userId="S::rob.peregoodoff@ubc.ca::161f56cc-9f75-47fe-a514-c8a6bfc6e8eb" providerId="AD" clId="Web-{213057AD-1C85-4C27-8043-4B5864B3142B}" dt="2021-08-24T22:00:22.509" v="286" actId="1076"/>
          <ac:spMkLst>
            <pc:docMk/>
            <pc:sldMk cId="2857183708" sldId="265"/>
            <ac:spMk id="5" creationId="{AB678A89-9FB2-42D8-A35A-C9D99AD0F1E4}"/>
          </ac:spMkLst>
        </pc:spChg>
      </pc:sldChg>
      <pc:sldChg chg="modSp">
        <pc:chgData name="Peregoodoff, Rob" userId="S::rob.peregoodoff@ubc.ca::161f56cc-9f75-47fe-a514-c8a6bfc6e8eb" providerId="AD" clId="Web-{213057AD-1C85-4C27-8043-4B5864B3142B}" dt="2021-08-24T22:01:48.838" v="324" actId="20577"/>
        <pc:sldMkLst>
          <pc:docMk/>
          <pc:sldMk cId="3527734155" sldId="266"/>
        </pc:sldMkLst>
        <pc:spChg chg="mod">
          <ac:chgData name="Peregoodoff, Rob" userId="S::rob.peregoodoff@ubc.ca::161f56cc-9f75-47fe-a514-c8a6bfc6e8eb" providerId="AD" clId="Web-{213057AD-1C85-4C27-8043-4B5864B3142B}" dt="2021-08-24T22:01:10.665" v="307" actId="20577"/>
          <ac:spMkLst>
            <pc:docMk/>
            <pc:sldMk cId="3527734155" sldId="266"/>
            <ac:spMk id="2" creationId="{EA2137CE-51CB-4A74-9244-AB2F5955591C}"/>
          </ac:spMkLst>
        </pc:spChg>
        <pc:spChg chg="mod">
          <ac:chgData name="Peregoodoff, Rob" userId="S::rob.peregoodoff@ubc.ca::161f56cc-9f75-47fe-a514-c8a6bfc6e8eb" providerId="AD" clId="Web-{213057AD-1C85-4C27-8043-4B5864B3142B}" dt="2021-08-24T22:01:48.838" v="324" actId="20577"/>
          <ac:spMkLst>
            <pc:docMk/>
            <pc:sldMk cId="3527734155" sldId="266"/>
            <ac:spMk id="3" creationId="{BF31AC8A-29E7-4E5B-836A-9CC03AD8914E}"/>
          </ac:spMkLst>
        </pc:spChg>
      </pc:sldChg>
      <pc:sldChg chg="modSp">
        <pc:chgData name="Peregoodoff, Rob" userId="S::rob.peregoodoff@ubc.ca::161f56cc-9f75-47fe-a514-c8a6bfc6e8eb" providerId="AD" clId="Web-{213057AD-1C85-4C27-8043-4B5864B3142B}" dt="2021-08-24T22:02:41.995" v="363" actId="20577"/>
        <pc:sldMkLst>
          <pc:docMk/>
          <pc:sldMk cId="4047540406" sldId="268"/>
        </pc:sldMkLst>
        <pc:spChg chg="mod">
          <ac:chgData name="Peregoodoff, Rob" userId="S::rob.peregoodoff@ubc.ca::161f56cc-9f75-47fe-a514-c8a6bfc6e8eb" providerId="AD" clId="Web-{213057AD-1C85-4C27-8043-4B5864B3142B}" dt="2021-08-24T22:02:41.995" v="363" actId="20577"/>
          <ac:spMkLst>
            <pc:docMk/>
            <pc:sldMk cId="4047540406" sldId="268"/>
            <ac:spMk id="2" creationId="{4E56D13E-B69F-44D8-893D-B1613FEE7EC8}"/>
          </ac:spMkLst>
        </pc:spChg>
      </pc:sldChg>
      <pc:sldChg chg="modSp">
        <pc:chgData name="Peregoodoff, Rob" userId="S::rob.peregoodoff@ubc.ca::161f56cc-9f75-47fe-a514-c8a6bfc6e8eb" providerId="AD" clId="Web-{213057AD-1C85-4C27-8043-4B5864B3142B}" dt="2021-08-24T20:41:29.522" v="73" actId="20577"/>
        <pc:sldMkLst>
          <pc:docMk/>
          <pc:sldMk cId="2121281013" sldId="277"/>
        </pc:sldMkLst>
        <pc:spChg chg="mod">
          <ac:chgData name="Peregoodoff, Rob" userId="S::rob.peregoodoff@ubc.ca::161f56cc-9f75-47fe-a514-c8a6bfc6e8eb" providerId="AD" clId="Web-{213057AD-1C85-4C27-8043-4B5864B3142B}" dt="2021-08-24T20:41:29.522" v="73" actId="20577"/>
          <ac:spMkLst>
            <pc:docMk/>
            <pc:sldMk cId="2121281013" sldId="277"/>
            <ac:spMk id="3" creationId="{35C2A4F0-3787-4C4A-84C3-B999EE734183}"/>
          </ac:spMkLst>
        </pc:spChg>
      </pc:sldChg>
      <pc:sldChg chg="addSp modSp new">
        <pc:chgData name="Peregoodoff, Rob" userId="S::rob.peregoodoff@ubc.ca::161f56cc-9f75-47fe-a514-c8a6bfc6e8eb" providerId="AD" clId="Web-{213057AD-1C85-4C27-8043-4B5864B3142B}" dt="2021-08-24T22:09:49.626" v="464" actId="20577"/>
        <pc:sldMkLst>
          <pc:docMk/>
          <pc:sldMk cId="2409541567" sldId="279"/>
        </pc:sldMkLst>
        <pc:spChg chg="mod">
          <ac:chgData name="Peregoodoff, Rob" userId="S::rob.peregoodoff@ubc.ca::161f56cc-9f75-47fe-a514-c8a6bfc6e8eb" providerId="AD" clId="Web-{213057AD-1C85-4C27-8043-4B5864B3142B}" dt="2021-08-24T22:04:21.856" v="379" actId="20577"/>
          <ac:spMkLst>
            <pc:docMk/>
            <pc:sldMk cId="2409541567" sldId="279"/>
            <ac:spMk id="2" creationId="{E904255C-7411-4FF3-9904-2F55E4A6FF06}"/>
          </ac:spMkLst>
        </pc:spChg>
        <pc:spChg chg="mod">
          <ac:chgData name="Peregoodoff, Rob" userId="S::rob.peregoodoff@ubc.ca::161f56cc-9f75-47fe-a514-c8a6bfc6e8eb" providerId="AD" clId="Web-{213057AD-1C85-4C27-8043-4B5864B3142B}" dt="2021-08-24T22:09:49.626" v="464" actId="20577"/>
          <ac:spMkLst>
            <pc:docMk/>
            <pc:sldMk cId="2409541567" sldId="279"/>
            <ac:spMk id="3" creationId="{480FA767-97D0-4E06-8984-6DE20C2BE765}"/>
          </ac:spMkLst>
        </pc:spChg>
        <pc:picChg chg="add mod">
          <ac:chgData name="Peregoodoff, Rob" userId="S::rob.peregoodoff@ubc.ca::161f56cc-9f75-47fe-a514-c8a6bfc6e8eb" providerId="AD" clId="Web-{213057AD-1C85-4C27-8043-4B5864B3142B}" dt="2021-08-24T22:07:34.405" v="416" actId="1076"/>
          <ac:picMkLst>
            <pc:docMk/>
            <pc:sldMk cId="2409541567" sldId="279"/>
            <ac:picMk id="4" creationId="{56ACB91C-A582-46C3-8127-3EAEEBB513C5}"/>
          </ac:picMkLst>
        </pc:picChg>
        <pc:picChg chg="add mod">
          <ac:chgData name="Peregoodoff, Rob" userId="S::rob.peregoodoff@ubc.ca::161f56cc-9f75-47fe-a514-c8a6bfc6e8eb" providerId="AD" clId="Web-{213057AD-1C85-4C27-8043-4B5864B3142B}" dt="2021-08-24T22:07:29.311" v="415" actId="1076"/>
          <ac:picMkLst>
            <pc:docMk/>
            <pc:sldMk cId="2409541567" sldId="279"/>
            <ac:picMk id="5" creationId="{73A7D34A-C590-4226-AFC1-C6070C76DF78}"/>
          </ac:picMkLst>
        </pc:picChg>
      </pc:sldChg>
    </pc:docChg>
  </pc:docChgLst>
  <pc:docChgLst>
    <pc:chgData name="Bird, Jonathan" userId="S::jonathan.bird@ubc.ca::359b2058-5383-4c14-86f8-7b68cf98f7ba" providerId="AD" clId="Web-{F4FEDF2C-7D16-49AC-8BFB-DDDF421E79BF}"/>
    <pc:docChg chg="addSld modSld">
      <pc:chgData name="Bird, Jonathan" userId="S::jonathan.bird@ubc.ca::359b2058-5383-4c14-86f8-7b68cf98f7ba" providerId="AD" clId="Web-{F4FEDF2C-7D16-49AC-8BFB-DDDF421E79BF}" dt="2021-08-25T17:19:22.635" v="149" actId="20577"/>
      <pc:docMkLst>
        <pc:docMk/>
      </pc:docMkLst>
      <pc:sldChg chg="modSp new">
        <pc:chgData name="Bird, Jonathan" userId="S::jonathan.bird@ubc.ca::359b2058-5383-4c14-86f8-7b68cf98f7ba" providerId="AD" clId="Web-{F4FEDF2C-7D16-49AC-8BFB-DDDF421E79BF}" dt="2021-08-25T17:19:22.635" v="149" actId="20577"/>
        <pc:sldMkLst>
          <pc:docMk/>
          <pc:sldMk cId="2132003384" sldId="280"/>
        </pc:sldMkLst>
        <pc:spChg chg="mod">
          <ac:chgData name="Bird, Jonathan" userId="S::jonathan.bird@ubc.ca::359b2058-5383-4c14-86f8-7b68cf98f7ba" providerId="AD" clId="Web-{F4FEDF2C-7D16-49AC-8BFB-DDDF421E79BF}" dt="2021-08-25T17:14:00.960" v="22" actId="20577"/>
          <ac:spMkLst>
            <pc:docMk/>
            <pc:sldMk cId="2132003384" sldId="280"/>
            <ac:spMk id="2" creationId="{F59B47B7-0C5B-434D-B58A-E55309BB2E54}"/>
          </ac:spMkLst>
        </pc:spChg>
        <pc:spChg chg="mod">
          <ac:chgData name="Bird, Jonathan" userId="S::jonathan.bird@ubc.ca::359b2058-5383-4c14-86f8-7b68cf98f7ba" providerId="AD" clId="Web-{F4FEDF2C-7D16-49AC-8BFB-DDDF421E79BF}" dt="2021-08-25T17:19:22.635" v="149" actId="20577"/>
          <ac:spMkLst>
            <pc:docMk/>
            <pc:sldMk cId="2132003384" sldId="280"/>
            <ac:spMk id="3" creationId="{2EB2E960-670D-48B8-B793-AE793B06AD20}"/>
          </ac:spMkLst>
        </pc:spChg>
      </pc:sldChg>
    </pc:docChg>
  </pc:docChgLst>
  <pc:docChgLst>
    <pc:chgData name="Peregoodoff, Rob" userId="S::rob.peregoodoff@ubc.ca::161f56cc-9f75-47fe-a514-c8a6bfc6e8eb" providerId="AD" clId="Web-{478B560D-7489-4D41-8684-B88CC82541B8}"/>
    <pc:docChg chg="modSld">
      <pc:chgData name="Peregoodoff, Rob" userId="S::rob.peregoodoff@ubc.ca::161f56cc-9f75-47fe-a514-c8a6bfc6e8eb" providerId="AD" clId="Web-{478B560D-7489-4D41-8684-B88CC82541B8}" dt="2021-08-17T15:21:03.292" v="75" actId="20577"/>
      <pc:docMkLst>
        <pc:docMk/>
      </pc:docMkLst>
      <pc:sldChg chg="modSp">
        <pc:chgData name="Peregoodoff, Rob" userId="S::rob.peregoodoff@ubc.ca::161f56cc-9f75-47fe-a514-c8a6bfc6e8eb" providerId="AD" clId="Web-{478B560D-7489-4D41-8684-B88CC82541B8}" dt="2021-08-17T15:21:03.292" v="75" actId="20577"/>
        <pc:sldMkLst>
          <pc:docMk/>
          <pc:sldMk cId="3344259002" sldId="261"/>
        </pc:sldMkLst>
        <pc:spChg chg="mod">
          <ac:chgData name="Peregoodoff, Rob" userId="S::rob.peregoodoff@ubc.ca::161f56cc-9f75-47fe-a514-c8a6bfc6e8eb" providerId="AD" clId="Web-{478B560D-7489-4D41-8684-B88CC82541B8}" dt="2021-08-17T15:21:03.292" v="75" actId="20577"/>
          <ac:spMkLst>
            <pc:docMk/>
            <pc:sldMk cId="3344259002" sldId="261"/>
            <ac:spMk id="2" creationId="{A94B8163-0E0B-48A2-974F-713DE97FAD90}"/>
          </ac:spMkLst>
        </pc:spChg>
        <pc:spChg chg="mod">
          <ac:chgData name="Peregoodoff, Rob" userId="S::rob.peregoodoff@ubc.ca::161f56cc-9f75-47fe-a514-c8a6bfc6e8eb" providerId="AD" clId="Web-{478B560D-7489-4D41-8684-B88CC82541B8}" dt="2021-08-17T15:20:54.635" v="66" actId="20577"/>
          <ac:spMkLst>
            <pc:docMk/>
            <pc:sldMk cId="3344259002" sldId="261"/>
            <ac:spMk id="3" creationId="{BB7806DC-29BF-4738-8E9B-D608F92DBDCE}"/>
          </ac:spMkLst>
        </pc:spChg>
      </pc:sldChg>
    </pc:docChg>
  </pc:docChgLst>
  <pc:docChgLst>
    <pc:chgData name="Stockdale, Jamie" userId="S::jamie.stockdale@ubc.ca::ddd19f5d-3f6c-4075-9d10-dc7894841f7e" providerId="AD" clId="Web-{97E24E08-75C4-4182-B391-C1ABF3EC3C37}"/>
    <pc:docChg chg="addSld modSld">
      <pc:chgData name="Stockdale, Jamie" userId="S::jamie.stockdale@ubc.ca::ddd19f5d-3f6c-4075-9d10-dc7894841f7e" providerId="AD" clId="Web-{97E24E08-75C4-4182-B391-C1ABF3EC3C37}" dt="2021-08-18T20:12:04.342" v="586" actId="20577"/>
      <pc:docMkLst>
        <pc:docMk/>
      </pc:docMkLst>
      <pc:sldChg chg="modSp">
        <pc:chgData name="Stockdale, Jamie" userId="S::jamie.stockdale@ubc.ca::ddd19f5d-3f6c-4075-9d10-dc7894841f7e" providerId="AD" clId="Web-{97E24E08-75C4-4182-B391-C1ABF3EC3C37}" dt="2021-08-18T20:12:04.342" v="586" actId="20577"/>
        <pc:sldMkLst>
          <pc:docMk/>
          <pc:sldMk cId="1108873937" sldId="267"/>
        </pc:sldMkLst>
        <pc:spChg chg="mod">
          <ac:chgData name="Stockdale, Jamie" userId="S::jamie.stockdale@ubc.ca::ddd19f5d-3f6c-4075-9d10-dc7894841f7e" providerId="AD" clId="Web-{97E24E08-75C4-4182-B391-C1ABF3EC3C37}" dt="2021-08-18T20:08:37.130" v="293" actId="20577"/>
          <ac:spMkLst>
            <pc:docMk/>
            <pc:sldMk cId="1108873937" sldId="267"/>
            <ac:spMk id="2" creationId="{F1509FD0-1FBC-48BC-8DB2-6986F58983E7}"/>
          </ac:spMkLst>
        </pc:spChg>
        <pc:spChg chg="mod">
          <ac:chgData name="Stockdale, Jamie" userId="S::jamie.stockdale@ubc.ca::ddd19f5d-3f6c-4075-9d10-dc7894841f7e" providerId="AD" clId="Web-{97E24E08-75C4-4182-B391-C1ABF3EC3C37}" dt="2021-08-18T20:12:04.342" v="586" actId="20577"/>
          <ac:spMkLst>
            <pc:docMk/>
            <pc:sldMk cId="1108873937" sldId="267"/>
            <ac:spMk id="3" creationId="{A9118C5C-9729-4D23-953C-B14034ED4239}"/>
          </ac:spMkLst>
        </pc:spChg>
      </pc:sldChg>
      <pc:sldChg chg="modSp">
        <pc:chgData name="Stockdale, Jamie" userId="S::jamie.stockdale@ubc.ca::ddd19f5d-3f6c-4075-9d10-dc7894841f7e" providerId="AD" clId="Web-{97E24E08-75C4-4182-B391-C1ABF3EC3C37}" dt="2021-08-18T20:05:43.155" v="286" actId="20577"/>
        <pc:sldMkLst>
          <pc:docMk/>
          <pc:sldMk cId="2612578268" sldId="270"/>
        </pc:sldMkLst>
        <pc:spChg chg="mod">
          <ac:chgData name="Stockdale, Jamie" userId="S::jamie.stockdale@ubc.ca::ddd19f5d-3f6c-4075-9d10-dc7894841f7e" providerId="AD" clId="Web-{97E24E08-75C4-4182-B391-C1ABF3EC3C37}" dt="2021-08-18T20:05:43.155" v="286" actId="20577"/>
          <ac:spMkLst>
            <pc:docMk/>
            <pc:sldMk cId="2612578268" sldId="270"/>
            <ac:spMk id="3" creationId="{EAAD1D56-D6B8-4A8F-B208-C09CB7855CE2}"/>
          </ac:spMkLst>
        </pc:spChg>
      </pc:sldChg>
      <pc:sldChg chg="modSp add replId">
        <pc:chgData name="Stockdale, Jamie" userId="S::jamie.stockdale@ubc.ca::ddd19f5d-3f6c-4075-9d10-dc7894841f7e" providerId="AD" clId="Web-{97E24E08-75C4-4182-B391-C1ABF3EC3C37}" dt="2021-08-18T20:07:53.848" v="288" actId="20577"/>
        <pc:sldMkLst>
          <pc:docMk/>
          <pc:sldMk cId="36307611" sldId="271"/>
        </pc:sldMkLst>
        <pc:spChg chg="mod">
          <ac:chgData name="Stockdale, Jamie" userId="S::jamie.stockdale@ubc.ca::ddd19f5d-3f6c-4075-9d10-dc7894841f7e" providerId="AD" clId="Web-{97E24E08-75C4-4182-B391-C1ABF3EC3C37}" dt="2021-08-18T20:07:53.848" v="288" actId="20577"/>
          <ac:spMkLst>
            <pc:docMk/>
            <pc:sldMk cId="36307611" sldId="271"/>
            <ac:spMk id="2" creationId="{4E56D13E-B69F-44D8-893D-B1613FEE7EC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98FB2-5DAB-42EB-9CE9-727E777814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2672ED7-B00C-4A46-8504-B3DEF2EE0B24}">
      <dgm:prSet/>
      <dgm:spPr/>
      <dgm:t>
        <a:bodyPr/>
        <a:lstStyle/>
        <a:p>
          <a:r>
            <a:rPr lang="en-US"/>
            <a:t>"How do I know if someone in my class is absent?"</a:t>
          </a:r>
        </a:p>
      </dgm:t>
    </dgm:pt>
    <dgm:pt modelId="{EEFE7D28-8129-4AEF-A99E-7BB17BBF7719}" type="parTrans" cxnId="{01567321-E560-4179-9A9E-07719291EDC0}">
      <dgm:prSet/>
      <dgm:spPr/>
      <dgm:t>
        <a:bodyPr/>
        <a:lstStyle/>
        <a:p>
          <a:endParaRPr lang="en-US"/>
        </a:p>
      </dgm:t>
    </dgm:pt>
    <dgm:pt modelId="{0282A54F-746E-4321-B908-6F28B55A43F8}" type="sibTrans" cxnId="{01567321-E560-4179-9A9E-07719291EDC0}">
      <dgm:prSet/>
      <dgm:spPr/>
      <dgm:t>
        <a:bodyPr/>
        <a:lstStyle/>
        <a:p>
          <a:endParaRPr lang="en-US"/>
        </a:p>
      </dgm:t>
    </dgm:pt>
    <dgm:pt modelId="{49097DBC-91F9-44EE-8F51-78025EFCD4EE}">
      <dgm:prSet/>
      <dgm:spPr/>
      <dgm:t>
        <a:bodyPr/>
        <a:lstStyle/>
        <a:p>
          <a:r>
            <a:rPr lang="en-US"/>
            <a:t>No need as the recording is automatic. Push the decision downstream as to when/how/to whom to circulate</a:t>
          </a:r>
        </a:p>
      </dgm:t>
    </dgm:pt>
    <dgm:pt modelId="{9AA3B581-628C-499E-AA26-2FFCBE749754}" type="parTrans" cxnId="{893DC0C7-BC46-4438-A278-B8DCB1606FE3}">
      <dgm:prSet/>
      <dgm:spPr/>
      <dgm:t>
        <a:bodyPr/>
        <a:lstStyle/>
        <a:p>
          <a:endParaRPr lang="en-US"/>
        </a:p>
      </dgm:t>
    </dgm:pt>
    <dgm:pt modelId="{9C0090D5-A95F-46E1-A68F-C0C470D6ADA8}" type="sibTrans" cxnId="{893DC0C7-BC46-4438-A278-B8DCB1606FE3}">
      <dgm:prSet/>
      <dgm:spPr/>
      <dgm:t>
        <a:bodyPr/>
        <a:lstStyle/>
        <a:p>
          <a:endParaRPr lang="en-US"/>
        </a:p>
      </dgm:t>
    </dgm:pt>
    <dgm:pt modelId="{15597B64-780B-43FC-91A3-B39B5DD2F71F}">
      <dgm:prSet/>
      <dgm:spPr/>
      <dgm:t>
        <a:bodyPr/>
        <a:lstStyle/>
        <a:p>
          <a:r>
            <a:rPr lang="en-US"/>
            <a:t>"How can I make sure students are not intentionally missing classes because they know there are recordings available?"</a:t>
          </a:r>
        </a:p>
      </dgm:t>
    </dgm:pt>
    <dgm:pt modelId="{F3B6F9B5-8AA9-4BD8-B471-96B501A6A5AE}" type="parTrans" cxnId="{E02E9FCB-5692-44F3-BB97-DF24236B0D9C}">
      <dgm:prSet/>
      <dgm:spPr/>
      <dgm:t>
        <a:bodyPr/>
        <a:lstStyle/>
        <a:p>
          <a:endParaRPr lang="en-US"/>
        </a:p>
      </dgm:t>
    </dgm:pt>
    <dgm:pt modelId="{D2446B44-1B1E-40DA-A041-56EBCEE33C4D}" type="sibTrans" cxnId="{E02E9FCB-5692-44F3-BB97-DF24236B0D9C}">
      <dgm:prSet/>
      <dgm:spPr/>
      <dgm:t>
        <a:bodyPr/>
        <a:lstStyle/>
        <a:p>
          <a:endParaRPr lang="en-US"/>
        </a:p>
      </dgm:t>
    </dgm:pt>
    <dgm:pt modelId="{7005E4BE-F8A2-491C-8B43-9A0325BB00D3}">
      <dgm:prSet/>
      <dgm:spPr/>
      <dgm:t>
        <a:bodyPr/>
        <a:lstStyle/>
        <a:p>
          <a:r>
            <a:rPr lang="en-US"/>
            <a:t>Distribute recordings privately to those students absent via Canvas email or FSC</a:t>
          </a:r>
        </a:p>
      </dgm:t>
    </dgm:pt>
    <dgm:pt modelId="{DF8DA67D-3205-42D8-8849-5D74F74B69F4}" type="parTrans" cxnId="{6FCD6AFC-ED25-44C4-9C86-49868C5276AA}">
      <dgm:prSet/>
      <dgm:spPr/>
      <dgm:t>
        <a:bodyPr/>
        <a:lstStyle/>
        <a:p>
          <a:endParaRPr lang="en-US"/>
        </a:p>
      </dgm:t>
    </dgm:pt>
    <dgm:pt modelId="{166C1F3E-70A0-454F-ACCA-E1DBDA2F1131}" type="sibTrans" cxnId="{6FCD6AFC-ED25-44C4-9C86-49868C5276AA}">
      <dgm:prSet/>
      <dgm:spPr/>
      <dgm:t>
        <a:bodyPr/>
        <a:lstStyle/>
        <a:p>
          <a:endParaRPr lang="en-US"/>
        </a:p>
      </dgm:t>
    </dgm:pt>
    <dgm:pt modelId="{BF7E9F9E-1F6E-4ED8-B23D-D73BBE4E1C07}">
      <dgm:prSet/>
      <dgm:spPr/>
      <dgm:t>
        <a:bodyPr/>
        <a:lstStyle/>
        <a:p>
          <a:r>
            <a:rPr lang="en-US"/>
            <a:t>"What if all of my students want to see the recordings?"</a:t>
          </a:r>
        </a:p>
      </dgm:t>
    </dgm:pt>
    <dgm:pt modelId="{F280879F-8F48-41F6-91AC-B89768760A26}" type="parTrans" cxnId="{E21C3DE6-E104-4421-848E-3EA775E7878E}">
      <dgm:prSet/>
      <dgm:spPr/>
      <dgm:t>
        <a:bodyPr/>
        <a:lstStyle/>
        <a:p>
          <a:endParaRPr lang="en-US"/>
        </a:p>
      </dgm:t>
    </dgm:pt>
    <dgm:pt modelId="{9BBF4D8B-49F1-4E8D-9D6B-750A144C886B}" type="sibTrans" cxnId="{E21C3DE6-E104-4421-848E-3EA775E7878E}">
      <dgm:prSet/>
      <dgm:spPr/>
      <dgm:t>
        <a:bodyPr/>
        <a:lstStyle/>
        <a:p>
          <a:endParaRPr lang="en-US"/>
        </a:p>
      </dgm:t>
    </dgm:pt>
    <dgm:pt modelId="{914501CC-2959-4004-A83A-C0B70EACC150}">
      <dgm:prSet/>
      <dgm:spPr/>
      <dgm:t>
        <a:bodyPr/>
        <a:lstStyle/>
        <a:p>
          <a:r>
            <a:rPr lang="en-US"/>
            <a:t>Consider posting all recordings to your Canvas course 1 (?) week prior to midterms and final exams (if applicable) for all students</a:t>
          </a:r>
        </a:p>
      </dgm:t>
    </dgm:pt>
    <dgm:pt modelId="{B33E8089-5E98-4E83-8D55-99EF31C6421E}" type="parTrans" cxnId="{230B8B2E-A09A-4B80-A685-9DE5A23D346C}">
      <dgm:prSet/>
      <dgm:spPr/>
      <dgm:t>
        <a:bodyPr/>
        <a:lstStyle/>
        <a:p>
          <a:endParaRPr lang="en-US"/>
        </a:p>
      </dgm:t>
    </dgm:pt>
    <dgm:pt modelId="{CDC7701E-0A98-490D-91D1-9FC7981C9B9C}" type="sibTrans" cxnId="{230B8B2E-A09A-4B80-A685-9DE5A23D346C}">
      <dgm:prSet/>
      <dgm:spPr/>
      <dgm:t>
        <a:bodyPr/>
        <a:lstStyle/>
        <a:p>
          <a:endParaRPr lang="en-US"/>
        </a:p>
      </dgm:t>
    </dgm:pt>
    <dgm:pt modelId="{2F996789-07CA-4332-BACC-EF2C3DA030CB}" type="pres">
      <dgm:prSet presAssocID="{03698FB2-5DAB-42EB-9CE9-727E777814FA}" presName="root" presStyleCnt="0">
        <dgm:presLayoutVars>
          <dgm:dir/>
          <dgm:resizeHandles val="exact"/>
        </dgm:presLayoutVars>
      </dgm:prSet>
      <dgm:spPr/>
    </dgm:pt>
    <dgm:pt modelId="{E5065180-E030-40BC-9C67-92CAFEB934B0}" type="pres">
      <dgm:prSet presAssocID="{C2672ED7-B00C-4A46-8504-B3DEF2EE0B24}" presName="compNode" presStyleCnt="0"/>
      <dgm:spPr/>
    </dgm:pt>
    <dgm:pt modelId="{958078CB-83CC-4B55-BB1E-6E57C9DD9A1B}" type="pres">
      <dgm:prSet presAssocID="{C2672ED7-B00C-4A46-8504-B3DEF2EE0B24}" presName="bgRect" presStyleLbl="bgShp" presStyleIdx="0" presStyleCnt="3"/>
      <dgm:spPr/>
    </dgm:pt>
    <dgm:pt modelId="{3E7A0F49-649B-4857-95B1-48F9B5E33127}" type="pres">
      <dgm:prSet presAssocID="{C2672ED7-B00C-4A46-8504-B3DEF2EE0B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A81EF988-9D79-4A84-99CA-19BB0E96CD62}" type="pres">
      <dgm:prSet presAssocID="{C2672ED7-B00C-4A46-8504-B3DEF2EE0B24}" presName="spaceRect" presStyleCnt="0"/>
      <dgm:spPr/>
    </dgm:pt>
    <dgm:pt modelId="{DB3C4435-ABA3-433E-A980-95DE001B5CC5}" type="pres">
      <dgm:prSet presAssocID="{C2672ED7-B00C-4A46-8504-B3DEF2EE0B24}" presName="parTx" presStyleLbl="revTx" presStyleIdx="0" presStyleCnt="6">
        <dgm:presLayoutVars>
          <dgm:chMax val="0"/>
          <dgm:chPref val="0"/>
        </dgm:presLayoutVars>
      </dgm:prSet>
      <dgm:spPr/>
    </dgm:pt>
    <dgm:pt modelId="{301674DA-7461-40C8-BE2F-EB604B795B4C}" type="pres">
      <dgm:prSet presAssocID="{C2672ED7-B00C-4A46-8504-B3DEF2EE0B24}" presName="desTx" presStyleLbl="revTx" presStyleIdx="1" presStyleCnt="6">
        <dgm:presLayoutVars/>
      </dgm:prSet>
      <dgm:spPr/>
    </dgm:pt>
    <dgm:pt modelId="{D6244BBE-8D52-470E-909D-629209C2BE59}" type="pres">
      <dgm:prSet presAssocID="{0282A54F-746E-4321-B908-6F28B55A43F8}" presName="sibTrans" presStyleCnt="0"/>
      <dgm:spPr/>
    </dgm:pt>
    <dgm:pt modelId="{227F2539-CB70-45B6-AF3C-4D4B238D9DEA}" type="pres">
      <dgm:prSet presAssocID="{15597B64-780B-43FC-91A3-B39B5DD2F71F}" presName="compNode" presStyleCnt="0"/>
      <dgm:spPr/>
    </dgm:pt>
    <dgm:pt modelId="{5E5C37FE-1F71-4726-9919-0162913799F5}" type="pres">
      <dgm:prSet presAssocID="{15597B64-780B-43FC-91A3-B39B5DD2F71F}" presName="bgRect" presStyleLbl="bgShp" presStyleIdx="1" presStyleCnt="3"/>
      <dgm:spPr/>
    </dgm:pt>
    <dgm:pt modelId="{65ED0C2B-B5B6-4B40-818F-2B4FB0ECAB18}" type="pres">
      <dgm:prSet presAssocID="{15597B64-780B-43FC-91A3-B39B5DD2F7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04DAF91-DCE3-43E3-B4BD-9BD4AF94A305}" type="pres">
      <dgm:prSet presAssocID="{15597B64-780B-43FC-91A3-B39B5DD2F71F}" presName="spaceRect" presStyleCnt="0"/>
      <dgm:spPr/>
    </dgm:pt>
    <dgm:pt modelId="{35CFA491-EED8-4449-98AF-12BA19EA87BA}" type="pres">
      <dgm:prSet presAssocID="{15597B64-780B-43FC-91A3-B39B5DD2F71F}" presName="parTx" presStyleLbl="revTx" presStyleIdx="2" presStyleCnt="6">
        <dgm:presLayoutVars>
          <dgm:chMax val="0"/>
          <dgm:chPref val="0"/>
        </dgm:presLayoutVars>
      </dgm:prSet>
      <dgm:spPr/>
    </dgm:pt>
    <dgm:pt modelId="{33B2E651-BE3D-44C7-8359-2D908285CC69}" type="pres">
      <dgm:prSet presAssocID="{15597B64-780B-43FC-91A3-B39B5DD2F71F}" presName="desTx" presStyleLbl="revTx" presStyleIdx="3" presStyleCnt="6">
        <dgm:presLayoutVars/>
      </dgm:prSet>
      <dgm:spPr/>
    </dgm:pt>
    <dgm:pt modelId="{1178B862-D771-4CEB-A0F7-68C3876F92F4}" type="pres">
      <dgm:prSet presAssocID="{D2446B44-1B1E-40DA-A041-56EBCEE33C4D}" presName="sibTrans" presStyleCnt="0"/>
      <dgm:spPr/>
    </dgm:pt>
    <dgm:pt modelId="{49BC1226-E1AF-4BEF-9BE9-F7FD69EC65FE}" type="pres">
      <dgm:prSet presAssocID="{BF7E9F9E-1F6E-4ED8-B23D-D73BBE4E1C07}" presName="compNode" presStyleCnt="0"/>
      <dgm:spPr/>
    </dgm:pt>
    <dgm:pt modelId="{B2B30564-66B3-420A-A9AF-68AEA28729B3}" type="pres">
      <dgm:prSet presAssocID="{BF7E9F9E-1F6E-4ED8-B23D-D73BBE4E1C07}" presName="bgRect" presStyleLbl="bgShp" presStyleIdx="2" presStyleCnt="3"/>
      <dgm:spPr/>
    </dgm:pt>
    <dgm:pt modelId="{3B524B39-58C7-4C8E-9739-57406949670C}" type="pres">
      <dgm:prSet presAssocID="{BF7E9F9E-1F6E-4ED8-B23D-D73BBE4E1C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mages"/>
        </a:ext>
      </dgm:extLst>
    </dgm:pt>
    <dgm:pt modelId="{3536B7AC-6DEC-451D-83FC-380F09959D2D}" type="pres">
      <dgm:prSet presAssocID="{BF7E9F9E-1F6E-4ED8-B23D-D73BBE4E1C07}" presName="spaceRect" presStyleCnt="0"/>
      <dgm:spPr/>
    </dgm:pt>
    <dgm:pt modelId="{4B615F2A-E08F-414C-B5CB-1D368225AA08}" type="pres">
      <dgm:prSet presAssocID="{BF7E9F9E-1F6E-4ED8-B23D-D73BBE4E1C07}" presName="parTx" presStyleLbl="revTx" presStyleIdx="4" presStyleCnt="6">
        <dgm:presLayoutVars>
          <dgm:chMax val="0"/>
          <dgm:chPref val="0"/>
        </dgm:presLayoutVars>
      </dgm:prSet>
      <dgm:spPr/>
    </dgm:pt>
    <dgm:pt modelId="{1F4E05C2-B9C3-45B3-BAED-3B1048FB3E0C}" type="pres">
      <dgm:prSet presAssocID="{BF7E9F9E-1F6E-4ED8-B23D-D73BBE4E1C07}" presName="desTx" presStyleLbl="revTx" presStyleIdx="5" presStyleCnt="6">
        <dgm:presLayoutVars/>
      </dgm:prSet>
      <dgm:spPr/>
    </dgm:pt>
  </dgm:ptLst>
  <dgm:cxnLst>
    <dgm:cxn modelId="{01567321-E560-4179-9A9E-07719291EDC0}" srcId="{03698FB2-5DAB-42EB-9CE9-727E777814FA}" destId="{C2672ED7-B00C-4A46-8504-B3DEF2EE0B24}" srcOrd="0" destOrd="0" parTransId="{EEFE7D28-8129-4AEF-A99E-7BB17BBF7719}" sibTransId="{0282A54F-746E-4321-B908-6F28B55A43F8}"/>
    <dgm:cxn modelId="{230B8B2E-A09A-4B80-A685-9DE5A23D346C}" srcId="{BF7E9F9E-1F6E-4ED8-B23D-D73BBE4E1C07}" destId="{914501CC-2959-4004-A83A-C0B70EACC150}" srcOrd="0" destOrd="0" parTransId="{B33E8089-5E98-4E83-8D55-99EF31C6421E}" sibTransId="{CDC7701E-0A98-490D-91D1-9FC7981C9B9C}"/>
    <dgm:cxn modelId="{DAACD12E-7614-4512-9FF9-53995CD63D3C}" type="presOf" srcId="{BF7E9F9E-1F6E-4ED8-B23D-D73BBE4E1C07}" destId="{4B615F2A-E08F-414C-B5CB-1D368225AA08}" srcOrd="0" destOrd="0" presId="urn:microsoft.com/office/officeart/2018/2/layout/IconVerticalSolidList"/>
    <dgm:cxn modelId="{51A81E85-1AB4-4A2D-BC3E-D078EB251D3D}" type="presOf" srcId="{7005E4BE-F8A2-491C-8B43-9A0325BB00D3}" destId="{33B2E651-BE3D-44C7-8359-2D908285CC69}" srcOrd="0" destOrd="0" presId="urn:microsoft.com/office/officeart/2018/2/layout/IconVerticalSolidList"/>
    <dgm:cxn modelId="{628E0297-3844-4630-B3B3-9FB63503CF2E}" type="presOf" srcId="{15597B64-780B-43FC-91A3-B39B5DD2F71F}" destId="{35CFA491-EED8-4449-98AF-12BA19EA87BA}" srcOrd="0" destOrd="0" presId="urn:microsoft.com/office/officeart/2018/2/layout/IconVerticalSolidList"/>
    <dgm:cxn modelId="{6A60D4B3-983A-44C5-AE50-60175500D56C}" type="presOf" srcId="{914501CC-2959-4004-A83A-C0B70EACC150}" destId="{1F4E05C2-B9C3-45B3-BAED-3B1048FB3E0C}" srcOrd="0" destOrd="0" presId="urn:microsoft.com/office/officeart/2018/2/layout/IconVerticalSolidList"/>
    <dgm:cxn modelId="{7706EFC3-78D6-4743-AEC3-95342639FD5C}" type="presOf" srcId="{03698FB2-5DAB-42EB-9CE9-727E777814FA}" destId="{2F996789-07CA-4332-BACC-EF2C3DA030CB}" srcOrd="0" destOrd="0" presId="urn:microsoft.com/office/officeart/2018/2/layout/IconVerticalSolidList"/>
    <dgm:cxn modelId="{893DC0C7-BC46-4438-A278-B8DCB1606FE3}" srcId="{C2672ED7-B00C-4A46-8504-B3DEF2EE0B24}" destId="{49097DBC-91F9-44EE-8F51-78025EFCD4EE}" srcOrd="0" destOrd="0" parTransId="{9AA3B581-628C-499E-AA26-2FFCBE749754}" sibTransId="{9C0090D5-A95F-46E1-A68F-C0C470D6ADA8}"/>
    <dgm:cxn modelId="{E02E9FCB-5692-44F3-BB97-DF24236B0D9C}" srcId="{03698FB2-5DAB-42EB-9CE9-727E777814FA}" destId="{15597B64-780B-43FC-91A3-B39B5DD2F71F}" srcOrd="1" destOrd="0" parTransId="{F3B6F9B5-8AA9-4BD8-B471-96B501A6A5AE}" sibTransId="{D2446B44-1B1E-40DA-A041-56EBCEE33C4D}"/>
    <dgm:cxn modelId="{660A68D6-5435-406A-BEA2-0B32B254DCCC}" type="presOf" srcId="{49097DBC-91F9-44EE-8F51-78025EFCD4EE}" destId="{301674DA-7461-40C8-BE2F-EB604B795B4C}" srcOrd="0" destOrd="0" presId="urn:microsoft.com/office/officeart/2018/2/layout/IconVerticalSolidList"/>
    <dgm:cxn modelId="{E21C3DE6-E104-4421-848E-3EA775E7878E}" srcId="{03698FB2-5DAB-42EB-9CE9-727E777814FA}" destId="{BF7E9F9E-1F6E-4ED8-B23D-D73BBE4E1C07}" srcOrd="2" destOrd="0" parTransId="{F280879F-8F48-41F6-91AC-B89768760A26}" sibTransId="{9BBF4D8B-49F1-4E8D-9D6B-750A144C886B}"/>
    <dgm:cxn modelId="{B9FD98EF-5FDA-4BA3-A358-293C70A7D3F2}" type="presOf" srcId="{C2672ED7-B00C-4A46-8504-B3DEF2EE0B24}" destId="{DB3C4435-ABA3-433E-A980-95DE001B5CC5}" srcOrd="0" destOrd="0" presId="urn:microsoft.com/office/officeart/2018/2/layout/IconVerticalSolidList"/>
    <dgm:cxn modelId="{6FCD6AFC-ED25-44C4-9C86-49868C5276AA}" srcId="{15597B64-780B-43FC-91A3-B39B5DD2F71F}" destId="{7005E4BE-F8A2-491C-8B43-9A0325BB00D3}" srcOrd="0" destOrd="0" parTransId="{DF8DA67D-3205-42D8-8849-5D74F74B69F4}" sibTransId="{166C1F3E-70A0-454F-ACCA-E1DBDA2F1131}"/>
    <dgm:cxn modelId="{DA630CFC-BCE3-4BCD-8AFA-D00DE7632560}" type="presParOf" srcId="{2F996789-07CA-4332-BACC-EF2C3DA030CB}" destId="{E5065180-E030-40BC-9C67-92CAFEB934B0}" srcOrd="0" destOrd="0" presId="urn:microsoft.com/office/officeart/2018/2/layout/IconVerticalSolidList"/>
    <dgm:cxn modelId="{C7DF3F4E-9C1B-420A-B266-92C6214495AE}" type="presParOf" srcId="{E5065180-E030-40BC-9C67-92CAFEB934B0}" destId="{958078CB-83CC-4B55-BB1E-6E57C9DD9A1B}" srcOrd="0" destOrd="0" presId="urn:microsoft.com/office/officeart/2018/2/layout/IconVerticalSolidList"/>
    <dgm:cxn modelId="{DC2ED017-C3DB-4920-B78E-6A3D7F612B82}" type="presParOf" srcId="{E5065180-E030-40BC-9C67-92CAFEB934B0}" destId="{3E7A0F49-649B-4857-95B1-48F9B5E33127}" srcOrd="1" destOrd="0" presId="urn:microsoft.com/office/officeart/2018/2/layout/IconVerticalSolidList"/>
    <dgm:cxn modelId="{D172DA35-B996-403C-8F16-5137DE90656E}" type="presParOf" srcId="{E5065180-E030-40BC-9C67-92CAFEB934B0}" destId="{A81EF988-9D79-4A84-99CA-19BB0E96CD62}" srcOrd="2" destOrd="0" presId="urn:microsoft.com/office/officeart/2018/2/layout/IconVerticalSolidList"/>
    <dgm:cxn modelId="{15BA678B-CACE-473B-8D80-1AC6348D1D2B}" type="presParOf" srcId="{E5065180-E030-40BC-9C67-92CAFEB934B0}" destId="{DB3C4435-ABA3-433E-A980-95DE001B5CC5}" srcOrd="3" destOrd="0" presId="urn:microsoft.com/office/officeart/2018/2/layout/IconVerticalSolidList"/>
    <dgm:cxn modelId="{8003D831-7626-4BF8-9458-B8C61FB731A5}" type="presParOf" srcId="{E5065180-E030-40BC-9C67-92CAFEB934B0}" destId="{301674DA-7461-40C8-BE2F-EB604B795B4C}" srcOrd="4" destOrd="0" presId="urn:microsoft.com/office/officeart/2018/2/layout/IconVerticalSolidList"/>
    <dgm:cxn modelId="{BEF6F32F-3E02-402F-9FE2-CDE6B4BFD7AA}" type="presParOf" srcId="{2F996789-07CA-4332-BACC-EF2C3DA030CB}" destId="{D6244BBE-8D52-470E-909D-629209C2BE59}" srcOrd="1" destOrd="0" presId="urn:microsoft.com/office/officeart/2018/2/layout/IconVerticalSolidList"/>
    <dgm:cxn modelId="{6E736236-FCF6-4B1C-8750-CD0B6B4FBBB4}" type="presParOf" srcId="{2F996789-07CA-4332-BACC-EF2C3DA030CB}" destId="{227F2539-CB70-45B6-AF3C-4D4B238D9DEA}" srcOrd="2" destOrd="0" presId="urn:microsoft.com/office/officeart/2018/2/layout/IconVerticalSolidList"/>
    <dgm:cxn modelId="{E6416C2F-745E-46B4-96CE-E4552E709BE0}" type="presParOf" srcId="{227F2539-CB70-45B6-AF3C-4D4B238D9DEA}" destId="{5E5C37FE-1F71-4726-9919-0162913799F5}" srcOrd="0" destOrd="0" presId="urn:microsoft.com/office/officeart/2018/2/layout/IconVerticalSolidList"/>
    <dgm:cxn modelId="{214E4049-A6D5-46E9-8859-58873BFD4D35}" type="presParOf" srcId="{227F2539-CB70-45B6-AF3C-4D4B238D9DEA}" destId="{65ED0C2B-B5B6-4B40-818F-2B4FB0ECAB18}" srcOrd="1" destOrd="0" presId="urn:microsoft.com/office/officeart/2018/2/layout/IconVerticalSolidList"/>
    <dgm:cxn modelId="{81D1876A-0D2A-435A-A490-3FBF25EACFAE}" type="presParOf" srcId="{227F2539-CB70-45B6-AF3C-4D4B238D9DEA}" destId="{A04DAF91-DCE3-43E3-B4BD-9BD4AF94A305}" srcOrd="2" destOrd="0" presId="urn:microsoft.com/office/officeart/2018/2/layout/IconVerticalSolidList"/>
    <dgm:cxn modelId="{B6EC2F8D-4906-4292-A46E-E8BEEEB1434A}" type="presParOf" srcId="{227F2539-CB70-45B6-AF3C-4D4B238D9DEA}" destId="{35CFA491-EED8-4449-98AF-12BA19EA87BA}" srcOrd="3" destOrd="0" presId="urn:microsoft.com/office/officeart/2018/2/layout/IconVerticalSolidList"/>
    <dgm:cxn modelId="{CB606BA4-F977-4FEB-948F-A812F5F2536B}" type="presParOf" srcId="{227F2539-CB70-45B6-AF3C-4D4B238D9DEA}" destId="{33B2E651-BE3D-44C7-8359-2D908285CC69}" srcOrd="4" destOrd="0" presId="urn:microsoft.com/office/officeart/2018/2/layout/IconVerticalSolidList"/>
    <dgm:cxn modelId="{3A9E00DD-2CC1-4DF4-B90E-343FF7201DC6}" type="presParOf" srcId="{2F996789-07CA-4332-BACC-EF2C3DA030CB}" destId="{1178B862-D771-4CEB-A0F7-68C3876F92F4}" srcOrd="3" destOrd="0" presId="urn:microsoft.com/office/officeart/2018/2/layout/IconVerticalSolidList"/>
    <dgm:cxn modelId="{07887A74-91EF-44C0-8D2D-4452C77A2D00}" type="presParOf" srcId="{2F996789-07CA-4332-BACC-EF2C3DA030CB}" destId="{49BC1226-E1AF-4BEF-9BE9-F7FD69EC65FE}" srcOrd="4" destOrd="0" presId="urn:microsoft.com/office/officeart/2018/2/layout/IconVerticalSolidList"/>
    <dgm:cxn modelId="{3B46FA41-8BF1-497F-BE53-30BB0D758931}" type="presParOf" srcId="{49BC1226-E1AF-4BEF-9BE9-F7FD69EC65FE}" destId="{B2B30564-66B3-420A-A9AF-68AEA28729B3}" srcOrd="0" destOrd="0" presId="urn:microsoft.com/office/officeart/2018/2/layout/IconVerticalSolidList"/>
    <dgm:cxn modelId="{8202123C-7DC6-44E1-B691-7085F73F281C}" type="presParOf" srcId="{49BC1226-E1AF-4BEF-9BE9-F7FD69EC65FE}" destId="{3B524B39-58C7-4C8E-9739-57406949670C}" srcOrd="1" destOrd="0" presId="urn:microsoft.com/office/officeart/2018/2/layout/IconVerticalSolidList"/>
    <dgm:cxn modelId="{79E6A0EE-1060-4239-8972-15F4AE0653BF}" type="presParOf" srcId="{49BC1226-E1AF-4BEF-9BE9-F7FD69EC65FE}" destId="{3536B7AC-6DEC-451D-83FC-380F09959D2D}" srcOrd="2" destOrd="0" presId="urn:microsoft.com/office/officeart/2018/2/layout/IconVerticalSolidList"/>
    <dgm:cxn modelId="{C4277FC2-8CAC-4F8A-9533-E93A6CBD970B}" type="presParOf" srcId="{49BC1226-E1AF-4BEF-9BE9-F7FD69EC65FE}" destId="{4B615F2A-E08F-414C-B5CB-1D368225AA08}" srcOrd="3" destOrd="0" presId="urn:microsoft.com/office/officeart/2018/2/layout/IconVerticalSolidList"/>
    <dgm:cxn modelId="{B66C26BB-E51B-4693-8D88-EAF554E48456}" type="presParOf" srcId="{49BC1226-E1AF-4BEF-9BE9-F7FD69EC65FE}" destId="{1F4E05C2-B9C3-45B3-BAED-3B1048FB3E0C}"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2E8E7-609D-421F-B61B-B6CE1284485D}"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2E375ED-A86D-41F4-863E-85577B722609}">
      <dgm:prSet/>
      <dgm:spPr/>
      <dgm:t>
        <a:bodyPr/>
        <a:lstStyle/>
        <a:p>
          <a:r>
            <a:rPr lang="en-US"/>
            <a:t>Simple Lecture – instructor audio with slides and doc cam</a:t>
          </a:r>
        </a:p>
      </dgm:t>
    </dgm:pt>
    <dgm:pt modelId="{78F4CB7D-5400-49A8-AF9D-87C2F7CFB283}" type="parTrans" cxnId="{57BF8917-8C7B-4721-97DF-43863E778733}">
      <dgm:prSet/>
      <dgm:spPr/>
      <dgm:t>
        <a:bodyPr/>
        <a:lstStyle/>
        <a:p>
          <a:endParaRPr lang="en-US"/>
        </a:p>
      </dgm:t>
    </dgm:pt>
    <dgm:pt modelId="{56066583-A73E-41FA-8D3B-A66FEDEE92D7}" type="sibTrans" cxnId="{57BF8917-8C7B-4721-97DF-43863E778733}">
      <dgm:prSet/>
      <dgm:spPr/>
      <dgm:t>
        <a:bodyPr/>
        <a:lstStyle/>
        <a:p>
          <a:endParaRPr lang="en-US"/>
        </a:p>
      </dgm:t>
    </dgm:pt>
    <dgm:pt modelId="{5CAEB73A-92A9-4F38-87D8-3FC77706A3F7}">
      <dgm:prSet/>
      <dgm:spPr/>
      <dgm:t>
        <a:bodyPr/>
        <a:lstStyle/>
        <a:p>
          <a:pPr rtl="0"/>
          <a:r>
            <a:rPr lang="en-US"/>
            <a:t>Lecture</a:t>
          </a:r>
          <a:r>
            <a:rPr lang="en-US">
              <a:latin typeface="Calibri Light" panose="020F0302020204030204"/>
            </a:rPr>
            <a:t> -</a:t>
          </a:r>
          <a:r>
            <a:rPr lang="en-US"/>
            <a:t> with student audio</a:t>
          </a:r>
        </a:p>
      </dgm:t>
    </dgm:pt>
    <dgm:pt modelId="{00671DB2-976E-4F3B-B47B-F10418CFEC19}" type="parTrans" cxnId="{4CEC6748-9CF1-4643-88B2-9B60904F632B}">
      <dgm:prSet/>
      <dgm:spPr/>
      <dgm:t>
        <a:bodyPr/>
        <a:lstStyle/>
        <a:p>
          <a:endParaRPr lang="en-US"/>
        </a:p>
      </dgm:t>
    </dgm:pt>
    <dgm:pt modelId="{ACEA9B78-A032-4069-9AA3-9ECC2E34534E}" type="sibTrans" cxnId="{4CEC6748-9CF1-4643-88B2-9B60904F632B}">
      <dgm:prSet/>
      <dgm:spPr/>
      <dgm:t>
        <a:bodyPr/>
        <a:lstStyle/>
        <a:p>
          <a:endParaRPr lang="en-US"/>
        </a:p>
      </dgm:t>
    </dgm:pt>
    <dgm:pt modelId="{E4F0C6CE-FEA9-41B4-B9F6-01EE64F8BBFC}">
      <dgm:prSet/>
      <dgm:spPr/>
      <dgm:t>
        <a:bodyPr/>
        <a:lstStyle/>
        <a:p>
          <a:r>
            <a:rPr lang="en-US"/>
            <a:t>Whiteboard – auto tracking feature</a:t>
          </a:r>
        </a:p>
      </dgm:t>
    </dgm:pt>
    <dgm:pt modelId="{DF34CC82-9F8D-4ACA-B704-D7B16F15FEF0}" type="parTrans" cxnId="{767085A5-9245-46BC-9009-48FAF0D37BF1}">
      <dgm:prSet/>
      <dgm:spPr/>
      <dgm:t>
        <a:bodyPr/>
        <a:lstStyle/>
        <a:p>
          <a:endParaRPr lang="en-US"/>
        </a:p>
      </dgm:t>
    </dgm:pt>
    <dgm:pt modelId="{24D2BCBE-6CAC-4004-AC49-0A7B1A2E9689}" type="sibTrans" cxnId="{767085A5-9245-46BC-9009-48FAF0D37BF1}">
      <dgm:prSet/>
      <dgm:spPr/>
      <dgm:t>
        <a:bodyPr/>
        <a:lstStyle/>
        <a:p>
          <a:endParaRPr lang="en-US"/>
        </a:p>
      </dgm:t>
    </dgm:pt>
    <dgm:pt modelId="{BBD52C0C-750B-4D85-80FF-CA14519B00B9}">
      <dgm:prSet/>
      <dgm:spPr/>
      <dgm:t>
        <a:bodyPr/>
        <a:lstStyle/>
        <a:p>
          <a:r>
            <a:rPr lang="en-US"/>
            <a:t>Remote Guest Speaker – with Zoom</a:t>
          </a:r>
        </a:p>
      </dgm:t>
    </dgm:pt>
    <dgm:pt modelId="{80C4EFC8-2F98-4ED6-9C0D-F0F68F61D426}" type="parTrans" cxnId="{C787D203-7F93-43B3-BC13-C65539F97D04}">
      <dgm:prSet/>
      <dgm:spPr/>
      <dgm:t>
        <a:bodyPr/>
        <a:lstStyle/>
        <a:p>
          <a:endParaRPr lang="en-US"/>
        </a:p>
      </dgm:t>
    </dgm:pt>
    <dgm:pt modelId="{2A2D335A-50A3-4268-A0A2-64DD1C169CF9}" type="sibTrans" cxnId="{C787D203-7F93-43B3-BC13-C65539F97D04}">
      <dgm:prSet/>
      <dgm:spPr/>
      <dgm:t>
        <a:bodyPr/>
        <a:lstStyle/>
        <a:p>
          <a:endParaRPr lang="en-US"/>
        </a:p>
      </dgm:t>
    </dgm:pt>
    <dgm:pt modelId="{D8C5DF4E-7BDB-46BE-A47C-0313BA426303}" type="pres">
      <dgm:prSet presAssocID="{07F2E8E7-609D-421F-B61B-B6CE1284485D}" presName="root" presStyleCnt="0">
        <dgm:presLayoutVars>
          <dgm:dir/>
          <dgm:resizeHandles val="exact"/>
        </dgm:presLayoutVars>
      </dgm:prSet>
      <dgm:spPr/>
    </dgm:pt>
    <dgm:pt modelId="{2C144013-9014-4899-8072-FCCA3563DD29}" type="pres">
      <dgm:prSet presAssocID="{A2E375ED-A86D-41F4-863E-85577B722609}" presName="compNode" presStyleCnt="0"/>
      <dgm:spPr/>
    </dgm:pt>
    <dgm:pt modelId="{C3CB90B3-BF9A-4418-AA23-15DBFB68C014}" type="pres">
      <dgm:prSet presAssocID="{A2E375ED-A86D-41F4-863E-85577B72260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microphone"/>
        </a:ext>
      </dgm:extLst>
    </dgm:pt>
    <dgm:pt modelId="{BB91FD42-8D32-4488-89E6-7DD5444C436D}" type="pres">
      <dgm:prSet presAssocID="{A2E375ED-A86D-41F4-863E-85577B722609}" presName="spaceRect" presStyleCnt="0"/>
      <dgm:spPr/>
    </dgm:pt>
    <dgm:pt modelId="{9A494456-A723-4CB4-8B0E-58D8B5F9D473}" type="pres">
      <dgm:prSet presAssocID="{A2E375ED-A86D-41F4-863E-85577B722609}" presName="textRect" presStyleLbl="revTx" presStyleIdx="0" presStyleCnt="4">
        <dgm:presLayoutVars>
          <dgm:chMax val="1"/>
          <dgm:chPref val="1"/>
        </dgm:presLayoutVars>
      </dgm:prSet>
      <dgm:spPr/>
    </dgm:pt>
    <dgm:pt modelId="{986B2154-4D96-4A70-86B4-C23C25D8FC7E}" type="pres">
      <dgm:prSet presAssocID="{56066583-A73E-41FA-8D3B-A66FEDEE92D7}" presName="sibTrans" presStyleCnt="0"/>
      <dgm:spPr/>
    </dgm:pt>
    <dgm:pt modelId="{4D853216-8B31-44DE-9FF7-D875BBDA02D9}" type="pres">
      <dgm:prSet presAssocID="{5CAEB73A-92A9-4F38-87D8-3FC77706A3F7}" presName="compNode" presStyleCnt="0"/>
      <dgm:spPr/>
    </dgm:pt>
    <dgm:pt modelId="{EB132BF6-9674-4A93-A26A-FB27546E4D40}" type="pres">
      <dgm:prSet presAssocID="{5CAEB73A-92A9-4F38-87D8-3FC77706A3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9BD5E0C9-6ABE-4D56-A3F4-BCC3A101FCF7}" type="pres">
      <dgm:prSet presAssocID="{5CAEB73A-92A9-4F38-87D8-3FC77706A3F7}" presName="spaceRect" presStyleCnt="0"/>
      <dgm:spPr/>
    </dgm:pt>
    <dgm:pt modelId="{78FC1EFF-9A87-4868-8507-786D7E397394}" type="pres">
      <dgm:prSet presAssocID="{5CAEB73A-92A9-4F38-87D8-3FC77706A3F7}" presName="textRect" presStyleLbl="revTx" presStyleIdx="1" presStyleCnt="4">
        <dgm:presLayoutVars>
          <dgm:chMax val="1"/>
          <dgm:chPref val="1"/>
        </dgm:presLayoutVars>
      </dgm:prSet>
      <dgm:spPr/>
    </dgm:pt>
    <dgm:pt modelId="{E4007C36-3C2B-4BAA-BA73-FC50AD38BEC7}" type="pres">
      <dgm:prSet presAssocID="{ACEA9B78-A032-4069-9AA3-9ECC2E34534E}" presName="sibTrans" presStyleCnt="0"/>
      <dgm:spPr/>
    </dgm:pt>
    <dgm:pt modelId="{25ECC8FD-AFD9-4135-A8B6-B1092509655B}" type="pres">
      <dgm:prSet presAssocID="{E4F0C6CE-FEA9-41B4-B9F6-01EE64F8BBFC}" presName="compNode" presStyleCnt="0"/>
      <dgm:spPr/>
    </dgm:pt>
    <dgm:pt modelId="{D05E60E1-AA24-4F7F-B08B-0F515A5A00F4}" type="pres">
      <dgm:prSet presAssocID="{E4F0C6CE-FEA9-41B4-B9F6-01EE64F8BB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ackboard"/>
        </a:ext>
      </dgm:extLst>
    </dgm:pt>
    <dgm:pt modelId="{9DB43BD4-2555-43FD-8961-55D330EE68F1}" type="pres">
      <dgm:prSet presAssocID="{E4F0C6CE-FEA9-41B4-B9F6-01EE64F8BBFC}" presName="spaceRect" presStyleCnt="0"/>
      <dgm:spPr/>
    </dgm:pt>
    <dgm:pt modelId="{BC581755-AC18-4F3E-BD9B-1AE5C1D17ABE}" type="pres">
      <dgm:prSet presAssocID="{E4F0C6CE-FEA9-41B4-B9F6-01EE64F8BBFC}" presName="textRect" presStyleLbl="revTx" presStyleIdx="2" presStyleCnt="4">
        <dgm:presLayoutVars>
          <dgm:chMax val="1"/>
          <dgm:chPref val="1"/>
        </dgm:presLayoutVars>
      </dgm:prSet>
      <dgm:spPr/>
    </dgm:pt>
    <dgm:pt modelId="{ED2AC2AC-79CC-45B6-934D-05D8F278A1AD}" type="pres">
      <dgm:prSet presAssocID="{24D2BCBE-6CAC-4004-AC49-0A7B1A2E9689}" presName="sibTrans" presStyleCnt="0"/>
      <dgm:spPr/>
    </dgm:pt>
    <dgm:pt modelId="{C2B1B5DB-E1EB-4ABA-8465-09DF18A85F2E}" type="pres">
      <dgm:prSet presAssocID="{BBD52C0C-750B-4D85-80FF-CA14519B00B9}" presName="compNode" presStyleCnt="0"/>
      <dgm:spPr/>
    </dgm:pt>
    <dgm:pt modelId="{23E6E17B-8017-4414-894A-BA8F613A6EBD}" type="pres">
      <dgm:prSet presAssocID="{BBD52C0C-750B-4D85-80FF-CA14519B00B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akers"/>
        </a:ext>
      </dgm:extLst>
    </dgm:pt>
    <dgm:pt modelId="{991E6291-A956-4F8A-BD84-E8BC20BB3C45}" type="pres">
      <dgm:prSet presAssocID="{BBD52C0C-750B-4D85-80FF-CA14519B00B9}" presName="spaceRect" presStyleCnt="0"/>
      <dgm:spPr/>
    </dgm:pt>
    <dgm:pt modelId="{B8C60D80-82AE-49DA-9E92-0DF6270084BF}" type="pres">
      <dgm:prSet presAssocID="{BBD52C0C-750B-4D85-80FF-CA14519B00B9}" presName="textRect" presStyleLbl="revTx" presStyleIdx="3" presStyleCnt="4">
        <dgm:presLayoutVars>
          <dgm:chMax val="1"/>
          <dgm:chPref val="1"/>
        </dgm:presLayoutVars>
      </dgm:prSet>
      <dgm:spPr/>
    </dgm:pt>
  </dgm:ptLst>
  <dgm:cxnLst>
    <dgm:cxn modelId="{C787D203-7F93-43B3-BC13-C65539F97D04}" srcId="{07F2E8E7-609D-421F-B61B-B6CE1284485D}" destId="{BBD52C0C-750B-4D85-80FF-CA14519B00B9}" srcOrd="3" destOrd="0" parTransId="{80C4EFC8-2F98-4ED6-9C0D-F0F68F61D426}" sibTransId="{2A2D335A-50A3-4268-A0A2-64DD1C169CF9}"/>
    <dgm:cxn modelId="{57BF8917-8C7B-4721-97DF-43863E778733}" srcId="{07F2E8E7-609D-421F-B61B-B6CE1284485D}" destId="{A2E375ED-A86D-41F4-863E-85577B722609}" srcOrd="0" destOrd="0" parTransId="{78F4CB7D-5400-49A8-AF9D-87C2F7CFB283}" sibTransId="{56066583-A73E-41FA-8D3B-A66FEDEE92D7}"/>
    <dgm:cxn modelId="{18693D65-F5D1-4277-80D3-CA1350322241}" type="presOf" srcId="{5CAEB73A-92A9-4F38-87D8-3FC77706A3F7}" destId="{78FC1EFF-9A87-4868-8507-786D7E397394}" srcOrd="0" destOrd="0" presId="urn:microsoft.com/office/officeart/2018/2/layout/IconLabelList"/>
    <dgm:cxn modelId="{4CEC6748-9CF1-4643-88B2-9B60904F632B}" srcId="{07F2E8E7-609D-421F-B61B-B6CE1284485D}" destId="{5CAEB73A-92A9-4F38-87D8-3FC77706A3F7}" srcOrd="1" destOrd="0" parTransId="{00671DB2-976E-4F3B-B47B-F10418CFEC19}" sibTransId="{ACEA9B78-A032-4069-9AA3-9ECC2E34534E}"/>
    <dgm:cxn modelId="{9EC78B7A-DB67-43F1-BE99-7E91DBDF5235}" type="presOf" srcId="{BBD52C0C-750B-4D85-80FF-CA14519B00B9}" destId="{B8C60D80-82AE-49DA-9E92-0DF6270084BF}" srcOrd="0" destOrd="0" presId="urn:microsoft.com/office/officeart/2018/2/layout/IconLabelList"/>
    <dgm:cxn modelId="{707D1E99-6ACA-48BB-99EF-F9153B8B00C5}" type="presOf" srcId="{07F2E8E7-609D-421F-B61B-B6CE1284485D}" destId="{D8C5DF4E-7BDB-46BE-A47C-0313BA426303}" srcOrd="0" destOrd="0" presId="urn:microsoft.com/office/officeart/2018/2/layout/IconLabelList"/>
    <dgm:cxn modelId="{767085A5-9245-46BC-9009-48FAF0D37BF1}" srcId="{07F2E8E7-609D-421F-B61B-B6CE1284485D}" destId="{E4F0C6CE-FEA9-41B4-B9F6-01EE64F8BBFC}" srcOrd="2" destOrd="0" parTransId="{DF34CC82-9F8D-4ACA-B704-D7B16F15FEF0}" sibTransId="{24D2BCBE-6CAC-4004-AC49-0A7B1A2E9689}"/>
    <dgm:cxn modelId="{03C219A7-8B6F-44C2-8254-A88D11BC50DD}" type="presOf" srcId="{A2E375ED-A86D-41F4-863E-85577B722609}" destId="{9A494456-A723-4CB4-8B0E-58D8B5F9D473}" srcOrd="0" destOrd="0" presId="urn:microsoft.com/office/officeart/2018/2/layout/IconLabelList"/>
    <dgm:cxn modelId="{BB18ECF7-5F5A-4737-9697-B170DE293588}" type="presOf" srcId="{E4F0C6CE-FEA9-41B4-B9F6-01EE64F8BBFC}" destId="{BC581755-AC18-4F3E-BD9B-1AE5C1D17ABE}" srcOrd="0" destOrd="0" presId="urn:microsoft.com/office/officeart/2018/2/layout/IconLabelList"/>
    <dgm:cxn modelId="{202983AD-940D-4678-AFBA-54863285D030}" type="presParOf" srcId="{D8C5DF4E-7BDB-46BE-A47C-0313BA426303}" destId="{2C144013-9014-4899-8072-FCCA3563DD29}" srcOrd="0" destOrd="0" presId="urn:microsoft.com/office/officeart/2018/2/layout/IconLabelList"/>
    <dgm:cxn modelId="{B9A674A0-0A77-4384-8809-29828A1BC160}" type="presParOf" srcId="{2C144013-9014-4899-8072-FCCA3563DD29}" destId="{C3CB90B3-BF9A-4418-AA23-15DBFB68C014}" srcOrd="0" destOrd="0" presId="urn:microsoft.com/office/officeart/2018/2/layout/IconLabelList"/>
    <dgm:cxn modelId="{68821F04-9ABB-4394-B699-52EE6174C996}" type="presParOf" srcId="{2C144013-9014-4899-8072-FCCA3563DD29}" destId="{BB91FD42-8D32-4488-89E6-7DD5444C436D}" srcOrd="1" destOrd="0" presId="urn:microsoft.com/office/officeart/2018/2/layout/IconLabelList"/>
    <dgm:cxn modelId="{A4C4A6E4-7211-4938-9C1A-EA779C03D11E}" type="presParOf" srcId="{2C144013-9014-4899-8072-FCCA3563DD29}" destId="{9A494456-A723-4CB4-8B0E-58D8B5F9D473}" srcOrd="2" destOrd="0" presId="urn:microsoft.com/office/officeart/2018/2/layout/IconLabelList"/>
    <dgm:cxn modelId="{26BB9A42-A323-4C21-B7E3-BB78B838BAB9}" type="presParOf" srcId="{D8C5DF4E-7BDB-46BE-A47C-0313BA426303}" destId="{986B2154-4D96-4A70-86B4-C23C25D8FC7E}" srcOrd="1" destOrd="0" presId="urn:microsoft.com/office/officeart/2018/2/layout/IconLabelList"/>
    <dgm:cxn modelId="{7EECA98C-50B7-489D-810A-052A89DC4C53}" type="presParOf" srcId="{D8C5DF4E-7BDB-46BE-A47C-0313BA426303}" destId="{4D853216-8B31-44DE-9FF7-D875BBDA02D9}" srcOrd="2" destOrd="0" presId="urn:microsoft.com/office/officeart/2018/2/layout/IconLabelList"/>
    <dgm:cxn modelId="{10B799FE-10F7-4101-A282-43CA4C3015E1}" type="presParOf" srcId="{4D853216-8B31-44DE-9FF7-D875BBDA02D9}" destId="{EB132BF6-9674-4A93-A26A-FB27546E4D40}" srcOrd="0" destOrd="0" presId="urn:microsoft.com/office/officeart/2018/2/layout/IconLabelList"/>
    <dgm:cxn modelId="{717010A0-F2EA-430D-9D76-A81C2B37B720}" type="presParOf" srcId="{4D853216-8B31-44DE-9FF7-D875BBDA02D9}" destId="{9BD5E0C9-6ABE-4D56-A3F4-BCC3A101FCF7}" srcOrd="1" destOrd="0" presId="urn:microsoft.com/office/officeart/2018/2/layout/IconLabelList"/>
    <dgm:cxn modelId="{74B89BA0-10BA-465D-8A59-E3304F920F23}" type="presParOf" srcId="{4D853216-8B31-44DE-9FF7-D875BBDA02D9}" destId="{78FC1EFF-9A87-4868-8507-786D7E397394}" srcOrd="2" destOrd="0" presId="urn:microsoft.com/office/officeart/2018/2/layout/IconLabelList"/>
    <dgm:cxn modelId="{35D2D828-8BD5-4CE5-B5BB-CD0F03BE28E8}" type="presParOf" srcId="{D8C5DF4E-7BDB-46BE-A47C-0313BA426303}" destId="{E4007C36-3C2B-4BAA-BA73-FC50AD38BEC7}" srcOrd="3" destOrd="0" presId="urn:microsoft.com/office/officeart/2018/2/layout/IconLabelList"/>
    <dgm:cxn modelId="{C911B21E-351A-468D-AAA9-A83B2027C8CE}" type="presParOf" srcId="{D8C5DF4E-7BDB-46BE-A47C-0313BA426303}" destId="{25ECC8FD-AFD9-4135-A8B6-B1092509655B}" srcOrd="4" destOrd="0" presId="urn:microsoft.com/office/officeart/2018/2/layout/IconLabelList"/>
    <dgm:cxn modelId="{8271EA18-4940-4F9D-8037-B06B67DC8AC3}" type="presParOf" srcId="{25ECC8FD-AFD9-4135-A8B6-B1092509655B}" destId="{D05E60E1-AA24-4F7F-B08B-0F515A5A00F4}" srcOrd="0" destOrd="0" presId="urn:microsoft.com/office/officeart/2018/2/layout/IconLabelList"/>
    <dgm:cxn modelId="{C936D9AA-7C25-4FEF-A298-FDFC86CC5DCF}" type="presParOf" srcId="{25ECC8FD-AFD9-4135-A8B6-B1092509655B}" destId="{9DB43BD4-2555-43FD-8961-55D330EE68F1}" srcOrd="1" destOrd="0" presId="urn:microsoft.com/office/officeart/2018/2/layout/IconLabelList"/>
    <dgm:cxn modelId="{EBE943B3-0976-4C86-9ED5-7B30AA5CE8D7}" type="presParOf" srcId="{25ECC8FD-AFD9-4135-A8B6-B1092509655B}" destId="{BC581755-AC18-4F3E-BD9B-1AE5C1D17ABE}" srcOrd="2" destOrd="0" presId="urn:microsoft.com/office/officeart/2018/2/layout/IconLabelList"/>
    <dgm:cxn modelId="{4B7C25F1-DDB8-42D5-9E76-A3607C5EB0BB}" type="presParOf" srcId="{D8C5DF4E-7BDB-46BE-A47C-0313BA426303}" destId="{ED2AC2AC-79CC-45B6-934D-05D8F278A1AD}" srcOrd="5" destOrd="0" presId="urn:microsoft.com/office/officeart/2018/2/layout/IconLabelList"/>
    <dgm:cxn modelId="{6821BA82-DFCB-477A-8D63-B6C09AE9D200}" type="presParOf" srcId="{D8C5DF4E-7BDB-46BE-A47C-0313BA426303}" destId="{C2B1B5DB-E1EB-4ABA-8465-09DF18A85F2E}" srcOrd="6" destOrd="0" presId="urn:microsoft.com/office/officeart/2018/2/layout/IconLabelList"/>
    <dgm:cxn modelId="{6A1D4BAE-FCBC-4C35-8D19-51AA3C52BB44}" type="presParOf" srcId="{C2B1B5DB-E1EB-4ABA-8465-09DF18A85F2E}" destId="{23E6E17B-8017-4414-894A-BA8F613A6EBD}" srcOrd="0" destOrd="0" presId="urn:microsoft.com/office/officeart/2018/2/layout/IconLabelList"/>
    <dgm:cxn modelId="{60009AE0-CE8C-4B11-9A23-21E50474ADE6}" type="presParOf" srcId="{C2B1B5DB-E1EB-4ABA-8465-09DF18A85F2E}" destId="{991E6291-A956-4F8A-BD84-E8BC20BB3C45}" srcOrd="1" destOrd="0" presId="urn:microsoft.com/office/officeart/2018/2/layout/IconLabelList"/>
    <dgm:cxn modelId="{D557CC04-6F57-4680-A326-A7C6842B21CE}" type="presParOf" srcId="{C2B1B5DB-E1EB-4ABA-8465-09DF18A85F2E}" destId="{B8C60D80-82AE-49DA-9E92-0DF6270084B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078CB-83CC-4B55-BB1E-6E57C9DD9A1B}">
      <dsp:nvSpPr>
        <dsp:cNvPr id="0" name=""/>
        <dsp:cNvSpPr/>
      </dsp:nvSpPr>
      <dsp:spPr>
        <a:xfrm>
          <a:off x="0" y="670"/>
          <a:ext cx="7288590" cy="15694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A0F49-649B-4857-95B1-48F9B5E33127}">
      <dsp:nvSpPr>
        <dsp:cNvPr id="0" name=""/>
        <dsp:cNvSpPr/>
      </dsp:nvSpPr>
      <dsp:spPr>
        <a:xfrm>
          <a:off x="474751" y="353791"/>
          <a:ext cx="863185" cy="8631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3C4435-ABA3-433E-A980-95DE001B5CC5}">
      <dsp:nvSpPr>
        <dsp:cNvPr id="0" name=""/>
        <dsp:cNvSpPr/>
      </dsp:nvSpPr>
      <dsp:spPr>
        <a:xfrm>
          <a:off x="1812688" y="670"/>
          <a:ext cx="3279865" cy="156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98" tIns="166098" rIns="166098" bIns="166098" numCol="1" spcCol="1270" anchor="ctr" anchorCtr="0">
          <a:noAutofit/>
        </a:bodyPr>
        <a:lstStyle/>
        <a:p>
          <a:pPr marL="0" lvl="0" indent="0" algn="l" defTabSz="800100">
            <a:lnSpc>
              <a:spcPct val="90000"/>
            </a:lnSpc>
            <a:spcBef>
              <a:spcPct val="0"/>
            </a:spcBef>
            <a:spcAft>
              <a:spcPct val="35000"/>
            </a:spcAft>
            <a:buNone/>
          </a:pPr>
          <a:r>
            <a:rPr lang="en-US" sz="1800" kern="1200"/>
            <a:t>"How do I know if someone in my class is absent?"</a:t>
          </a:r>
        </a:p>
      </dsp:txBody>
      <dsp:txXfrm>
        <a:off x="1812688" y="670"/>
        <a:ext cx="3279865" cy="1569427"/>
      </dsp:txXfrm>
    </dsp:sp>
    <dsp:sp modelId="{301674DA-7461-40C8-BE2F-EB604B795B4C}">
      <dsp:nvSpPr>
        <dsp:cNvPr id="0" name=""/>
        <dsp:cNvSpPr/>
      </dsp:nvSpPr>
      <dsp:spPr>
        <a:xfrm>
          <a:off x="5092554" y="670"/>
          <a:ext cx="2196035" cy="156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98" tIns="166098" rIns="166098" bIns="166098" numCol="1" spcCol="1270" anchor="ctr" anchorCtr="0">
          <a:noAutofit/>
        </a:bodyPr>
        <a:lstStyle/>
        <a:p>
          <a:pPr marL="0" lvl="0" indent="0" algn="l" defTabSz="577850">
            <a:lnSpc>
              <a:spcPct val="90000"/>
            </a:lnSpc>
            <a:spcBef>
              <a:spcPct val="0"/>
            </a:spcBef>
            <a:spcAft>
              <a:spcPct val="35000"/>
            </a:spcAft>
            <a:buNone/>
          </a:pPr>
          <a:r>
            <a:rPr lang="en-US" sz="1300" kern="1200"/>
            <a:t>No need as the recording is automatic. Push the decision downstream as to when/how/to whom to circulate</a:t>
          </a:r>
        </a:p>
      </dsp:txBody>
      <dsp:txXfrm>
        <a:off x="5092554" y="670"/>
        <a:ext cx="2196035" cy="1569427"/>
      </dsp:txXfrm>
    </dsp:sp>
    <dsp:sp modelId="{5E5C37FE-1F71-4726-9919-0162913799F5}">
      <dsp:nvSpPr>
        <dsp:cNvPr id="0" name=""/>
        <dsp:cNvSpPr/>
      </dsp:nvSpPr>
      <dsp:spPr>
        <a:xfrm>
          <a:off x="0" y="1962454"/>
          <a:ext cx="7288590" cy="15694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D0C2B-B5B6-4B40-818F-2B4FB0ECAB18}">
      <dsp:nvSpPr>
        <dsp:cNvPr id="0" name=""/>
        <dsp:cNvSpPr/>
      </dsp:nvSpPr>
      <dsp:spPr>
        <a:xfrm>
          <a:off x="474751" y="2315575"/>
          <a:ext cx="863185" cy="8631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CFA491-EED8-4449-98AF-12BA19EA87BA}">
      <dsp:nvSpPr>
        <dsp:cNvPr id="0" name=""/>
        <dsp:cNvSpPr/>
      </dsp:nvSpPr>
      <dsp:spPr>
        <a:xfrm>
          <a:off x="1812688" y="1962454"/>
          <a:ext cx="3279865" cy="156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98" tIns="166098" rIns="166098" bIns="166098" numCol="1" spcCol="1270" anchor="ctr" anchorCtr="0">
          <a:noAutofit/>
        </a:bodyPr>
        <a:lstStyle/>
        <a:p>
          <a:pPr marL="0" lvl="0" indent="0" algn="l" defTabSz="800100">
            <a:lnSpc>
              <a:spcPct val="90000"/>
            </a:lnSpc>
            <a:spcBef>
              <a:spcPct val="0"/>
            </a:spcBef>
            <a:spcAft>
              <a:spcPct val="35000"/>
            </a:spcAft>
            <a:buNone/>
          </a:pPr>
          <a:r>
            <a:rPr lang="en-US" sz="1800" kern="1200"/>
            <a:t>"How can I make sure students are not intentionally missing classes because they know there are recordings available?"</a:t>
          </a:r>
        </a:p>
      </dsp:txBody>
      <dsp:txXfrm>
        <a:off x="1812688" y="1962454"/>
        <a:ext cx="3279865" cy="1569427"/>
      </dsp:txXfrm>
    </dsp:sp>
    <dsp:sp modelId="{33B2E651-BE3D-44C7-8359-2D908285CC69}">
      <dsp:nvSpPr>
        <dsp:cNvPr id="0" name=""/>
        <dsp:cNvSpPr/>
      </dsp:nvSpPr>
      <dsp:spPr>
        <a:xfrm>
          <a:off x="5092554" y="1962454"/>
          <a:ext cx="2196035" cy="156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98" tIns="166098" rIns="166098" bIns="166098" numCol="1" spcCol="1270" anchor="ctr" anchorCtr="0">
          <a:noAutofit/>
        </a:bodyPr>
        <a:lstStyle/>
        <a:p>
          <a:pPr marL="0" lvl="0" indent="0" algn="l" defTabSz="577850">
            <a:lnSpc>
              <a:spcPct val="90000"/>
            </a:lnSpc>
            <a:spcBef>
              <a:spcPct val="0"/>
            </a:spcBef>
            <a:spcAft>
              <a:spcPct val="35000"/>
            </a:spcAft>
            <a:buNone/>
          </a:pPr>
          <a:r>
            <a:rPr lang="en-US" sz="1300" kern="1200"/>
            <a:t>Distribute recordings privately to those students absent via Canvas email or FSC</a:t>
          </a:r>
        </a:p>
      </dsp:txBody>
      <dsp:txXfrm>
        <a:off x="5092554" y="1962454"/>
        <a:ext cx="2196035" cy="1569427"/>
      </dsp:txXfrm>
    </dsp:sp>
    <dsp:sp modelId="{B2B30564-66B3-420A-A9AF-68AEA28729B3}">
      <dsp:nvSpPr>
        <dsp:cNvPr id="0" name=""/>
        <dsp:cNvSpPr/>
      </dsp:nvSpPr>
      <dsp:spPr>
        <a:xfrm>
          <a:off x="0" y="3924238"/>
          <a:ext cx="7288590" cy="15694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24B39-58C7-4C8E-9739-57406949670C}">
      <dsp:nvSpPr>
        <dsp:cNvPr id="0" name=""/>
        <dsp:cNvSpPr/>
      </dsp:nvSpPr>
      <dsp:spPr>
        <a:xfrm>
          <a:off x="474751" y="4277360"/>
          <a:ext cx="863185" cy="8631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615F2A-E08F-414C-B5CB-1D368225AA08}">
      <dsp:nvSpPr>
        <dsp:cNvPr id="0" name=""/>
        <dsp:cNvSpPr/>
      </dsp:nvSpPr>
      <dsp:spPr>
        <a:xfrm>
          <a:off x="1812688" y="3924238"/>
          <a:ext cx="3279865" cy="156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98" tIns="166098" rIns="166098" bIns="166098" numCol="1" spcCol="1270" anchor="ctr" anchorCtr="0">
          <a:noAutofit/>
        </a:bodyPr>
        <a:lstStyle/>
        <a:p>
          <a:pPr marL="0" lvl="0" indent="0" algn="l" defTabSz="800100">
            <a:lnSpc>
              <a:spcPct val="90000"/>
            </a:lnSpc>
            <a:spcBef>
              <a:spcPct val="0"/>
            </a:spcBef>
            <a:spcAft>
              <a:spcPct val="35000"/>
            </a:spcAft>
            <a:buNone/>
          </a:pPr>
          <a:r>
            <a:rPr lang="en-US" sz="1800" kern="1200"/>
            <a:t>"What if all of my students want to see the recordings?"</a:t>
          </a:r>
        </a:p>
      </dsp:txBody>
      <dsp:txXfrm>
        <a:off x="1812688" y="3924238"/>
        <a:ext cx="3279865" cy="1569427"/>
      </dsp:txXfrm>
    </dsp:sp>
    <dsp:sp modelId="{1F4E05C2-B9C3-45B3-BAED-3B1048FB3E0C}">
      <dsp:nvSpPr>
        <dsp:cNvPr id="0" name=""/>
        <dsp:cNvSpPr/>
      </dsp:nvSpPr>
      <dsp:spPr>
        <a:xfrm>
          <a:off x="5092554" y="3924238"/>
          <a:ext cx="2196035" cy="156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98" tIns="166098" rIns="166098" bIns="166098" numCol="1" spcCol="1270" anchor="ctr" anchorCtr="0">
          <a:noAutofit/>
        </a:bodyPr>
        <a:lstStyle/>
        <a:p>
          <a:pPr marL="0" lvl="0" indent="0" algn="l" defTabSz="577850">
            <a:lnSpc>
              <a:spcPct val="90000"/>
            </a:lnSpc>
            <a:spcBef>
              <a:spcPct val="0"/>
            </a:spcBef>
            <a:spcAft>
              <a:spcPct val="35000"/>
            </a:spcAft>
            <a:buNone/>
          </a:pPr>
          <a:r>
            <a:rPr lang="en-US" sz="1300" kern="1200"/>
            <a:t>Consider posting all recordings to your Canvas course 1 (?) week prior to midterms and final exams (if applicable) for all students</a:t>
          </a:r>
        </a:p>
      </dsp:txBody>
      <dsp:txXfrm>
        <a:off x="5092554" y="3924238"/>
        <a:ext cx="2196035" cy="1569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B90B3-BF9A-4418-AA23-15DBFB68C014}">
      <dsp:nvSpPr>
        <dsp:cNvPr id="0" name=""/>
        <dsp:cNvSpPr/>
      </dsp:nvSpPr>
      <dsp:spPr>
        <a:xfrm>
          <a:off x="1319873" y="262420"/>
          <a:ext cx="762539" cy="7625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494456-A723-4CB4-8B0E-58D8B5F9D473}">
      <dsp:nvSpPr>
        <dsp:cNvPr id="0" name=""/>
        <dsp:cNvSpPr/>
      </dsp:nvSpPr>
      <dsp:spPr>
        <a:xfrm>
          <a:off x="853877" y="1286040"/>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Simple Lecture – instructor audio with slides and doc cam</a:t>
          </a:r>
        </a:p>
      </dsp:txBody>
      <dsp:txXfrm>
        <a:off x="853877" y="1286040"/>
        <a:ext cx="1694531" cy="677812"/>
      </dsp:txXfrm>
    </dsp:sp>
    <dsp:sp modelId="{EB132BF6-9674-4A93-A26A-FB27546E4D40}">
      <dsp:nvSpPr>
        <dsp:cNvPr id="0" name=""/>
        <dsp:cNvSpPr/>
      </dsp:nvSpPr>
      <dsp:spPr>
        <a:xfrm>
          <a:off x="3310948" y="262420"/>
          <a:ext cx="762539" cy="7625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FC1EFF-9A87-4868-8507-786D7E397394}">
      <dsp:nvSpPr>
        <dsp:cNvPr id="0" name=""/>
        <dsp:cNvSpPr/>
      </dsp:nvSpPr>
      <dsp:spPr>
        <a:xfrm>
          <a:off x="2844951" y="1286040"/>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90000"/>
            </a:lnSpc>
            <a:spcBef>
              <a:spcPct val="0"/>
            </a:spcBef>
            <a:spcAft>
              <a:spcPct val="35000"/>
            </a:spcAft>
            <a:buNone/>
          </a:pPr>
          <a:r>
            <a:rPr lang="en-US" sz="1500" kern="1200"/>
            <a:t>Lecture</a:t>
          </a:r>
          <a:r>
            <a:rPr lang="en-US" sz="1500" kern="1200">
              <a:latin typeface="Calibri Light" panose="020F0302020204030204"/>
            </a:rPr>
            <a:t> -</a:t>
          </a:r>
          <a:r>
            <a:rPr lang="en-US" sz="1500" kern="1200"/>
            <a:t> with student audio</a:t>
          </a:r>
        </a:p>
      </dsp:txBody>
      <dsp:txXfrm>
        <a:off x="2844951" y="1286040"/>
        <a:ext cx="1694531" cy="677812"/>
      </dsp:txXfrm>
    </dsp:sp>
    <dsp:sp modelId="{D05E60E1-AA24-4F7F-B08B-0F515A5A00F4}">
      <dsp:nvSpPr>
        <dsp:cNvPr id="0" name=""/>
        <dsp:cNvSpPr/>
      </dsp:nvSpPr>
      <dsp:spPr>
        <a:xfrm>
          <a:off x="1319873" y="2387485"/>
          <a:ext cx="762539" cy="7625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581755-AC18-4F3E-BD9B-1AE5C1D17ABE}">
      <dsp:nvSpPr>
        <dsp:cNvPr id="0" name=""/>
        <dsp:cNvSpPr/>
      </dsp:nvSpPr>
      <dsp:spPr>
        <a:xfrm>
          <a:off x="853877" y="3411104"/>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Whiteboard – auto tracking feature</a:t>
          </a:r>
        </a:p>
      </dsp:txBody>
      <dsp:txXfrm>
        <a:off x="853877" y="3411104"/>
        <a:ext cx="1694531" cy="677812"/>
      </dsp:txXfrm>
    </dsp:sp>
    <dsp:sp modelId="{23E6E17B-8017-4414-894A-BA8F613A6EBD}">
      <dsp:nvSpPr>
        <dsp:cNvPr id="0" name=""/>
        <dsp:cNvSpPr/>
      </dsp:nvSpPr>
      <dsp:spPr>
        <a:xfrm>
          <a:off x="3310948" y="2387485"/>
          <a:ext cx="762539" cy="7625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C60D80-82AE-49DA-9E92-0DF6270084BF}">
      <dsp:nvSpPr>
        <dsp:cNvPr id="0" name=""/>
        <dsp:cNvSpPr/>
      </dsp:nvSpPr>
      <dsp:spPr>
        <a:xfrm>
          <a:off x="2844951" y="3411104"/>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Remote Guest Speaker – with Zoom</a:t>
          </a:r>
        </a:p>
      </dsp:txBody>
      <dsp:txXfrm>
        <a:off x="2844951" y="3411104"/>
        <a:ext cx="1694531" cy="6778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E8222-4C9E-4822-9D27-E7F06286EBBE}" type="datetimeFigureOut">
              <a:rPr lang="en-US"/>
              <a:t>8/26/2021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ECC26-E41A-489D-92D6-3919D5D14A30}" type="slidenum">
              <a:rPr lang="en-US"/>
              <a:t>‹#›</a:t>
            </a:fld>
            <a:endParaRPr lang="en-US"/>
          </a:p>
        </p:txBody>
      </p:sp>
    </p:spTree>
    <p:extLst>
      <p:ext uri="{BB962C8B-B14F-4D97-AF65-F5344CB8AC3E}">
        <p14:creationId xmlns:p14="http://schemas.microsoft.com/office/powerpoint/2010/main" val="70129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few administrative items before I kick off.</a:t>
            </a:r>
          </a:p>
          <a:p>
            <a:endParaRPr lang="en-US">
              <a:cs typeface="Calibri"/>
            </a:endParaRPr>
          </a:p>
          <a:p>
            <a:r>
              <a:rPr lang="en-US">
                <a:cs typeface="Calibri"/>
              </a:rPr>
              <a:t>A sad announcement off the bat and that is a </a:t>
            </a:r>
            <a:r>
              <a:rPr lang="en-US" err="1">
                <a:cs typeface="Calibri"/>
              </a:rPr>
              <a:t>colleauge</a:t>
            </a:r>
            <a:r>
              <a:rPr lang="en-US">
                <a:cs typeface="Calibri"/>
              </a:rPr>
              <a:t> and friend for many of you, Fareed Teja, is no longer with us.  He was offered, and accepted a promotion at Mulgrave school on the north shore.  The entire LS team is very happy and proud of him, and if any of you wish to send him a word, let me know and I will share his contact info.</a:t>
            </a:r>
          </a:p>
          <a:p>
            <a:endParaRPr lang="en-US">
              <a:cs typeface="Calibri"/>
            </a:endParaRPr>
          </a:p>
          <a:p>
            <a:r>
              <a:rPr lang="en-US">
                <a:cs typeface="Calibri"/>
              </a:rPr>
              <a:t>In my 15 years that I spent in the classroom teaching statistic, calculus and </a:t>
            </a:r>
            <a:r>
              <a:rPr lang="en-US" err="1">
                <a:cs typeface="Calibri"/>
              </a:rPr>
              <a:t>english</a:t>
            </a:r>
            <a:r>
              <a:rPr lang="en-US">
                <a:cs typeface="Calibri"/>
              </a:rPr>
              <a:t> language, interaction and humor were critical.  I will welcome interruptions at any time. We do have a lot to cover so please feel free to raise your hand with a question for clarification, a short comment that gently nudges us along, or even better something that will give us all a laugh.  In my classes, students paid attention more often than not because they didn't want to be the only ones not laughing when everyone else was.</a:t>
            </a:r>
          </a:p>
          <a:p>
            <a:endParaRPr lang="en-US">
              <a:cs typeface="Calibri"/>
            </a:endParaRPr>
          </a:p>
          <a:p>
            <a:endParaRPr lang="en-US">
              <a:cs typeface="Calibri"/>
            </a:endParaRPr>
          </a:p>
          <a:p>
            <a:r>
              <a:rPr lang="en-US">
                <a:cs typeface="Calibri"/>
              </a:rPr>
              <a:t>It is under less than ideal conditions that we are gathered.  I know the general anxiety level is high and while Learning Services can't solve all the issues, I hope by the end of today you all feel just a little less anxious about that first day of classes.  We should be sharing stories from this past 18 months, like who christened the new studio in the basement with cheap champagne.  We should be debating the merits of the new Netflix series, "The Chair" and spreading the rumor that Amazon Prime is interested in doing a business school version called the Division Chair with Ryan Reynolds hoping to have the honor to play Russell Lundholm.</a:t>
            </a:r>
          </a:p>
          <a:p>
            <a:endParaRPr lang="en-US">
              <a:cs typeface="Calibri"/>
            </a:endParaRPr>
          </a:p>
          <a:p>
            <a:r>
              <a:rPr lang="en-US">
                <a:cs typeface="Calibri"/>
              </a:rPr>
              <a:t>If 10 years ago someone would have told me that I would be standing in front of this </a:t>
            </a:r>
            <a:r>
              <a:rPr lang="en-US" err="1">
                <a:cs typeface="Calibri"/>
              </a:rPr>
              <a:t>esteemd</a:t>
            </a:r>
            <a:r>
              <a:rPr lang="en-US">
                <a:cs typeface="Calibri"/>
              </a:rPr>
              <a:t> group for an hour talking about education technologies, I would have laughed.  There are people in this room who would see me in the hallway and suddenly feel the need to use the washroom, or check their mailbox. You know who you are...</a:t>
            </a:r>
          </a:p>
          <a:p>
            <a:endParaRPr lang="en-US">
              <a:cs typeface="Calibri"/>
            </a:endParaRPr>
          </a:p>
          <a:p>
            <a:r>
              <a:rPr lang="en-US">
                <a:cs typeface="Calibri"/>
              </a:rPr>
              <a:t>I'm going to move along fairly quickly, but I won't leave a slide without pausing for a few seconds for anyone who would like to contribute.</a:t>
            </a:r>
          </a:p>
          <a:p>
            <a:endParaRPr lang="en-US">
              <a:cs typeface="Calibri"/>
            </a:endParaRPr>
          </a:p>
          <a:p>
            <a:r>
              <a:rPr lang="en-US">
                <a:cs typeface="Calibri"/>
              </a:rPr>
              <a:t>Let's go</a:t>
            </a:r>
          </a:p>
        </p:txBody>
      </p:sp>
      <p:sp>
        <p:nvSpPr>
          <p:cNvPr id="4" name="Slide Number Placeholder 3"/>
          <p:cNvSpPr>
            <a:spLocks noGrp="1"/>
          </p:cNvSpPr>
          <p:nvPr>
            <p:ph type="sldNum" sz="quarter" idx="5"/>
          </p:nvPr>
        </p:nvSpPr>
        <p:spPr/>
        <p:txBody>
          <a:bodyPr/>
          <a:lstStyle/>
          <a:p>
            <a:fld id="{DABECC26-E41A-489D-92D6-3919D5D14A30}" type="slidenum">
              <a:rPr lang="en-US"/>
              <a:t>8</a:t>
            </a:fld>
            <a:endParaRPr lang="en-US"/>
          </a:p>
        </p:txBody>
      </p:sp>
    </p:spTree>
    <p:extLst>
      <p:ext uri="{BB962C8B-B14F-4D97-AF65-F5344CB8AC3E}">
        <p14:creationId xmlns:p14="http://schemas.microsoft.com/office/powerpoint/2010/main" val="37812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have been in discussions with a number of you about this service, and probably not surprisingly the reactions are diverse.   Werner A. shared the example of one of his courses being based on challenging ethical topics where we can all agree having recordings is not appropriate and so for scenarios like this we have created an opt-out mechanism.  Details of which will be shared next week but at least in my opinion, if you are considering opting-out, then I encourage you to develop alternatives that are going to be functional for those students who are absent through no fault of their own.</a:t>
            </a:r>
          </a:p>
        </p:txBody>
      </p:sp>
      <p:sp>
        <p:nvSpPr>
          <p:cNvPr id="4" name="Slide Number Placeholder 3"/>
          <p:cNvSpPr>
            <a:spLocks noGrp="1"/>
          </p:cNvSpPr>
          <p:nvPr>
            <p:ph type="sldNum" sz="quarter" idx="5"/>
          </p:nvPr>
        </p:nvSpPr>
        <p:spPr/>
        <p:txBody>
          <a:bodyPr/>
          <a:lstStyle/>
          <a:p>
            <a:fld id="{DABECC26-E41A-489D-92D6-3919D5D14A30}" type="slidenum">
              <a:rPr lang="en-US"/>
              <a:t>13</a:t>
            </a:fld>
            <a:endParaRPr lang="en-US"/>
          </a:p>
        </p:txBody>
      </p:sp>
    </p:spTree>
    <p:extLst>
      <p:ext uri="{BB962C8B-B14F-4D97-AF65-F5344CB8AC3E}">
        <p14:creationId xmlns:p14="http://schemas.microsoft.com/office/powerpoint/2010/main" val="63906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Call for editorial volunteers</a:t>
            </a:r>
          </a:p>
        </p:txBody>
      </p:sp>
      <p:sp>
        <p:nvSpPr>
          <p:cNvPr id="4" name="Slide Number Placeholder 3"/>
          <p:cNvSpPr>
            <a:spLocks noGrp="1"/>
          </p:cNvSpPr>
          <p:nvPr>
            <p:ph type="sldNum" sz="quarter" idx="5"/>
          </p:nvPr>
        </p:nvSpPr>
        <p:spPr/>
        <p:txBody>
          <a:bodyPr/>
          <a:lstStyle/>
          <a:p>
            <a:fld id="{DABECC26-E41A-489D-92D6-3919D5D14A30}" type="slidenum">
              <a:rPr lang="en-US"/>
              <a:t>17</a:t>
            </a:fld>
            <a:endParaRPr lang="en-US"/>
          </a:p>
        </p:txBody>
      </p:sp>
    </p:spTree>
    <p:extLst>
      <p:ext uri="{BB962C8B-B14F-4D97-AF65-F5344CB8AC3E}">
        <p14:creationId xmlns:p14="http://schemas.microsoft.com/office/powerpoint/2010/main" val="6597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tudent.iclicker.com/#/account/creat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bc.ca.panopto.com" TargetMode="External"/><Relationship Id="rId2" Type="http://schemas.openxmlformats.org/officeDocument/2006/relationships/hyperlink" Target="https://ubc.ca.panopto.com/Panopto/Pages/Viewer.aspx?id=dd6c417f-be75-4387-9f7d-ad0300dae14a" TargetMode="External"/><Relationship Id="rId1" Type="http://schemas.openxmlformats.org/officeDocument/2006/relationships/slideLayout" Target="../slideLayouts/slideLayout2.xml"/><Relationship Id="rId4" Type="http://schemas.openxmlformats.org/officeDocument/2006/relationships/hyperlink" Target="mailto:help@sauder.ubc.ca"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hyperlink" Target="https://ubc.ca.panopto.com/Panopto/Pages/Sessions/List.aspx?folderID=0a101805-29ef-447c-bb00-ad6e013f8dc7"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nvas.ubc.ca/enroll/87WYF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usqueam_fla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C775B-BA06-4D0B-816B-607FF6B339E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iClicker Readiness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1">
            <a:extLst>
              <a:ext uri="{FF2B5EF4-FFF2-40B4-BE49-F238E27FC236}">
                <a16:creationId xmlns:a16="http://schemas.microsoft.com/office/drawing/2014/main" id="{B0CC3B57-8791-49BF-B87C-41526C996652}"/>
              </a:ext>
            </a:extLst>
          </p:cNvPr>
          <p:cNvSpPr txBox="1"/>
          <p:nvPr/>
        </p:nvSpPr>
        <p:spPr>
          <a:xfrm>
            <a:off x="4447308" y="591344"/>
            <a:ext cx="6906491" cy="5585619"/>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a:t>Instructions for participants to connect to the </a:t>
            </a:r>
            <a:r>
              <a:rPr lang="en-US" err="1"/>
              <a:t>iClicker</a:t>
            </a:r>
            <a:r>
              <a:rPr lang="en-US"/>
              <a:t> Cloud session (Laptop Version)</a:t>
            </a:r>
          </a:p>
          <a:p>
            <a:pPr indent="-228600">
              <a:lnSpc>
                <a:spcPct val="90000"/>
              </a:lnSpc>
              <a:spcAft>
                <a:spcPts val="600"/>
              </a:spcAft>
              <a:buFont typeface="Arial" panose="020B0604020202020204" pitchFamily="34" charset="0"/>
              <a:buChar char="•"/>
            </a:pPr>
            <a:endParaRPr lang="en-US"/>
          </a:p>
          <a:p>
            <a:pPr marL="285750" indent="-228600">
              <a:lnSpc>
                <a:spcPct val="90000"/>
              </a:lnSpc>
              <a:spcAft>
                <a:spcPts val="600"/>
              </a:spcAft>
              <a:buFont typeface="Arial" panose="020B0604020202020204" pitchFamily="34" charset="0"/>
              <a:buChar char="•"/>
            </a:pPr>
            <a:r>
              <a:rPr lang="en-US"/>
              <a:t>Login to </a:t>
            </a:r>
            <a:r>
              <a:rPr lang="en-US" err="1"/>
              <a:t>iClicker</a:t>
            </a:r>
            <a:r>
              <a:rPr lang="en-US"/>
              <a:t> Cloud = https://student.iclicker.com/#/login</a:t>
            </a:r>
          </a:p>
          <a:p>
            <a:pPr marL="742950" lvl="1" indent="-228600">
              <a:lnSpc>
                <a:spcPct val="90000"/>
              </a:lnSpc>
              <a:spcAft>
                <a:spcPts val="600"/>
              </a:spcAft>
              <a:buFont typeface="Arial" panose="020B0604020202020204" pitchFamily="34" charset="0"/>
              <a:buChar char="•"/>
            </a:pPr>
            <a:r>
              <a:rPr lang="en-US"/>
              <a:t>If necessary, create a </a:t>
            </a:r>
            <a:r>
              <a:rPr lang="en-US" err="1"/>
              <a:t>iClicker</a:t>
            </a:r>
            <a:r>
              <a:rPr lang="en-US"/>
              <a:t> Cloud Student account: </a:t>
            </a:r>
            <a:r>
              <a:rPr lang="en-US">
                <a:hlinkClick r:id="rId2"/>
              </a:rPr>
              <a:t>https://student.iclicker.com/#/account/create</a:t>
            </a:r>
            <a:r>
              <a:rPr lang="en-US"/>
              <a:t> </a:t>
            </a:r>
            <a:endParaRPr lang="en-US">
              <a:cs typeface="Calibri"/>
            </a:endParaRPr>
          </a:p>
          <a:p>
            <a:pPr marL="285750" indent="-228600">
              <a:lnSpc>
                <a:spcPct val="90000"/>
              </a:lnSpc>
              <a:spcAft>
                <a:spcPts val="600"/>
              </a:spcAft>
              <a:buFont typeface="Arial" panose="020B0604020202020204" pitchFamily="34" charset="0"/>
              <a:buChar char="•"/>
            </a:pPr>
            <a:r>
              <a:rPr lang="en-US"/>
              <a:t>Search for Institution = "University of British Columbia"</a:t>
            </a:r>
          </a:p>
          <a:p>
            <a:pPr marL="285750" indent="-228600">
              <a:lnSpc>
                <a:spcPct val="90000"/>
              </a:lnSpc>
              <a:spcAft>
                <a:spcPts val="600"/>
              </a:spcAft>
              <a:buFont typeface="Arial" panose="020B0604020202020204" pitchFamily="34" charset="0"/>
              <a:buChar char="•"/>
            </a:pPr>
            <a:r>
              <a:rPr lang="en-US"/>
              <a:t>Search for Course = "Sauder Teaching Playbook", click to join </a:t>
            </a:r>
          </a:p>
          <a:p>
            <a:pPr indent="-228600">
              <a:lnSpc>
                <a:spcPct val="90000"/>
              </a:lnSpc>
              <a:spcAft>
                <a:spcPts val="600"/>
              </a:spcAft>
              <a:buFont typeface="Arial" panose="020B0604020202020204" pitchFamily="34" charset="0"/>
              <a:buChar char="•"/>
            </a:pPr>
            <a:endParaRPr lang="en-US" i="1"/>
          </a:p>
          <a:p>
            <a:pPr>
              <a:lnSpc>
                <a:spcPct val="90000"/>
              </a:lnSpc>
              <a:spcAft>
                <a:spcPts val="600"/>
              </a:spcAft>
            </a:pPr>
            <a:r>
              <a:rPr lang="en-US" i="1"/>
              <a:t>If you want to use your cell phone to answer questions rather than your laptop, download the </a:t>
            </a:r>
            <a:r>
              <a:rPr lang="en-US" i="1" err="1"/>
              <a:t>iClicker</a:t>
            </a:r>
            <a:r>
              <a:rPr lang="en-US" i="1"/>
              <a:t> Student' app from your relevant app store and follow the instructions above</a:t>
            </a:r>
            <a:endParaRPr lang="en-US" i="1">
              <a:cs typeface="Calibri" panose="020F0502020204030204"/>
            </a:endParaRPr>
          </a:p>
        </p:txBody>
      </p:sp>
    </p:spTree>
    <p:extLst>
      <p:ext uri="{BB962C8B-B14F-4D97-AF65-F5344CB8AC3E}">
        <p14:creationId xmlns:p14="http://schemas.microsoft.com/office/powerpoint/2010/main" val="259558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7CD32-CA3A-4B3D-9F5F-6EC071FF1961}"/>
              </a:ext>
            </a:extLst>
          </p:cNvPr>
          <p:cNvSpPr>
            <a:spLocks noGrp="1"/>
          </p:cNvSpPr>
          <p:nvPr>
            <p:ph type="title"/>
          </p:nvPr>
        </p:nvSpPr>
        <p:spPr>
          <a:xfrm>
            <a:off x="6248400" y="365125"/>
            <a:ext cx="5105398" cy="1952744"/>
          </a:xfrm>
        </p:spPr>
        <p:txBody>
          <a:bodyPr>
            <a:normAutofit/>
          </a:bodyPr>
          <a:lstStyle/>
          <a:p>
            <a:r>
              <a:rPr lang="en-US" sz="3700">
                <a:cs typeface="Calibri Light"/>
              </a:rPr>
              <a:t>I plan on using the </a:t>
            </a:r>
            <a:r>
              <a:rPr lang="en-US" sz="3700" err="1">
                <a:cs typeface="Calibri Light"/>
              </a:rPr>
              <a:t>iClicker</a:t>
            </a:r>
            <a:r>
              <a:rPr lang="en-US" sz="3700">
                <a:cs typeface="Calibri Light"/>
              </a:rPr>
              <a:t> Cloud system in some (or all) of my courses</a:t>
            </a:r>
            <a:endParaRPr lang="en-US" sz="3700"/>
          </a:p>
        </p:txBody>
      </p:sp>
      <p:sp>
        <p:nvSpPr>
          <p:cNvPr id="12" name="Freeform: Shape 1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6" descr="Icon&#10;&#10;Description automatically generated">
            <a:extLst>
              <a:ext uri="{FF2B5EF4-FFF2-40B4-BE49-F238E27FC236}">
                <a16:creationId xmlns:a16="http://schemas.microsoft.com/office/drawing/2014/main" id="{56A6E3F0-5C39-4C8D-92CB-FA623E93C778}"/>
              </a:ext>
            </a:extLst>
          </p:cNvPr>
          <p:cNvPicPr>
            <a:picLocks noChangeAspect="1"/>
          </p:cNvPicPr>
          <p:nvPr/>
        </p:nvPicPr>
        <p:blipFill>
          <a:blip r:embed="rId2"/>
          <a:stretch>
            <a:fillRect/>
          </a:stretch>
        </p:blipFill>
        <p:spPr>
          <a:xfrm>
            <a:off x="601134" y="1791981"/>
            <a:ext cx="3195204" cy="3447456"/>
          </a:xfrm>
          <a:prstGeom prst="rect">
            <a:avLst/>
          </a:prstGeom>
        </p:spPr>
      </p:pic>
      <p:sp>
        <p:nvSpPr>
          <p:cNvPr id="3" name="Content Placeholder 2">
            <a:extLst>
              <a:ext uri="{FF2B5EF4-FFF2-40B4-BE49-F238E27FC236}">
                <a16:creationId xmlns:a16="http://schemas.microsoft.com/office/drawing/2014/main" id="{35C2A4F0-3787-4C4A-84C3-B999EE734183}"/>
              </a:ext>
            </a:extLst>
          </p:cNvPr>
          <p:cNvSpPr>
            <a:spLocks noGrp="1"/>
          </p:cNvSpPr>
          <p:nvPr>
            <p:ph idx="1"/>
          </p:nvPr>
        </p:nvSpPr>
        <p:spPr>
          <a:xfrm>
            <a:off x="6248400" y="2497257"/>
            <a:ext cx="5105398" cy="3679705"/>
          </a:xfrm>
        </p:spPr>
        <p:txBody>
          <a:bodyPr vert="horz" lIns="91440" tIns="45720" rIns="91440" bIns="45720" rtlCol="0">
            <a:normAutofit/>
          </a:bodyPr>
          <a:lstStyle/>
          <a:p>
            <a:pPr marL="514350" indent="-514350">
              <a:buAutoNum type="alphaUcPeriod"/>
            </a:pPr>
            <a:r>
              <a:rPr lang="en-US" sz="2000">
                <a:cs typeface="Calibri"/>
              </a:rPr>
              <a:t>Yes</a:t>
            </a:r>
            <a:endParaRPr lang="en-US" sz="2000"/>
          </a:p>
          <a:p>
            <a:pPr marL="514350" indent="-514350">
              <a:buAutoNum type="alphaUcPeriod"/>
            </a:pPr>
            <a:r>
              <a:rPr lang="en-US" sz="2000">
                <a:cs typeface="Calibri"/>
              </a:rPr>
              <a:t>No, I prefer to use another audience response system (Slido, Google, etc.)</a:t>
            </a:r>
          </a:p>
          <a:p>
            <a:pPr marL="514350" indent="-514350">
              <a:buAutoNum type="alphaUcPeriod"/>
            </a:pPr>
            <a:r>
              <a:rPr lang="en-US" sz="2000">
                <a:cs typeface="Calibri"/>
              </a:rPr>
              <a:t>No, I do not use an audience response system in my courses</a:t>
            </a:r>
          </a:p>
          <a:p>
            <a:pPr marL="514350" indent="-514350">
              <a:buAutoNum type="alphaUcPeriod"/>
            </a:pPr>
            <a:r>
              <a:rPr lang="en-US" sz="2000">
                <a:cs typeface="Calibri"/>
              </a:rPr>
              <a:t>Unsure, need more information</a:t>
            </a:r>
          </a:p>
        </p:txBody>
      </p:sp>
    </p:spTree>
    <p:extLst>
      <p:ext uri="{BB962C8B-B14F-4D97-AF65-F5344CB8AC3E}">
        <p14:creationId xmlns:p14="http://schemas.microsoft.com/office/powerpoint/2010/main" val="212128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C0767-D8B5-44AF-8E54-81BB51D0F25C}"/>
              </a:ext>
            </a:extLst>
          </p:cNvPr>
          <p:cNvSpPr>
            <a:spLocks noGrp="1"/>
          </p:cNvSpPr>
          <p:nvPr>
            <p:ph type="title"/>
          </p:nvPr>
        </p:nvSpPr>
        <p:spPr>
          <a:xfrm>
            <a:off x="686834" y="591344"/>
            <a:ext cx="3200400" cy="5585619"/>
          </a:xfrm>
        </p:spPr>
        <p:txBody>
          <a:bodyPr>
            <a:normAutofit/>
          </a:bodyPr>
          <a:lstStyle/>
          <a:p>
            <a:r>
              <a:rPr lang="en-US">
                <a:solidFill>
                  <a:srgbClr val="FFFFFF"/>
                </a:solidFill>
                <a:cs typeface="Calibri Light"/>
              </a:rPr>
              <a:t>Updates on new classrooms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2598D4-CF36-41D5-9A71-F7078E870243}"/>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cs typeface="Calibri"/>
              </a:rPr>
              <a:t>Different conversations for restricted spaces and the General Teaching Spaces (GTS), primarily around audience mics</a:t>
            </a:r>
          </a:p>
          <a:p>
            <a:r>
              <a:rPr lang="en-US">
                <a:cs typeface="Calibri"/>
              </a:rPr>
              <a:t>UBC has implemented a campus-wide service for recording lectures with new USB cameras in all GTS classrooms and Panopto Recorder as the capture software</a:t>
            </a:r>
          </a:p>
          <a:p>
            <a:pPr lvl="1"/>
            <a:r>
              <a:rPr lang="en-US">
                <a:cs typeface="Calibri"/>
              </a:rPr>
              <a:t>Sauder's implementation is different given our long-standing partnership with Panopto and our licensing arrangements (individual instructor vs. classroom computer)</a:t>
            </a:r>
          </a:p>
          <a:p>
            <a:pPr lvl="1"/>
            <a:endParaRPr lang="en-US">
              <a:cs typeface="Calibri"/>
            </a:endParaRPr>
          </a:p>
        </p:txBody>
      </p:sp>
    </p:spTree>
    <p:extLst>
      <p:ext uri="{BB962C8B-B14F-4D97-AF65-F5344CB8AC3E}">
        <p14:creationId xmlns:p14="http://schemas.microsoft.com/office/powerpoint/2010/main" val="110859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3DE09F-2184-4623-AD43-52C985C1079F}"/>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Sauder's Proposed Recording Service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F27A3C-0685-44B2-9284-B9AD665C62C7}"/>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r>
              <a:rPr lang="en-US">
                <a:cs typeface="Calibri"/>
              </a:rPr>
              <a:t>A fully-automated and scheduled service for every class, instructor and classroom including:</a:t>
            </a:r>
          </a:p>
          <a:p>
            <a:pPr lvl="1"/>
            <a:r>
              <a:rPr lang="en-US">
                <a:cs typeface="Calibri"/>
              </a:rPr>
              <a:t>Preset as per SIS/FSC</a:t>
            </a:r>
          </a:p>
          <a:p>
            <a:pPr lvl="1"/>
            <a:r>
              <a:rPr lang="en-US">
                <a:cs typeface="Calibri"/>
              </a:rPr>
              <a:t>Preferred sources  </a:t>
            </a:r>
          </a:p>
          <a:p>
            <a:pPr lvl="1"/>
            <a:r>
              <a:rPr lang="en-US">
                <a:cs typeface="Calibri"/>
              </a:rPr>
              <a:t>Automatic delivery to your Panopto folder for editing and distribution </a:t>
            </a:r>
          </a:p>
          <a:p>
            <a:pPr lvl="1"/>
            <a:r>
              <a:rPr lang="en-US">
                <a:cs typeface="Calibri"/>
              </a:rPr>
              <a:t>Auto-branding and watermarking service still available   </a:t>
            </a:r>
            <a:r>
              <a:rPr lang="en-US">
                <a:cs typeface="Calibri"/>
                <a:hlinkClick r:id="rId2"/>
              </a:rPr>
              <a:t>Not sure what this is?</a:t>
            </a:r>
            <a:endParaRPr lang="en-US">
              <a:cs typeface="Calibri"/>
            </a:endParaRPr>
          </a:p>
          <a:p>
            <a:r>
              <a:rPr lang="en-US">
                <a:cs typeface="Calibri"/>
              </a:rPr>
              <a:t>What do I need to do?</a:t>
            </a:r>
          </a:p>
          <a:p>
            <a:pPr lvl="1"/>
            <a:r>
              <a:rPr lang="en-US">
                <a:cs typeface="Calibri"/>
              </a:rPr>
              <a:t>Confirm you have an account at </a:t>
            </a:r>
            <a:r>
              <a:rPr lang="en-US">
                <a:cs typeface="Calibri"/>
                <a:hlinkClick r:id="rId3"/>
              </a:rPr>
              <a:t>http://ubc.ca.panopto.com</a:t>
            </a:r>
            <a:endParaRPr lang="en-US">
              <a:cs typeface="Calibri"/>
            </a:endParaRPr>
          </a:p>
          <a:p>
            <a:pPr lvl="1"/>
            <a:r>
              <a:rPr lang="en-US">
                <a:cs typeface="Calibri"/>
              </a:rPr>
              <a:t>If not, send a ticket to </a:t>
            </a:r>
            <a:r>
              <a:rPr lang="en-US">
                <a:cs typeface="Calibri"/>
                <a:hlinkClick r:id="rId4"/>
              </a:rPr>
              <a:t>help@sauder.ubc.ca</a:t>
            </a:r>
            <a:r>
              <a:rPr lang="en-US">
                <a:cs typeface="Calibri"/>
              </a:rPr>
              <a:t> subject = "Panopto Account Request"</a:t>
            </a:r>
          </a:p>
        </p:txBody>
      </p:sp>
    </p:spTree>
    <p:extLst>
      <p:ext uri="{BB962C8B-B14F-4D97-AF65-F5344CB8AC3E}">
        <p14:creationId xmlns:p14="http://schemas.microsoft.com/office/powerpoint/2010/main" val="59691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09D43BB-EADC-4097-8C8F-58AB58CBA7B1}"/>
              </a:ext>
            </a:extLst>
          </p:cNvPr>
          <p:cNvSpPr>
            <a:spLocks noGrp="1"/>
          </p:cNvSpPr>
          <p:nvPr>
            <p:ph type="title"/>
          </p:nvPr>
        </p:nvSpPr>
        <p:spPr>
          <a:xfrm>
            <a:off x="1141046" y="3663"/>
            <a:ext cx="5393361" cy="1325563"/>
          </a:xfrm>
        </p:spPr>
        <p:txBody>
          <a:bodyPr>
            <a:normAutofit/>
          </a:bodyPr>
          <a:lstStyle/>
          <a:p>
            <a:r>
              <a:rPr lang="en-US">
                <a:cs typeface="Calibri Light"/>
              </a:rPr>
              <a:t>Recommended Best Practices</a:t>
            </a:r>
            <a:endParaRPr lang="en-US"/>
          </a:p>
        </p:txBody>
      </p:sp>
      <p:pic>
        <p:nvPicPr>
          <p:cNvPr id="6" name="Picture 5">
            <a:extLst>
              <a:ext uri="{FF2B5EF4-FFF2-40B4-BE49-F238E27FC236}">
                <a16:creationId xmlns:a16="http://schemas.microsoft.com/office/drawing/2014/main" id="{421B148D-8237-4A82-9D45-5A8BFD7C418F}"/>
              </a:ext>
            </a:extLst>
          </p:cNvPr>
          <p:cNvPicPr>
            <a:picLocks noChangeAspect="1"/>
          </p:cNvPicPr>
          <p:nvPr/>
        </p:nvPicPr>
        <p:blipFill rotWithShape="1">
          <a:blip r:embed="rId3"/>
          <a:srcRect r="-4" b="-4"/>
          <a:stretch/>
        </p:blipFill>
        <p:spPr>
          <a:xfrm>
            <a:off x="8445997" y="2370437"/>
            <a:ext cx="2201238" cy="2201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089D04C-1486-4546-988D-E2F09B3279D4}"/>
              </a:ext>
            </a:extLst>
          </p:cNvPr>
          <p:cNvGraphicFramePr>
            <a:graphicFrameLocks noGrp="1"/>
          </p:cNvGraphicFramePr>
          <p:nvPr>
            <p:ph idx="1"/>
            <p:extLst>
              <p:ext uri="{D42A27DB-BD31-4B8C-83A1-F6EECF244321}">
                <p14:modId xmlns:p14="http://schemas.microsoft.com/office/powerpoint/2010/main" val="1202119201"/>
              </p:ext>
            </p:extLst>
          </p:nvPr>
        </p:nvGraphicFramePr>
        <p:xfrm>
          <a:off x="838200" y="1229702"/>
          <a:ext cx="7288590" cy="5494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057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017F4A8-7A55-4D37-BF68-1160BBCF8FE2}"/>
              </a:ext>
            </a:extLst>
          </p:cNvPr>
          <p:cNvSpPr>
            <a:spLocks noGrp="1"/>
          </p:cNvSpPr>
          <p:nvPr>
            <p:ph type="title"/>
          </p:nvPr>
        </p:nvSpPr>
        <p:spPr>
          <a:xfrm>
            <a:off x="838200" y="365125"/>
            <a:ext cx="5393361" cy="1325563"/>
          </a:xfrm>
        </p:spPr>
        <p:txBody>
          <a:bodyPr>
            <a:normAutofit/>
          </a:bodyPr>
          <a:lstStyle/>
          <a:p>
            <a:r>
              <a:rPr lang="en-US" sz="4100">
                <a:cs typeface="Calibri Light"/>
                <a:hlinkClick r:id="rId2"/>
              </a:rPr>
              <a:t>Samples of Recordings</a:t>
            </a:r>
            <a:r>
              <a:rPr lang="en-US" sz="4100">
                <a:cs typeface="Calibri Light"/>
              </a:rPr>
              <a:t> </a:t>
            </a:r>
            <a:br>
              <a:rPr lang="en-US" sz="4100">
                <a:cs typeface="Calibri Light"/>
              </a:rPr>
            </a:br>
            <a:r>
              <a:rPr lang="en-US" sz="4100">
                <a:cs typeface="Calibri Light"/>
              </a:rPr>
              <a:t>from Sauder GTS rooms</a:t>
            </a:r>
            <a:endParaRPr lang="en-US" sz="4100"/>
          </a:p>
        </p:txBody>
      </p:sp>
      <p:pic>
        <p:nvPicPr>
          <p:cNvPr id="17" name="Picture 16">
            <a:extLst>
              <a:ext uri="{FF2B5EF4-FFF2-40B4-BE49-F238E27FC236}">
                <a16:creationId xmlns:a16="http://schemas.microsoft.com/office/drawing/2014/main" id="{13E055D0-DAB9-4F48-8D30-927D3ABA2D65}"/>
              </a:ext>
            </a:extLst>
          </p:cNvPr>
          <p:cNvPicPr>
            <a:picLocks noChangeAspect="1"/>
          </p:cNvPicPr>
          <p:nvPr/>
        </p:nvPicPr>
        <p:blipFill rotWithShape="1">
          <a:blip r:embed="rId3"/>
          <a:srcRect l="8970" r="24281"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6" name="Content Placeholder 4">
            <a:extLst>
              <a:ext uri="{FF2B5EF4-FFF2-40B4-BE49-F238E27FC236}">
                <a16:creationId xmlns:a16="http://schemas.microsoft.com/office/drawing/2014/main" id="{2228B786-AC66-41F3-A83F-2A1824E932F4}"/>
              </a:ext>
            </a:extLst>
          </p:cNvPr>
          <p:cNvGraphicFramePr>
            <a:graphicFrameLocks noGrp="1"/>
          </p:cNvGraphicFramePr>
          <p:nvPr>
            <p:ph idx="1"/>
            <p:extLst>
              <p:ext uri="{D42A27DB-BD31-4B8C-83A1-F6EECF244321}">
                <p14:modId xmlns:p14="http://schemas.microsoft.com/office/powerpoint/2010/main" val="1261535139"/>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7183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137CE-51CB-4A74-9244-AB2F5955591C}"/>
              </a:ext>
            </a:extLst>
          </p:cNvPr>
          <p:cNvSpPr>
            <a:spLocks noGrp="1"/>
          </p:cNvSpPr>
          <p:nvPr>
            <p:ph type="title"/>
          </p:nvPr>
        </p:nvSpPr>
        <p:spPr>
          <a:xfrm>
            <a:off x="6248400" y="365125"/>
            <a:ext cx="5105398" cy="1952744"/>
          </a:xfrm>
        </p:spPr>
        <p:txBody>
          <a:bodyPr>
            <a:normAutofit/>
          </a:bodyPr>
          <a:lstStyle/>
          <a:p>
            <a:r>
              <a:rPr lang="en-US">
                <a:cs typeface="Calibri Light"/>
              </a:rPr>
              <a:t>Auto Branding and Watermarking Demand</a:t>
            </a:r>
            <a:endParaRPr lang="en-US"/>
          </a:p>
        </p:txBody>
      </p:sp>
      <p:sp>
        <p:nvSpPr>
          <p:cNvPr id="12" name="Freeform: Shape 1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6" descr="Icon&#10;&#10;Description automatically generated">
            <a:extLst>
              <a:ext uri="{FF2B5EF4-FFF2-40B4-BE49-F238E27FC236}">
                <a16:creationId xmlns:a16="http://schemas.microsoft.com/office/drawing/2014/main" id="{F5F248AC-C3BD-4FED-BCC3-036CC7B9CC21}"/>
              </a:ext>
            </a:extLst>
          </p:cNvPr>
          <p:cNvPicPr>
            <a:picLocks noChangeAspect="1"/>
          </p:cNvPicPr>
          <p:nvPr/>
        </p:nvPicPr>
        <p:blipFill>
          <a:blip r:embed="rId2"/>
          <a:stretch>
            <a:fillRect/>
          </a:stretch>
        </p:blipFill>
        <p:spPr>
          <a:xfrm>
            <a:off x="601134" y="1791981"/>
            <a:ext cx="3195204" cy="3447456"/>
          </a:xfrm>
          <a:prstGeom prst="rect">
            <a:avLst/>
          </a:prstGeom>
        </p:spPr>
      </p:pic>
      <p:sp>
        <p:nvSpPr>
          <p:cNvPr id="3" name="Content Placeholder 2">
            <a:extLst>
              <a:ext uri="{FF2B5EF4-FFF2-40B4-BE49-F238E27FC236}">
                <a16:creationId xmlns:a16="http://schemas.microsoft.com/office/drawing/2014/main" id="{BF31AC8A-29E7-4E5B-836A-9CC03AD8914E}"/>
              </a:ext>
            </a:extLst>
          </p:cNvPr>
          <p:cNvSpPr>
            <a:spLocks noGrp="1"/>
          </p:cNvSpPr>
          <p:nvPr>
            <p:ph idx="1"/>
          </p:nvPr>
        </p:nvSpPr>
        <p:spPr>
          <a:xfrm>
            <a:off x="6248400" y="2497257"/>
            <a:ext cx="5105398" cy="3679705"/>
          </a:xfrm>
        </p:spPr>
        <p:txBody>
          <a:bodyPr vert="horz" lIns="91440" tIns="45720" rIns="91440" bIns="45720" rtlCol="0" anchor="t">
            <a:normAutofit/>
          </a:bodyPr>
          <a:lstStyle/>
          <a:p>
            <a:pPr marL="0" indent="0">
              <a:buNone/>
            </a:pPr>
            <a:r>
              <a:rPr lang="en-US" sz="2000">
                <a:cs typeface="Calibri"/>
              </a:rPr>
              <a:t>I will possibly use the auto-branding and watermarking service:</a:t>
            </a:r>
            <a:endParaRPr lang="en-US" sz="2000"/>
          </a:p>
          <a:p>
            <a:pPr marL="457200" indent="-457200">
              <a:buAutoNum type="alphaUcPeriod"/>
            </a:pPr>
            <a:r>
              <a:rPr lang="en-US" sz="2000">
                <a:cs typeface="Calibri"/>
              </a:rPr>
              <a:t>No</a:t>
            </a:r>
            <a:endParaRPr lang="en-US">
              <a:cs typeface="Calibri"/>
            </a:endParaRPr>
          </a:p>
          <a:p>
            <a:pPr marL="457200" indent="-457200">
              <a:buAutoNum type="alphaUcPeriod"/>
            </a:pPr>
            <a:r>
              <a:rPr lang="en-US" sz="2000">
                <a:cs typeface="Calibri"/>
              </a:rPr>
              <a:t>Yes</a:t>
            </a:r>
          </a:p>
          <a:p>
            <a:pPr marL="457200" indent="-457200">
              <a:buAutoNum type="alphaUcPeriod"/>
            </a:pPr>
            <a:r>
              <a:rPr lang="en-US" sz="2000">
                <a:cs typeface="Calibri"/>
              </a:rPr>
              <a:t>Not sure, need more info</a:t>
            </a:r>
            <a:endParaRPr lang="en-US">
              <a:cs typeface="Calibri"/>
            </a:endParaRPr>
          </a:p>
        </p:txBody>
      </p:sp>
    </p:spTree>
    <p:extLst>
      <p:ext uri="{BB962C8B-B14F-4D97-AF65-F5344CB8AC3E}">
        <p14:creationId xmlns:p14="http://schemas.microsoft.com/office/powerpoint/2010/main" val="352773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6D13E-B69F-44D8-893D-B1613FEE7EC8}"/>
              </a:ext>
            </a:extLst>
          </p:cNvPr>
          <p:cNvSpPr>
            <a:spLocks noGrp="1"/>
          </p:cNvSpPr>
          <p:nvPr>
            <p:ph type="title"/>
          </p:nvPr>
        </p:nvSpPr>
        <p:spPr>
          <a:xfrm>
            <a:off x="6111630" y="1478817"/>
            <a:ext cx="5105398" cy="1952744"/>
          </a:xfrm>
        </p:spPr>
        <p:txBody>
          <a:bodyPr>
            <a:normAutofit/>
          </a:bodyPr>
          <a:lstStyle/>
          <a:p>
            <a:br>
              <a:rPr lang="en-US" sz="3100">
                <a:cs typeface="Calibri Light"/>
              </a:rPr>
            </a:br>
            <a:r>
              <a:rPr lang="en-US" sz="3100">
                <a:ea typeface="+mj-lt"/>
                <a:cs typeface="+mj-lt"/>
              </a:rPr>
              <a:t>If I am teaching an online section of a course, I plan on teaching it from:</a:t>
            </a:r>
          </a:p>
          <a:p>
            <a:endParaRPr lang="en-US" sz="3100">
              <a:cs typeface="Calibri Light"/>
            </a:endParaRPr>
          </a:p>
        </p:txBody>
      </p:sp>
      <p:sp>
        <p:nvSpPr>
          <p:cNvPr id="12" name="Freeform: Shape 1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6">
            <a:extLst>
              <a:ext uri="{FF2B5EF4-FFF2-40B4-BE49-F238E27FC236}">
                <a16:creationId xmlns:a16="http://schemas.microsoft.com/office/drawing/2014/main" id="{BA342930-0947-46AB-B27E-C395D5128179}"/>
              </a:ext>
            </a:extLst>
          </p:cNvPr>
          <p:cNvPicPr>
            <a:picLocks noChangeAspect="1"/>
          </p:cNvPicPr>
          <p:nvPr/>
        </p:nvPicPr>
        <p:blipFill>
          <a:blip r:embed="rId2"/>
          <a:stretch>
            <a:fillRect/>
          </a:stretch>
        </p:blipFill>
        <p:spPr>
          <a:xfrm>
            <a:off x="601134" y="1791981"/>
            <a:ext cx="3195204" cy="3447456"/>
          </a:xfrm>
          <a:prstGeom prst="rect">
            <a:avLst/>
          </a:prstGeom>
        </p:spPr>
      </p:pic>
      <p:sp>
        <p:nvSpPr>
          <p:cNvPr id="3" name="Content Placeholder 2">
            <a:extLst>
              <a:ext uri="{FF2B5EF4-FFF2-40B4-BE49-F238E27FC236}">
                <a16:creationId xmlns:a16="http://schemas.microsoft.com/office/drawing/2014/main" id="{EAAD1D56-D6B8-4A8F-B208-C09CB7855CE2}"/>
              </a:ext>
            </a:extLst>
          </p:cNvPr>
          <p:cNvSpPr>
            <a:spLocks noGrp="1"/>
          </p:cNvSpPr>
          <p:nvPr>
            <p:ph idx="1"/>
          </p:nvPr>
        </p:nvSpPr>
        <p:spPr>
          <a:xfrm>
            <a:off x="6092092" y="4060334"/>
            <a:ext cx="5105398" cy="2097090"/>
          </a:xfrm>
        </p:spPr>
        <p:txBody>
          <a:bodyPr vert="horz" lIns="91440" tIns="45720" rIns="91440" bIns="45720" rtlCol="0">
            <a:normAutofit/>
          </a:bodyPr>
          <a:lstStyle/>
          <a:p>
            <a:pPr marL="0" indent="0">
              <a:buNone/>
            </a:pPr>
            <a:r>
              <a:rPr lang="en-US" sz="2000">
                <a:cs typeface="Calibri"/>
              </a:rPr>
              <a:t>A. My office in Henry Angus</a:t>
            </a:r>
            <a:endParaRPr lang="en-US" sz="2000"/>
          </a:p>
          <a:p>
            <a:pPr marL="0" indent="0">
              <a:buNone/>
            </a:pPr>
            <a:r>
              <a:rPr lang="en-US" sz="2000">
                <a:cs typeface="Calibri"/>
              </a:rPr>
              <a:t>B. My home studio</a:t>
            </a:r>
          </a:p>
          <a:p>
            <a:pPr marL="0" indent="0">
              <a:buNone/>
            </a:pPr>
            <a:r>
              <a:rPr lang="en-US" sz="2000">
                <a:cs typeface="Calibri"/>
              </a:rPr>
              <a:t>C. Sauder Studios</a:t>
            </a:r>
          </a:p>
          <a:p>
            <a:pPr marL="0" indent="0">
              <a:buNone/>
            </a:pPr>
            <a:r>
              <a:rPr lang="en-US" sz="2000">
                <a:cs typeface="Calibri"/>
              </a:rPr>
              <a:t>D. I am not teaching online this fall</a:t>
            </a:r>
          </a:p>
        </p:txBody>
      </p:sp>
    </p:spTree>
    <p:extLst>
      <p:ext uri="{BB962C8B-B14F-4D97-AF65-F5344CB8AC3E}">
        <p14:creationId xmlns:p14="http://schemas.microsoft.com/office/powerpoint/2010/main" val="404754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6E987-5E35-41A7-970B-55F4C1C22B69}"/>
              </a:ext>
            </a:extLst>
          </p:cNvPr>
          <p:cNvSpPr>
            <a:spLocks noGrp="1"/>
          </p:cNvSpPr>
          <p:nvPr>
            <p:ph type="title"/>
          </p:nvPr>
        </p:nvSpPr>
        <p:spPr>
          <a:xfrm>
            <a:off x="686834" y="591344"/>
            <a:ext cx="3200400" cy="5585619"/>
          </a:xfrm>
        </p:spPr>
        <p:txBody>
          <a:bodyPr>
            <a:normAutofit/>
          </a:bodyPr>
          <a:lstStyle/>
          <a:p>
            <a:r>
              <a:rPr lang="en-US">
                <a:solidFill>
                  <a:srgbClr val="FFFFFF"/>
                </a:solidFill>
                <a:cs typeface="Calibri Light"/>
              </a:rPr>
              <a:t>Support Plans for your teaching and learning</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191D4A-BFA4-4E40-AE83-A682866909F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400">
                <a:cs typeface="Calibri"/>
              </a:rPr>
              <a:t>Classroom Tech Readiness Check Drop-in Sessions</a:t>
            </a:r>
          </a:p>
          <a:p>
            <a:pPr lvl="1"/>
            <a:r>
              <a:rPr lang="en-US" sz="1400">
                <a:cs typeface="Calibri"/>
              </a:rPr>
              <a:t>August 31 and September 2 =&gt; HA 243 from 10 AM until 2 PM</a:t>
            </a:r>
          </a:p>
          <a:p>
            <a:pPr lvl="1"/>
            <a:r>
              <a:rPr lang="en-US" sz="1400">
                <a:cs typeface="Calibri"/>
              </a:rPr>
              <a:t>September 1 and September 3 =&gt; HA 037 from 10 AM until 2 PM</a:t>
            </a:r>
          </a:p>
          <a:p>
            <a:r>
              <a:rPr lang="en-US" sz="1400" strike="sngStrike">
                <a:cs typeface="Calibri"/>
              </a:rPr>
              <a:t>Teaching Online Playbook</a:t>
            </a:r>
            <a:r>
              <a:rPr lang="en-US" sz="1400">
                <a:cs typeface="Calibri"/>
              </a:rPr>
              <a:t> =&gt; Sauder Teaching Playbook</a:t>
            </a:r>
          </a:p>
          <a:p>
            <a:pPr lvl="1"/>
            <a:r>
              <a:rPr lang="en-US" sz="1400">
                <a:cs typeface="Calibri"/>
              </a:rPr>
              <a:t>Canvas Course = </a:t>
            </a:r>
            <a:r>
              <a:rPr lang="en-US" sz="1400" b="1">
                <a:ea typeface="+mn-lt"/>
                <a:cs typeface="+mn-lt"/>
                <a:hlinkClick r:id="rId3"/>
              </a:rPr>
              <a:t>https://canvas.ubc.ca/enroll/87WYFH</a:t>
            </a:r>
            <a:r>
              <a:rPr lang="en-US" sz="1400" b="1">
                <a:ea typeface="+mn-lt"/>
                <a:cs typeface="+mn-lt"/>
              </a:rPr>
              <a:t> </a:t>
            </a:r>
            <a:r>
              <a:rPr lang="en-US" sz="1400">
                <a:ea typeface="+mn-lt"/>
                <a:cs typeface="+mn-lt"/>
              </a:rPr>
              <a:t>to self-enrol</a:t>
            </a:r>
          </a:p>
          <a:p>
            <a:pPr lvl="1"/>
            <a:r>
              <a:rPr lang="en-US" sz="1400">
                <a:cs typeface="Calibri"/>
              </a:rPr>
              <a:t>Wordpress = https://blogs.ubc.ca/sauderteachingplaybook</a:t>
            </a:r>
          </a:p>
          <a:p>
            <a:r>
              <a:rPr lang="en-US" sz="1400">
                <a:cs typeface="Calibri"/>
              </a:rPr>
              <a:t>TA Training – as per email fromChristina </a:t>
            </a:r>
            <a:r>
              <a:rPr lang="en-US" sz="1400" err="1">
                <a:cs typeface="Calibri"/>
              </a:rPr>
              <a:t>Sylka</a:t>
            </a:r>
            <a:r>
              <a:rPr lang="en-US" sz="1400">
                <a:cs typeface="Calibri"/>
              </a:rPr>
              <a:t> and the CLC team</a:t>
            </a:r>
          </a:p>
          <a:p>
            <a:r>
              <a:rPr lang="en-US" sz="1400">
                <a:cs typeface="Calibri"/>
              </a:rPr>
              <a:t>Orange Vests for 2 weeks</a:t>
            </a:r>
          </a:p>
          <a:p>
            <a:r>
              <a:rPr lang="en-US" sz="1400">
                <a:cs typeface="Calibri"/>
              </a:rPr>
              <a:t>Help desk – HA 451 8 am until 5 pm (help@sauder.ubc.ca)</a:t>
            </a:r>
          </a:p>
          <a:p>
            <a:r>
              <a:rPr lang="en-US" sz="1400">
                <a:cs typeface="Calibri"/>
              </a:rPr>
              <a:t>LS virtual office hours – details in the Canvas STP</a:t>
            </a:r>
          </a:p>
        </p:txBody>
      </p:sp>
    </p:spTree>
    <p:extLst>
      <p:ext uri="{BB962C8B-B14F-4D97-AF65-F5344CB8AC3E}">
        <p14:creationId xmlns:p14="http://schemas.microsoft.com/office/powerpoint/2010/main" val="329354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4B8163-0E0B-48A2-974F-713DE97FAD90}"/>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a:t>Pre-submitted Questions</a:t>
            </a:r>
            <a:br>
              <a:rPr lang="en-US" sz="6000"/>
            </a:br>
            <a:r>
              <a:rPr lang="en-US" sz="6000"/>
              <a:t> </a:t>
            </a:r>
            <a:r>
              <a:rPr lang="en-US" sz="2400" kern="1200">
                <a:latin typeface="+mj-lt"/>
                <a:ea typeface="+mj-ea"/>
                <a:cs typeface="+mj-cs"/>
              </a:rPr>
              <a:t>(paraphrased)</a:t>
            </a:r>
            <a:endParaRPr lang="en-US" sz="2400" kern="1200">
              <a:latin typeface="+mj-lt"/>
              <a:cs typeface="Calibri Light"/>
            </a:endParaRPr>
          </a:p>
        </p:txBody>
      </p:sp>
    </p:spTree>
    <p:extLst>
      <p:ext uri="{BB962C8B-B14F-4D97-AF65-F5344CB8AC3E}">
        <p14:creationId xmlns:p14="http://schemas.microsoft.com/office/powerpoint/2010/main" val="334425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FB89E-7EA1-42AD-8130-E43F1F83E035}"/>
              </a:ext>
            </a:extLst>
          </p:cNvPr>
          <p:cNvSpPr>
            <a:spLocks noGrp="1"/>
          </p:cNvSpPr>
          <p:nvPr>
            <p:ph type="title"/>
          </p:nvPr>
        </p:nvSpPr>
        <p:spPr>
          <a:xfrm>
            <a:off x="686834" y="1153572"/>
            <a:ext cx="3200400" cy="4461163"/>
          </a:xfrm>
        </p:spPr>
        <p:txBody>
          <a:bodyPr>
            <a:normAutofit/>
          </a:bodyPr>
          <a:lstStyle/>
          <a:p>
            <a:r>
              <a:rPr lang="en-US" sz="3700">
                <a:solidFill>
                  <a:srgbClr val="FFFFFF"/>
                </a:solidFill>
                <a:ea typeface="+mj-lt"/>
                <a:cs typeface="+mj-lt"/>
              </a:rPr>
              <a:t>"How can I transfer tips and tricks from remote teaching into my classroom?"  RF</a:t>
            </a:r>
            <a:endParaRPr lang="en-US" sz="3700">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D4C3E6-1D63-47FE-8E9F-66E4C26EE7C1}"/>
              </a:ext>
            </a:extLst>
          </p:cNvPr>
          <p:cNvSpPr>
            <a:spLocks noGrp="1"/>
          </p:cNvSpPr>
          <p:nvPr>
            <p:ph idx="1"/>
          </p:nvPr>
        </p:nvSpPr>
        <p:spPr>
          <a:xfrm>
            <a:off x="4183540" y="718344"/>
            <a:ext cx="7355875" cy="5585619"/>
          </a:xfrm>
        </p:spPr>
        <p:txBody>
          <a:bodyPr vert="horz" lIns="91440" tIns="45720" rIns="91440" bIns="45720" rtlCol="0" anchor="ctr">
            <a:normAutofit/>
          </a:bodyPr>
          <a:lstStyle/>
          <a:p>
            <a:r>
              <a:rPr lang="en-US">
                <a:cs typeface="Calibri"/>
              </a:rPr>
              <a:t>Drop-in Sessions August 31 to September 3</a:t>
            </a:r>
          </a:p>
          <a:p>
            <a:pPr lvl="1"/>
            <a:r>
              <a:rPr lang="en-US">
                <a:cs typeface="Calibri"/>
              </a:rPr>
              <a:t>Tuesday (31) and Thursday (Sept 2) in </a:t>
            </a:r>
            <a:r>
              <a:rPr lang="en-US" u="sng">
                <a:cs typeface="Calibri"/>
              </a:rPr>
              <a:t>HA 243 10 am until 2 pm</a:t>
            </a:r>
          </a:p>
          <a:p>
            <a:pPr lvl="1"/>
            <a:r>
              <a:rPr lang="en-US">
                <a:cs typeface="Calibri"/>
              </a:rPr>
              <a:t>Wednesday (Sept 1) and Friday (Sept 3) in </a:t>
            </a:r>
            <a:r>
              <a:rPr lang="en-US" u="sng">
                <a:cs typeface="Calibri"/>
              </a:rPr>
              <a:t>HA 037 10 am until 2 pm</a:t>
            </a:r>
          </a:p>
          <a:p>
            <a:r>
              <a:rPr lang="en-US">
                <a:cs typeface="Calibri"/>
              </a:rPr>
              <a:t>Recommended = if you are in the building, see if your specific classroom(s) are free for ~10 minutes to complete your lectern login OR plan for this 10 minute delay during your first class.  </a:t>
            </a:r>
          </a:p>
          <a:p>
            <a:pPr marL="0" indent="0" algn="ctr">
              <a:buNone/>
            </a:pPr>
            <a:r>
              <a:rPr lang="en-US" i="1">
                <a:cs typeface="Calibri"/>
              </a:rPr>
              <a:t>This creates your profile in the specific computer in each class.</a:t>
            </a:r>
          </a:p>
        </p:txBody>
      </p:sp>
    </p:spTree>
    <p:extLst>
      <p:ext uri="{BB962C8B-B14F-4D97-AF65-F5344CB8AC3E}">
        <p14:creationId xmlns:p14="http://schemas.microsoft.com/office/powerpoint/2010/main" val="24664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E640C-589F-4E96-B30E-E1962331B0D8}"/>
              </a:ext>
            </a:extLst>
          </p:cNvPr>
          <p:cNvSpPr>
            <a:spLocks noGrp="1"/>
          </p:cNvSpPr>
          <p:nvPr>
            <p:ph type="title"/>
          </p:nvPr>
        </p:nvSpPr>
        <p:spPr>
          <a:xfrm>
            <a:off x="5886939" y="365125"/>
            <a:ext cx="5466859" cy="1952744"/>
          </a:xfrm>
        </p:spPr>
        <p:txBody>
          <a:bodyPr>
            <a:normAutofit/>
          </a:bodyPr>
          <a:lstStyle/>
          <a:p>
            <a:r>
              <a:rPr lang="en-US">
                <a:cs typeface="Calibri Light"/>
              </a:rPr>
              <a:t>Opening Clicker Question</a:t>
            </a:r>
            <a:endParaRPr lang="en-US"/>
          </a:p>
        </p:txBody>
      </p:sp>
      <p:sp>
        <p:nvSpPr>
          <p:cNvPr id="13" name="Freeform: Shape 12">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6">
            <a:extLst>
              <a:ext uri="{FF2B5EF4-FFF2-40B4-BE49-F238E27FC236}">
                <a16:creationId xmlns:a16="http://schemas.microsoft.com/office/drawing/2014/main" id="{4D286B57-AA32-4E59-80DB-DD7FE214944C}"/>
              </a:ext>
            </a:extLst>
          </p:cNvPr>
          <p:cNvPicPr>
            <a:picLocks noChangeAspect="1"/>
          </p:cNvPicPr>
          <p:nvPr/>
        </p:nvPicPr>
        <p:blipFill>
          <a:blip r:embed="rId2"/>
          <a:stretch>
            <a:fillRect/>
          </a:stretch>
        </p:blipFill>
        <p:spPr>
          <a:xfrm>
            <a:off x="601134" y="1791981"/>
            <a:ext cx="3195204" cy="3447456"/>
          </a:xfrm>
          <a:prstGeom prst="rect">
            <a:avLst/>
          </a:prstGeom>
        </p:spPr>
      </p:pic>
      <p:sp>
        <p:nvSpPr>
          <p:cNvPr id="3" name="Content Placeholder 2">
            <a:extLst>
              <a:ext uri="{FF2B5EF4-FFF2-40B4-BE49-F238E27FC236}">
                <a16:creationId xmlns:a16="http://schemas.microsoft.com/office/drawing/2014/main" id="{0AFEE762-D075-4A09-B3F3-461280648854}"/>
              </a:ext>
            </a:extLst>
          </p:cNvPr>
          <p:cNvSpPr>
            <a:spLocks noGrp="1"/>
          </p:cNvSpPr>
          <p:nvPr>
            <p:ph idx="1"/>
          </p:nvPr>
        </p:nvSpPr>
        <p:spPr>
          <a:xfrm>
            <a:off x="6248400" y="2497257"/>
            <a:ext cx="5105398" cy="1862629"/>
          </a:xfrm>
        </p:spPr>
        <p:txBody>
          <a:bodyPr vert="horz" lIns="91440" tIns="45720" rIns="91440" bIns="45720" rtlCol="0" anchor="t">
            <a:normAutofit/>
          </a:bodyPr>
          <a:lstStyle/>
          <a:p>
            <a:pPr marL="0" indent="0">
              <a:buNone/>
            </a:pPr>
            <a:r>
              <a:rPr lang="en-US" sz="2000">
                <a:cs typeface="Calibri"/>
              </a:rPr>
              <a:t>1. Should John Ries grow back his beard?</a:t>
            </a:r>
          </a:p>
          <a:p>
            <a:pPr marL="457200" indent="-457200">
              <a:buAutoNum type="alphaUcPeriod"/>
            </a:pPr>
            <a:r>
              <a:rPr lang="en-US" sz="2000">
                <a:cs typeface="Calibri"/>
              </a:rPr>
              <a:t>Yes</a:t>
            </a:r>
          </a:p>
          <a:p>
            <a:pPr marL="457200" indent="-457200">
              <a:buAutoNum type="alphaUcPeriod"/>
            </a:pPr>
            <a:r>
              <a:rPr lang="en-US" sz="2000">
                <a:cs typeface="Calibri"/>
              </a:rPr>
              <a:t>No</a:t>
            </a:r>
          </a:p>
          <a:p>
            <a:pPr marL="457200" indent="-457200">
              <a:buAutoNum type="alphaUcPeriod"/>
            </a:pPr>
            <a:r>
              <a:rPr lang="en-US" sz="2000">
                <a:cs typeface="Calibri"/>
              </a:rPr>
              <a:t>Other style (</a:t>
            </a:r>
            <a:r>
              <a:rPr lang="en-US" sz="2000" err="1">
                <a:cs typeface="Calibri"/>
              </a:rPr>
              <a:t>eg.</a:t>
            </a:r>
            <a:r>
              <a:rPr lang="en-US" sz="2000">
                <a:cs typeface="Calibri"/>
              </a:rPr>
              <a:t> The Werker)</a:t>
            </a:r>
          </a:p>
        </p:txBody>
      </p:sp>
      <p:pic>
        <p:nvPicPr>
          <p:cNvPr id="4" name="Picture 6" descr="A picture containing text, doll&#10;&#10;Description automatically generated">
            <a:extLst>
              <a:ext uri="{FF2B5EF4-FFF2-40B4-BE49-F238E27FC236}">
                <a16:creationId xmlns:a16="http://schemas.microsoft.com/office/drawing/2014/main" id="{AC80A8BA-2BF6-4A57-B2BF-AE69DA5C5DEB}"/>
              </a:ext>
            </a:extLst>
          </p:cNvPr>
          <p:cNvPicPr>
            <a:picLocks noChangeAspect="1"/>
          </p:cNvPicPr>
          <p:nvPr/>
        </p:nvPicPr>
        <p:blipFill>
          <a:blip r:embed="rId3"/>
          <a:stretch>
            <a:fillRect/>
          </a:stretch>
        </p:blipFill>
        <p:spPr>
          <a:xfrm>
            <a:off x="7652360" y="4306521"/>
            <a:ext cx="2143125" cy="2152650"/>
          </a:xfrm>
          <a:prstGeom prst="rect">
            <a:avLst/>
          </a:prstGeom>
        </p:spPr>
      </p:pic>
    </p:spTree>
    <p:extLst>
      <p:ext uri="{BB962C8B-B14F-4D97-AF65-F5344CB8AC3E}">
        <p14:creationId xmlns:p14="http://schemas.microsoft.com/office/powerpoint/2010/main" val="227991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679CB-0C12-4160-BB4E-A73E2D56BC3D}"/>
              </a:ext>
            </a:extLst>
          </p:cNvPr>
          <p:cNvSpPr>
            <a:spLocks noGrp="1"/>
          </p:cNvSpPr>
          <p:nvPr>
            <p:ph type="title"/>
          </p:nvPr>
        </p:nvSpPr>
        <p:spPr>
          <a:xfrm>
            <a:off x="686834" y="591344"/>
            <a:ext cx="3200400" cy="5585619"/>
          </a:xfrm>
        </p:spPr>
        <p:txBody>
          <a:bodyPr>
            <a:normAutofit/>
          </a:bodyPr>
          <a:lstStyle/>
          <a:p>
            <a:r>
              <a:rPr lang="en-US" sz="3700">
                <a:solidFill>
                  <a:srgbClr val="FFFFFF"/>
                </a:solidFill>
                <a:ea typeface="+mj-lt"/>
                <a:cs typeface="+mj-lt"/>
              </a:rPr>
              <a:t>"For those courses with formal exams, and potentially both in-situ and remote students, how will we invigilate?" Anon</a:t>
            </a: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94A2D1-3681-4813-B039-AD1000D98CF3}"/>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cs typeface="Calibri"/>
              </a:rPr>
              <a:t>In-situ = 'regular' online exam support service (pre-covid) supported by your program (</a:t>
            </a:r>
            <a:r>
              <a:rPr lang="en-US" err="1">
                <a:cs typeface="Calibri"/>
              </a:rPr>
              <a:t>eg.</a:t>
            </a:r>
            <a:r>
              <a:rPr lang="en-US">
                <a:cs typeface="Calibri"/>
              </a:rPr>
              <a:t> UGO) office and Learning Services</a:t>
            </a:r>
          </a:p>
          <a:p>
            <a:r>
              <a:rPr lang="en-US">
                <a:cs typeface="Calibri"/>
              </a:rPr>
              <a:t>Remote = 'The Finance model' supported by the CLC and Learning Services</a:t>
            </a:r>
          </a:p>
          <a:p>
            <a:r>
              <a:rPr lang="en-US">
                <a:cs typeface="Calibri"/>
              </a:rPr>
              <a:t>Strongly recommended to have two separate copies within Canvas for each audience (content can be same)</a:t>
            </a:r>
          </a:p>
        </p:txBody>
      </p:sp>
    </p:spTree>
    <p:extLst>
      <p:ext uri="{BB962C8B-B14F-4D97-AF65-F5344CB8AC3E}">
        <p14:creationId xmlns:p14="http://schemas.microsoft.com/office/powerpoint/2010/main" val="407256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2F25B-7CB0-4537-B6FB-51CE27F1B18E}"/>
              </a:ext>
            </a:extLst>
          </p:cNvPr>
          <p:cNvSpPr>
            <a:spLocks noGrp="1"/>
          </p:cNvSpPr>
          <p:nvPr>
            <p:ph type="title"/>
          </p:nvPr>
        </p:nvSpPr>
        <p:spPr>
          <a:xfrm>
            <a:off x="198373" y="591344"/>
            <a:ext cx="3688861" cy="5585619"/>
          </a:xfrm>
        </p:spPr>
        <p:txBody>
          <a:bodyPr>
            <a:normAutofit/>
          </a:bodyPr>
          <a:lstStyle/>
          <a:p>
            <a:r>
              <a:rPr lang="en-US" sz="3200">
                <a:solidFill>
                  <a:srgbClr val="FFFFFF"/>
                </a:solidFill>
                <a:ea typeface="+mj-lt"/>
                <a:cs typeface="+mj-lt"/>
              </a:rPr>
              <a:t>"Are Sauder Studios still operational even though we've returned to campus?" TS</a:t>
            </a:r>
            <a:endParaRPr lang="en-US" sz="3200">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2462D3-1813-4FAE-8BB8-42FEE08C992B}"/>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cs typeface="Calibri"/>
              </a:rPr>
              <a:t>Yes although we have reduced facilities </a:t>
            </a:r>
          </a:p>
          <a:p>
            <a:pPr lvl="1"/>
            <a:r>
              <a:rPr lang="en-US">
                <a:cs typeface="Calibri"/>
              </a:rPr>
              <a:t>DL 013 (original studio)</a:t>
            </a:r>
          </a:p>
          <a:p>
            <a:pPr lvl="1"/>
            <a:r>
              <a:rPr lang="en-US">
                <a:cs typeface="Calibri"/>
              </a:rPr>
              <a:t>HA 043 (Pandemic Response studio)</a:t>
            </a:r>
          </a:p>
          <a:p>
            <a:r>
              <a:rPr lang="en-US">
                <a:cs typeface="Calibri"/>
              </a:rPr>
              <a:t>We have converted DL 011, DL 005 and DL 009 back to their f2f configurations</a:t>
            </a:r>
          </a:p>
          <a:p>
            <a:r>
              <a:rPr lang="en-US">
                <a:cs typeface="Calibri"/>
              </a:rPr>
              <a:t>Scheduler link in the STP</a:t>
            </a:r>
          </a:p>
        </p:txBody>
      </p:sp>
    </p:spTree>
    <p:extLst>
      <p:ext uri="{BB962C8B-B14F-4D97-AF65-F5344CB8AC3E}">
        <p14:creationId xmlns:p14="http://schemas.microsoft.com/office/powerpoint/2010/main" val="366313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FFEB5-D8E8-4313-BDAA-4BD41D5CBE67}"/>
              </a:ext>
            </a:extLst>
          </p:cNvPr>
          <p:cNvSpPr>
            <a:spLocks noGrp="1"/>
          </p:cNvSpPr>
          <p:nvPr>
            <p:ph type="title"/>
          </p:nvPr>
        </p:nvSpPr>
        <p:spPr>
          <a:xfrm>
            <a:off x="686834" y="1153572"/>
            <a:ext cx="3200400" cy="4461163"/>
          </a:xfrm>
        </p:spPr>
        <p:txBody>
          <a:bodyPr>
            <a:normAutofit/>
          </a:bodyPr>
          <a:lstStyle/>
          <a:p>
            <a:r>
              <a:rPr lang="en-US" sz="4100">
                <a:solidFill>
                  <a:srgbClr val="FFFFFF"/>
                </a:solidFill>
                <a:ea typeface="+mj-lt"/>
                <a:cs typeface="+mj-lt"/>
              </a:rPr>
              <a:t>"Do instructors have access to activity data for the videos in Panopto?" AS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4512CAC-BF1B-4C36-B801-4FC3129C669D}"/>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cs typeface="Calibri"/>
              </a:rPr>
              <a:t>Self-Serve within Panopto account for folder(s) and video</a:t>
            </a:r>
          </a:p>
          <a:p>
            <a:r>
              <a:rPr lang="en-US">
                <a:cs typeface="Calibri"/>
              </a:rPr>
              <a:t>Tableau Dashboard – Pilot project </a:t>
            </a:r>
          </a:p>
        </p:txBody>
      </p:sp>
      <p:pic>
        <p:nvPicPr>
          <p:cNvPr id="3" name="Picture 3" descr="Chart&#10;&#10;Description automatically generated">
            <a:extLst>
              <a:ext uri="{FF2B5EF4-FFF2-40B4-BE49-F238E27FC236}">
                <a16:creationId xmlns:a16="http://schemas.microsoft.com/office/drawing/2014/main" id="{4632421F-E434-425F-94E8-B97E4C1895DE}"/>
              </a:ext>
            </a:extLst>
          </p:cNvPr>
          <p:cNvPicPr>
            <a:picLocks noChangeAspect="1"/>
          </p:cNvPicPr>
          <p:nvPr/>
        </p:nvPicPr>
        <p:blipFill>
          <a:blip r:embed="rId2"/>
          <a:stretch>
            <a:fillRect/>
          </a:stretch>
        </p:blipFill>
        <p:spPr>
          <a:xfrm>
            <a:off x="-3907" y="1043054"/>
            <a:ext cx="12160738" cy="4537430"/>
          </a:xfrm>
          <a:prstGeom prst="rect">
            <a:avLst/>
          </a:prstGeom>
        </p:spPr>
      </p:pic>
      <p:pic>
        <p:nvPicPr>
          <p:cNvPr id="4" name="Picture 4" descr="Graphical user interface, website&#10;&#10;Description automatically generated">
            <a:extLst>
              <a:ext uri="{FF2B5EF4-FFF2-40B4-BE49-F238E27FC236}">
                <a16:creationId xmlns:a16="http://schemas.microsoft.com/office/drawing/2014/main" id="{9501D5E6-BAFC-4B14-B463-496157245FCC}"/>
              </a:ext>
            </a:extLst>
          </p:cNvPr>
          <p:cNvPicPr>
            <a:picLocks noChangeAspect="1"/>
          </p:cNvPicPr>
          <p:nvPr/>
        </p:nvPicPr>
        <p:blipFill>
          <a:blip r:embed="rId3"/>
          <a:stretch>
            <a:fillRect/>
          </a:stretch>
        </p:blipFill>
        <p:spPr>
          <a:xfrm>
            <a:off x="8626" y="1027197"/>
            <a:ext cx="12203501" cy="5148663"/>
          </a:xfrm>
          <a:prstGeom prst="rect">
            <a:avLst/>
          </a:prstGeom>
        </p:spPr>
      </p:pic>
    </p:spTree>
    <p:extLst>
      <p:ext uri="{BB962C8B-B14F-4D97-AF65-F5344CB8AC3E}">
        <p14:creationId xmlns:p14="http://schemas.microsoft.com/office/powerpoint/2010/main" val="270808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41BCF-8CFE-481E-B347-F733C16BE3AB}"/>
              </a:ext>
            </a:extLst>
          </p:cNvPr>
          <p:cNvSpPr>
            <a:spLocks noGrp="1"/>
          </p:cNvSpPr>
          <p:nvPr>
            <p:ph type="title"/>
          </p:nvPr>
        </p:nvSpPr>
        <p:spPr>
          <a:xfrm>
            <a:off x="6513788" y="365125"/>
            <a:ext cx="4840010" cy="1807305"/>
          </a:xfrm>
        </p:spPr>
        <p:txBody>
          <a:bodyPr>
            <a:normAutofit/>
          </a:bodyPr>
          <a:lstStyle/>
          <a:p>
            <a:r>
              <a:rPr lang="en-US">
                <a:cs typeface="Calibri Light"/>
              </a:rPr>
              <a:t>Panopto Recorder Demo</a:t>
            </a:r>
            <a:endParaRPr lang="en-US"/>
          </a:p>
        </p:txBody>
      </p:sp>
      <p:pic>
        <p:nvPicPr>
          <p:cNvPr id="5" name="Picture 4" descr="Head of bass guitar">
            <a:extLst>
              <a:ext uri="{FF2B5EF4-FFF2-40B4-BE49-F238E27FC236}">
                <a16:creationId xmlns:a16="http://schemas.microsoft.com/office/drawing/2014/main" id="{308079E5-7381-49AA-B23C-CF603CBC95C5}"/>
              </a:ext>
            </a:extLst>
          </p:cNvPr>
          <p:cNvPicPr>
            <a:picLocks noChangeAspect="1"/>
          </p:cNvPicPr>
          <p:nvPr/>
        </p:nvPicPr>
        <p:blipFill rotWithShape="1">
          <a:blip r:embed="rId2"/>
          <a:srcRect l="32286" r="8667" b="1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402848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B47B7-0C5B-434D-B58A-E55309BB2E54}"/>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Are we ready for in person and remote synchronous participants?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B2E960-670D-48B8-B793-AE793B06AD2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endParaRPr lang="en-US">
              <a:cs typeface="Calibri"/>
            </a:endParaRPr>
          </a:p>
          <a:p>
            <a:r>
              <a:rPr lang="en-US">
                <a:cs typeface="Calibri"/>
              </a:rPr>
              <a:t>Remote Participants – If you wish to contribute</a:t>
            </a:r>
          </a:p>
          <a:p>
            <a:pPr lvl="1"/>
            <a:r>
              <a:rPr lang="en-US">
                <a:cs typeface="Calibri"/>
              </a:rPr>
              <a:t>Camera on with lower camera quality (No HD)</a:t>
            </a:r>
            <a:endParaRPr lang="en-US"/>
          </a:p>
          <a:p>
            <a:pPr lvl="1"/>
            <a:r>
              <a:rPr lang="en-US">
                <a:cs typeface="Calibri"/>
              </a:rPr>
              <a:t>Make Gallery view window as small as possible</a:t>
            </a:r>
          </a:p>
          <a:p>
            <a:r>
              <a:rPr lang="en-US">
                <a:cs typeface="Calibri"/>
              </a:rPr>
              <a:t>In-situ Participants – if you wish to contribute</a:t>
            </a:r>
          </a:p>
          <a:p>
            <a:pPr lvl="1"/>
            <a:r>
              <a:rPr lang="en-US">
                <a:cs typeface="Calibri"/>
              </a:rPr>
              <a:t>Press the microphone button nearest your seat</a:t>
            </a:r>
          </a:p>
          <a:p>
            <a:pPr lvl="1"/>
            <a:r>
              <a:rPr lang="en-US">
                <a:cs typeface="Calibri"/>
              </a:rPr>
              <a:t>Speak naturally with good projection, no need to lean into the mic</a:t>
            </a:r>
          </a:p>
          <a:p>
            <a:pPr lvl="1"/>
            <a:endParaRPr lang="en-US">
              <a:cs typeface="Calibri"/>
            </a:endParaRPr>
          </a:p>
        </p:txBody>
      </p:sp>
    </p:spTree>
    <p:extLst>
      <p:ext uri="{BB962C8B-B14F-4D97-AF65-F5344CB8AC3E}">
        <p14:creationId xmlns:p14="http://schemas.microsoft.com/office/powerpoint/2010/main" val="213200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4038600" y="1939159"/>
            <a:ext cx="7644627" cy="2751086"/>
          </a:xfrm>
        </p:spPr>
        <p:txBody>
          <a:bodyPr>
            <a:normAutofit/>
          </a:bodyPr>
          <a:lstStyle/>
          <a:p>
            <a:pPr algn="r"/>
            <a:r>
              <a:rPr lang="en-US">
                <a:cs typeface="Calibri Light"/>
              </a:rPr>
              <a:t>Food For Thought</a:t>
            </a:r>
            <a:endParaRPr lang="en-US"/>
          </a:p>
        </p:txBody>
      </p:sp>
      <p:sp>
        <p:nvSpPr>
          <p:cNvPr id="3" name="Subtitle 2"/>
          <p:cNvSpPr>
            <a:spLocks noGrp="1"/>
          </p:cNvSpPr>
          <p:nvPr>
            <p:ph type="subTitle" idx="1"/>
          </p:nvPr>
        </p:nvSpPr>
        <p:spPr>
          <a:xfrm>
            <a:off x="4038600" y="4782320"/>
            <a:ext cx="7644627" cy="1329443"/>
          </a:xfrm>
        </p:spPr>
        <p:txBody>
          <a:bodyPr vert="horz" lIns="91440" tIns="45720" rIns="91440" bIns="45720" rtlCol="0">
            <a:normAutofit/>
          </a:bodyPr>
          <a:lstStyle/>
          <a:p>
            <a:pPr algn="r"/>
            <a:r>
              <a:rPr lang="en-US">
                <a:cs typeface="Calibri"/>
              </a:rPr>
              <a:t>Return to Campus</a:t>
            </a:r>
          </a:p>
          <a:p>
            <a:pPr algn="r"/>
            <a:r>
              <a:rPr lang="en-US">
                <a:cs typeface="Calibri"/>
              </a:rPr>
              <a:t>August 26th, 2021</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company name&#10;&#10;Description automatically generated">
            <a:extLst>
              <a:ext uri="{FF2B5EF4-FFF2-40B4-BE49-F238E27FC236}">
                <a16:creationId xmlns:a16="http://schemas.microsoft.com/office/drawing/2014/main" id="{9BD1F19E-69A8-4304-B50B-0DA18848B7E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419" r="2798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CFB5FA8-85CE-45E2-A5EF-C386D7C99347}"/>
              </a:ext>
            </a:extLst>
          </p:cNvPr>
          <p:cNvSpPr>
            <a:spLocks noGrp="1"/>
          </p:cNvSpPr>
          <p:nvPr>
            <p:ph idx="1"/>
          </p:nvPr>
        </p:nvSpPr>
        <p:spPr>
          <a:xfrm>
            <a:off x="6513788" y="2333297"/>
            <a:ext cx="4840010" cy="3843666"/>
          </a:xfrm>
        </p:spPr>
        <p:txBody>
          <a:bodyPr vert="horz" lIns="91440" tIns="45720" rIns="91440" bIns="45720" rtlCol="0">
            <a:normAutofit/>
          </a:bodyPr>
          <a:lstStyle/>
          <a:p>
            <a:pPr marL="0" indent="0">
              <a:buNone/>
            </a:pPr>
            <a:r>
              <a:rPr lang="en-US" sz="2000" b="1" i="1">
                <a:ea typeface="+mn-lt"/>
                <a:cs typeface="+mn-lt"/>
              </a:rPr>
              <a:t>I would like to acknowledge that we are gathered today on the traditional, ancestral, and unceded territory of the Musqueam people.</a:t>
            </a:r>
            <a:endParaRPr lang="en-US" sz="2000"/>
          </a:p>
        </p:txBody>
      </p:sp>
      <p:sp>
        <p:nvSpPr>
          <p:cNvPr id="5" name="TextBox 4">
            <a:extLst>
              <a:ext uri="{FF2B5EF4-FFF2-40B4-BE49-F238E27FC236}">
                <a16:creationId xmlns:a16="http://schemas.microsoft.com/office/drawing/2014/main" id="{F9B19C72-F00C-41CE-87D3-FA623E3AD357}"/>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85242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95206-EC64-44E0-9FC3-862A11F7AA48}"/>
              </a:ext>
            </a:extLst>
          </p:cNvPr>
          <p:cNvSpPr>
            <a:spLocks noGrp="1"/>
          </p:cNvSpPr>
          <p:nvPr>
            <p:ph type="title"/>
          </p:nvPr>
        </p:nvSpPr>
        <p:spPr>
          <a:xfrm>
            <a:off x="686834" y="591344"/>
            <a:ext cx="3200400" cy="5585619"/>
          </a:xfrm>
        </p:spPr>
        <p:txBody>
          <a:bodyPr>
            <a:normAutofit/>
          </a:bodyPr>
          <a:lstStyle/>
          <a:p>
            <a:r>
              <a:rPr lang="en-US">
                <a:solidFill>
                  <a:srgbClr val="FFFFFF"/>
                </a:solidFill>
                <a:cs typeface="Calibri Light"/>
              </a:rPr>
              <a:t>Agenda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C06B04-3A31-4FFE-8F97-DB5CA1E38665}"/>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700">
                <a:cs typeface="Calibri"/>
              </a:rPr>
              <a:t>Updates from the Dean's Office (Bob/John/Joey)</a:t>
            </a:r>
          </a:p>
          <a:p>
            <a:r>
              <a:rPr lang="en-US" sz="1700">
                <a:cs typeface="Calibri"/>
              </a:rPr>
              <a:t>Priority Return to Classroom technologies (Rob)</a:t>
            </a:r>
          </a:p>
          <a:p>
            <a:pPr lvl="1"/>
            <a:r>
              <a:rPr lang="en-US" sz="1700" err="1">
                <a:cs typeface="Calibri"/>
              </a:rPr>
              <a:t>iClickers</a:t>
            </a:r>
            <a:endParaRPr lang="en-US" sz="1700">
              <a:cs typeface="Calibri"/>
            </a:endParaRPr>
          </a:p>
          <a:p>
            <a:pPr lvl="1"/>
            <a:r>
              <a:rPr lang="en-US" sz="1700">
                <a:cs typeface="Calibri"/>
              </a:rPr>
              <a:t>Classroom Upgrades for Restricted and GTS rooms</a:t>
            </a:r>
          </a:p>
          <a:p>
            <a:pPr lvl="1"/>
            <a:r>
              <a:rPr lang="en-US" sz="1700">
                <a:ea typeface="+mn-lt"/>
                <a:cs typeface="+mn-lt"/>
              </a:rPr>
              <a:t>Panopto Class Recording Service</a:t>
            </a:r>
          </a:p>
          <a:p>
            <a:pPr lvl="1"/>
            <a:r>
              <a:rPr lang="en-US" sz="1700">
                <a:cs typeface="Calibri"/>
              </a:rPr>
              <a:t>Support available</a:t>
            </a:r>
          </a:p>
          <a:p>
            <a:r>
              <a:rPr lang="en-US" sz="1700">
                <a:cs typeface="Calibri"/>
              </a:rPr>
              <a:t>Q and A (Rob and Learning Services Managers)</a:t>
            </a:r>
          </a:p>
          <a:p>
            <a:pPr lvl="1"/>
            <a:r>
              <a:rPr lang="en-US" sz="1700">
                <a:cs typeface="Calibri"/>
              </a:rPr>
              <a:t>Pre-submitted</a:t>
            </a:r>
          </a:p>
          <a:p>
            <a:pPr lvl="1"/>
            <a:r>
              <a:rPr lang="en-US" sz="1700">
                <a:cs typeface="Calibri"/>
              </a:rPr>
              <a:t>Open floor</a:t>
            </a:r>
          </a:p>
          <a:p>
            <a:r>
              <a:rPr lang="en-US" sz="1700">
                <a:cs typeface="Calibri"/>
              </a:rPr>
              <a:t>Panopto Recorder Demo (for those interested)</a:t>
            </a:r>
          </a:p>
        </p:txBody>
      </p:sp>
    </p:spTree>
    <p:extLst>
      <p:ext uri="{BB962C8B-B14F-4D97-AF65-F5344CB8AC3E}">
        <p14:creationId xmlns:p14="http://schemas.microsoft.com/office/powerpoint/2010/main" val="80752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56232-B96D-4BCE-ACFD-0C08D1B66B7A}"/>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Updates from Dean's Office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463CA5-E341-4056-A478-B65892678DE4}"/>
              </a:ext>
            </a:extLst>
          </p:cNvPr>
          <p:cNvSpPr>
            <a:spLocks noGrp="1"/>
          </p:cNvSpPr>
          <p:nvPr>
            <p:ph idx="1"/>
          </p:nvPr>
        </p:nvSpPr>
        <p:spPr>
          <a:xfrm>
            <a:off x="4447308" y="591344"/>
            <a:ext cx="6906491" cy="5585619"/>
          </a:xfrm>
        </p:spPr>
        <p:txBody>
          <a:bodyPr anchor="ctr">
            <a:normAutofit/>
          </a:bodyPr>
          <a:lstStyle/>
          <a:p>
            <a:endParaRPr lang="en-US"/>
          </a:p>
        </p:txBody>
      </p:sp>
    </p:spTree>
    <p:extLst>
      <p:ext uri="{BB962C8B-B14F-4D97-AF65-F5344CB8AC3E}">
        <p14:creationId xmlns:p14="http://schemas.microsoft.com/office/powerpoint/2010/main" val="57703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9AB670-1451-4C71-A522-437BE06435DD}"/>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iClicker (audience response systems)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FD8EBB-D774-415C-ABD5-2B17352BC452}"/>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err="1">
                <a:cs typeface="Calibri"/>
              </a:rPr>
              <a:t>iClicker</a:t>
            </a:r>
            <a:r>
              <a:rPr lang="en-US">
                <a:cs typeface="Calibri"/>
              </a:rPr>
              <a:t> Cloud (aka Reef) - the UBC endorsed and supported audience response system</a:t>
            </a:r>
            <a:endParaRPr lang="en-US"/>
          </a:p>
          <a:p>
            <a:r>
              <a:rPr lang="en-US">
                <a:cs typeface="Calibri"/>
              </a:rPr>
              <a:t>currently free for all students and instructors. </a:t>
            </a:r>
            <a:r>
              <a:rPr lang="en-US" i="1">
                <a:cs typeface="Calibri"/>
              </a:rPr>
              <a:t>Status past April 2022 still TBC</a:t>
            </a:r>
          </a:p>
          <a:p>
            <a:r>
              <a:rPr lang="en-US">
                <a:cs typeface="Calibri"/>
              </a:rPr>
              <a:t>UBC is withdrawing support for the </a:t>
            </a:r>
            <a:r>
              <a:rPr lang="en-US" err="1">
                <a:cs typeface="Calibri"/>
              </a:rPr>
              <a:t>iClicker</a:t>
            </a:r>
            <a:r>
              <a:rPr lang="en-US">
                <a:cs typeface="Calibri"/>
              </a:rPr>
              <a:t> Classic (dedicated device) effective immediately</a:t>
            </a:r>
          </a:p>
          <a:p>
            <a:r>
              <a:rPr lang="en-US">
                <a:cs typeface="Calibri"/>
              </a:rPr>
              <a:t>The bookstore is not stocking any devices unless by special request.</a:t>
            </a:r>
            <a:endParaRPr lang="en-US"/>
          </a:p>
          <a:p>
            <a:r>
              <a:rPr lang="en-US">
                <a:cs typeface="Calibri"/>
              </a:rPr>
              <a:t>Pleases our students, some existing device policies may need to be revisited.</a:t>
            </a:r>
            <a:endParaRPr lang="en-US"/>
          </a:p>
          <a:p>
            <a:endParaRPr lang="en-US">
              <a:cs typeface="Calibri"/>
            </a:endParaRPr>
          </a:p>
        </p:txBody>
      </p:sp>
    </p:spTree>
    <p:extLst>
      <p:ext uri="{BB962C8B-B14F-4D97-AF65-F5344CB8AC3E}">
        <p14:creationId xmlns:p14="http://schemas.microsoft.com/office/powerpoint/2010/main" val="316500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639311" cy="338764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904255C-7411-4FF3-9904-2F55E4A6FF06}"/>
              </a:ext>
            </a:extLst>
          </p:cNvPr>
          <p:cNvSpPr>
            <a:spLocks noGrp="1"/>
          </p:cNvSpPr>
          <p:nvPr>
            <p:ph type="title"/>
          </p:nvPr>
        </p:nvSpPr>
        <p:spPr>
          <a:xfrm>
            <a:off x="774701" y="761999"/>
            <a:ext cx="3054640" cy="2692564"/>
          </a:xfrm>
        </p:spPr>
        <p:txBody>
          <a:bodyPr>
            <a:normAutofit/>
          </a:bodyPr>
          <a:lstStyle/>
          <a:p>
            <a:r>
              <a:rPr lang="en-US" sz="3600">
                <a:solidFill>
                  <a:srgbClr val="FFFFFF"/>
                </a:solidFill>
                <a:cs typeface="Calibri Light"/>
              </a:rPr>
              <a:t>In case you were not aware</a:t>
            </a:r>
            <a:endParaRPr lang="en-US" sz="360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362" y="446007"/>
            <a:ext cx="5841454" cy="33876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0FA767-97D0-4E06-8984-6DE20C2BE765}"/>
              </a:ext>
            </a:extLst>
          </p:cNvPr>
          <p:cNvSpPr>
            <a:spLocks noGrp="1"/>
          </p:cNvSpPr>
          <p:nvPr>
            <p:ph idx="1"/>
          </p:nvPr>
        </p:nvSpPr>
        <p:spPr>
          <a:xfrm>
            <a:off x="4684424" y="761999"/>
            <a:ext cx="5067629" cy="2692563"/>
          </a:xfrm>
        </p:spPr>
        <p:txBody>
          <a:bodyPr vert="horz" lIns="91440" tIns="45720" rIns="91440" bIns="45720" rtlCol="0" anchor="ctr">
            <a:normAutofit/>
          </a:bodyPr>
          <a:lstStyle/>
          <a:p>
            <a:r>
              <a:rPr lang="en-US" sz="2000">
                <a:cs typeface="Calibri"/>
              </a:rPr>
              <a:t>Added functionality </a:t>
            </a:r>
          </a:p>
          <a:p>
            <a:pPr lvl="1"/>
            <a:r>
              <a:rPr lang="en-US" sz="2000">
                <a:cs typeface="Calibri"/>
              </a:rPr>
              <a:t>Added polling question formats</a:t>
            </a:r>
          </a:p>
          <a:p>
            <a:pPr lvl="1"/>
            <a:r>
              <a:rPr lang="en-US" sz="2000">
                <a:cs typeface="Calibri"/>
              </a:rPr>
              <a:t>Self-paced quizzing</a:t>
            </a:r>
          </a:p>
          <a:p>
            <a:pPr lvl="1"/>
            <a:r>
              <a:rPr lang="en-US" sz="2000">
                <a:cs typeface="Calibri"/>
              </a:rPr>
              <a:t>Automatic attendance tracking</a:t>
            </a:r>
          </a:p>
          <a:p>
            <a:endParaRPr lang="en-US" sz="2000">
              <a:cs typeface="Calibri"/>
            </a:endParaRPr>
          </a:p>
        </p:txBody>
      </p:sp>
      <p:sp>
        <p:nvSpPr>
          <p:cNvPr id="15" name="Rectangle 14">
            <a:extLst>
              <a:ext uri="{FF2B5EF4-FFF2-40B4-BE49-F238E27FC236}">
                <a16:creationId xmlns:a16="http://schemas.microsoft.com/office/drawing/2014/main" id="{64C1ECFF-79D4-4304-8755-639B1BB1E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446007"/>
            <a:ext cx="1438858" cy="1623110"/>
          </a:xfrm>
          <a:prstGeom prst="rect">
            <a:avLst/>
          </a:prstGeom>
          <a:solidFill>
            <a:srgbClr val="39455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2210542"/>
            <a:ext cx="1438858" cy="1623110"/>
          </a:xfrm>
          <a:prstGeom prst="rect">
            <a:avLst/>
          </a:prstGeom>
          <a:solidFill>
            <a:srgbClr val="394556">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B2F732C5-48D9-4589-AE9D-73D8F453A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005072"/>
            <a:ext cx="3639312" cy="2404872"/>
          </a:xfrm>
          <a:prstGeom prst="rect">
            <a:avLst/>
          </a:prstGeom>
          <a:solidFill>
            <a:srgbClr val="FF9D2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56ACB91C-A582-46C3-8127-3EAEEBB513C5}"/>
              </a:ext>
            </a:extLst>
          </p:cNvPr>
          <p:cNvPicPr>
            <a:picLocks noChangeAspect="1"/>
          </p:cNvPicPr>
          <p:nvPr/>
        </p:nvPicPr>
        <p:blipFill>
          <a:blip r:embed="rId2"/>
          <a:stretch>
            <a:fillRect/>
          </a:stretch>
        </p:blipFill>
        <p:spPr>
          <a:xfrm>
            <a:off x="670387" y="4442610"/>
            <a:ext cx="3239762" cy="1527632"/>
          </a:xfrm>
          <a:prstGeom prst="rect">
            <a:avLst/>
          </a:prstGeom>
        </p:spPr>
      </p:pic>
      <p:sp>
        <p:nvSpPr>
          <p:cNvPr id="21" name="Rectangle 20">
            <a:extLst>
              <a:ext uri="{FF2B5EF4-FFF2-40B4-BE49-F238E27FC236}">
                <a16:creationId xmlns:a16="http://schemas.microsoft.com/office/drawing/2014/main" id="{4332B7BA-AF3F-4310-B5AB-6BC4193FF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902" y="4005072"/>
            <a:ext cx="3639312" cy="2404872"/>
          </a:xfrm>
          <a:prstGeom prst="rect">
            <a:avLst/>
          </a:prstGeom>
          <a:solidFill>
            <a:srgbClr val="FF9D2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73A7D34A-C590-4226-AFC1-C6070C76DF78}"/>
              </a:ext>
            </a:extLst>
          </p:cNvPr>
          <p:cNvPicPr>
            <a:picLocks noChangeAspect="1"/>
          </p:cNvPicPr>
          <p:nvPr/>
        </p:nvPicPr>
        <p:blipFill>
          <a:blip r:embed="rId3"/>
          <a:stretch>
            <a:fillRect/>
          </a:stretch>
        </p:blipFill>
        <p:spPr>
          <a:xfrm>
            <a:off x="4458677" y="4589567"/>
            <a:ext cx="3239762" cy="1233717"/>
          </a:xfrm>
          <a:prstGeom prst="rect">
            <a:avLst/>
          </a:prstGeom>
        </p:spPr>
      </p:pic>
      <p:sp>
        <p:nvSpPr>
          <p:cNvPr id="23" name="Rectangle 22">
            <a:extLst>
              <a:ext uri="{FF2B5EF4-FFF2-40B4-BE49-F238E27FC236}">
                <a16:creationId xmlns:a16="http://schemas.microsoft.com/office/drawing/2014/main" id="{7F4ACD48-6A1E-4030-B317-B257628EA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4005072"/>
            <a:ext cx="3639312" cy="2404872"/>
          </a:xfrm>
          <a:prstGeom prst="rect">
            <a:avLst/>
          </a:prstGeom>
          <a:solidFill>
            <a:srgbClr val="FF9D2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6" descr="A picture containing text&#10;&#10;Description automatically generated">
            <a:extLst>
              <a:ext uri="{FF2B5EF4-FFF2-40B4-BE49-F238E27FC236}">
                <a16:creationId xmlns:a16="http://schemas.microsoft.com/office/drawing/2014/main" id="{29AFBE3C-519B-4413-9736-FA78F8AB476F}"/>
              </a:ext>
            </a:extLst>
          </p:cNvPr>
          <p:cNvPicPr>
            <a:picLocks noChangeAspect="1"/>
          </p:cNvPicPr>
          <p:nvPr/>
        </p:nvPicPr>
        <p:blipFill>
          <a:blip r:embed="rId4"/>
          <a:stretch>
            <a:fillRect/>
          </a:stretch>
        </p:blipFill>
        <p:spPr>
          <a:xfrm>
            <a:off x="8264783" y="4752858"/>
            <a:ext cx="3239762" cy="907133"/>
          </a:xfrm>
          <a:prstGeom prst="rect">
            <a:avLst/>
          </a:prstGeom>
        </p:spPr>
      </p:pic>
    </p:spTree>
    <p:extLst>
      <p:ext uri="{BB962C8B-B14F-4D97-AF65-F5344CB8AC3E}">
        <p14:creationId xmlns:p14="http://schemas.microsoft.com/office/powerpoint/2010/main" val="2409541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B891F291826449B2E0837657EF39D3" ma:contentTypeVersion="9" ma:contentTypeDescription="Create a new document." ma:contentTypeScope="" ma:versionID="0428d00bdb18ee31025003b5ea6b9d29">
  <xsd:schema xmlns:xsd="http://www.w3.org/2001/XMLSchema" xmlns:xs="http://www.w3.org/2001/XMLSchema" xmlns:p="http://schemas.microsoft.com/office/2006/metadata/properties" xmlns:ns2="5abd55f8-20d9-4b1f-afea-a6c799b57c2e" targetNamespace="http://schemas.microsoft.com/office/2006/metadata/properties" ma:root="true" ma:fieldsID="6feb06ca0e0a0d3df7f2f9eb311fa540" ns2:_="">
    <xsd:import namespace="5abd55f8-20d9-4b1f-afea-a6c799b57c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d55f8-20d9-4b1f-afea-a6c799b57c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8CC843-88DE-46E4-AC27-1F25F5523A45}">
  <ds:schemaRefs>
    <ds:schemaRef ds:uri="5abd55f8-20d9-4b1f-afea-a6c799b57c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F182D7-0B0A-4973-85A3-B27C9CCABA90}">
  <ds:schemaRefs>
    <ds:schemaRef ds:uri="http://schemas.microsoft.com/sharepoint/v3/contenttype/forms"/>
  </ds:schemaRefs>
</ds:datastoreItem>
</file>

<file path=customXml/itemProps3.xml><?xml version="1.0" encoding="utf-8"?>
<ds:datastoreItem xmlns:ds="http://schemas.openxmlformats.org/officeDocument/2006/customXml" ds:itemID="{196B9015-E7DE-4410-9CED-B3BF2D91105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23</Slides>
  <Notes>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iClicker Readiness</vt:lpstr>
      <vt:lpstr>Opening Clicker Question</vt:lpstr>
      <vt:lpstr>Are we ready for in person and remote synchronous participants?</vt:lpstr>
      <vt:lpstr>Food For Thought</vt:lpstr>
      <vt:lpstr>PowerPoint Presentation</vt:lpstr>
      <vt:lpstr>Agenda</vt:lpstr>
      <vt:lpstr>Updates from Dean's Office</vt:lpstr>
      <vt:lpstr>iClicker (audience response systems)</vt:lpstr>
      <vt:lpstr>In case you were not aware</vt:lpstr>
      <vt:lpstr>I plan on using the iClicker Cloud system in some (or all) of my courses</vt:lpstr>
      <vt:lpstr>Updates on new classrooms</vt:lpstr>
      <vt:lpstr>Sauder's Proposed Recording Service</vt:lpstr>
      <vt:lpstr>Recommended Best Practices</vt:lpstr>
      <vt:lpstr>Samples of Recordings  from Sauder GTS rooms</vt:lpstr>
      <vt:lpstr>Auto Branding and Watermarking Demand</vt:lpstr>
      <vt:lpstr> If I am teaching an online section of a course, I plan on teaching it from: </vt:lpstr>
      <vt:lpstr>Support Plans for your teaching and learning</vt:lpstr>
      <vt:lpstr>Pre-submitted Questions  (paraphrased)</vt:lpstr>
      <vt:lpstr>"How can I transfer tips and tricks from remote teaching into my classroom?"  RF</vt:lpstr>
      <vt:lpstr>"For those courses with formal exams, and potentially both in-situ and remote students, how will we invigilate?" Anon</vt:lpstr>
      <vt:lpstr>"Are Sauder Studios still operational even though we've returned to campus?" TS</vt:lpstr>
      <vt:lpstr>"Do instructors have access to activity data for the videos in Panopto?" AS</vt:lpstr>
      <vt:lpstr>Panopto Recorder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2021-08-16T21:43:49Z</dcterms:created>
  <dcterms:modified xsi:type="dcterms:W3CDTF">2021-08-26T17:07:10Z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0x0101008CB891F291826449B2E0837657EF39D3</vt:lpwstr>
  </property>
</Properties>
</file>