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5/18/2011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Adjetivos descriptivos y </a:t>
            </a:r>
            <a:r>
              <a:rPr lang="es-ES" dirty="0" err="1" smtClean="0"/>
              <a:t>numeros</a:t>
            </a:r>
            <a:r>
              <a:rPr lang="es-ES" dirty="0" smtClean="0"/>
              <a:t> grandes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Descriptive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and Big </a:t>
            </a:r>
            <a:r>
              <a:rPr lang="es-ES" dirty="0" err="1" smtClean="0"/>
              <a:t>Numbers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N</a:t>
            </a:r>
            <a:r>
              <a:rPr lang="es-ES" dirty="0" err="1" smtClean="0"/>
              <a:t>úmeros</a:t>
            </a:r>
            <a:r>
              <a:rPr lang="es-ES" dirty="0" smtClean="0"/>
              <a:t> </a:t>
            </a:r>
            <a:r>
              <a:rPr lang="es-ES" dirty="0" smtClean="0"/>
              <a:t>30</a:t>
            </a:r>
            <a:r>
              <a:rPr lang="es-ES" dirty="0" smtClean="0"/>
              <a:t>-1000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30				Treinta</a:t>
            </a:r>
          </a:p>
          <a:p>
            <a:r>
              <a:rPr lang="en-US" dirty="0" smtClean="0"/>
              <a:t>31				Treinta y </a:t>
            </a:r>
            <a:r>
              <a:rPr lang="en-US" dirty="0" err="1" smtClean="0"/>
              <a:t>uno</a:t>
            </a:r>
            <a:endParaRPr lang="en-US" dirty="0" smtClean="0"/>
          </a:p>
          <a:p>
            <a:r>
              <a:rPr lang="en-US" dirty="0" smtClean="0"/>
              <a:t>32				Treinta y dos…etc.</a:t>
            </a:r>
          </a:p>
          <a:p>
            <a:r>
              <a:rPr lang="en-US" dirty="0" smtClean="0"/>
              <a:t>40				</a:t>
            </a:r>
            <a:r>
              <a:rPr lang="en-US" dirty="0" err="1" smtClean="0"/>
              <a:t>Cuarenta</a:t>
            </a:r>
            <a:r>
              <a:rPr lang="en-US" dirty="0" smtClean="0"/>
              <a:t>	</a:t>
            </a:r>
          </a:p>
          <a:p>
            <a:r>
              <a:rPr lang="en-US" dirty="0" smtClean="0"/>
              <a:t>50				</a:t>
            </a:r>
            <a:r>
              <a:rPr lang="en-US" dirty="0" err="1" smtClean="0"/>
              <a:t>Cincuenta</a:t>
            </a:r>
            <a:endParaRPr lang="en-US" dirty="0" smtClean="0"/>
          </a:p>
          <a:p>
            <a:r>
              <a:rPr lang="en-US" dirty="0" smtClean="0"/>
              <a:t>60				</a:t>
            </a:r>
            <a:r>
              <a:rPr lang="en-US" dirty="0" err="1" smtClean="0"/>
              <a:t>Sesenta</a:t>
            </a:r>
            <a:endParaRPr lang="en-US" dirty="0" smtClean="0"/>
          </a:p>
          <a:p>
            <a:r>
              <a:rPr lang="en-US" dirty="0" smtClean="0"/>
              <a:t>70				</a:t>
            </a:r>
            <a:r>
              <a:rPr lang="en-US" dirty="0" err="1" smtClean="0"/>
              <a:t>Setenta</a:t>
            </a:r>
            <a:endParaRPr lang="en-US" dirty="0" smtClean="0"/>
          </a:p>
          <a:p>
            <a:r>
              <a:rPr lang="en-US" dirty="0" smtClean="0"/>
              <a:t>80				</a:t>
            </a:r>
            <a:r>
              <a:rPr lang="en-US" dirty="0" err="1" smtClean="0"/>
              <a:t>Ochenta</a:t>
            </a:r>
            <a:endParaRPr lang="en-US" dirty="0" smtClean="0"/>
          </a:p>
          <a:p>
            <a:r>
              <a:rPr lang="en-US" dirty="0" smtClean="0"/>
              <a:t>90				</a:t>
            </a:r>
            <a:r>
              <a:rPr lang="en-US" dirty="0" err="1" smtClean="0"/>
              <a:t>Noventa</a:t>
            </a:r>
            <a:endParaRPr lang="en-US" dirty="0" smtClean="0"/>
          </a:p>
          <a:p>
            <a:r>
              <a:rPr lang="en-US" dirty="0" smtClean="0"/>
              <a:t>100			</a:t>
            </a:r>
            <a:r>
              <a:rPr lang="en-US" dirty="0" err="1" smtClean="0"/>
              <a:t>Cien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101			Ciento uno</a:t>
            </a:r>
          </a:p>
          <a:p>
            <a:r>
              <a:rPr lang="es-ES" dirty="0" smtClean="0"/>
              <a:t>110			Ciento diez</a:t>
            </a:r>
          </a:p>
          <a:p>
            <a:r>
              <a:rPr lang="es-ES" dirty="0" smtClean="0"/>
              <a:t>120			Ciento veinte</a:t>
            </a:r>
          </a:p>
          <a:p>
            <a:r>
              <a:rPr lang="es-ES" dirty="0" smtClean="0"/>
              <a:t>200			Doscientos</a:t>
            </a:r>
          </a:p>
          <a:p>
            <a:r>
              <a:rPr lang="es-ES" dirty="0" smtClean="0"/>
              <a:t>300			Trescientos</a:t>
            </a:r>
          </a:p>
          <a:p>
            <a:r>
              <a:rPr lang="es-ES" dirty="0" smtClean="0"/>
              <a:t>400			Cuatrocientos</a:t>
            </a:r>
          </a:p>
          <a:p>
            <a:r>
              <a:rPr lang="es-ES" dirty="0" smtClean="0"/>
              <a:t>500			Quinientos</a:t>
            </a:r>
          </a:p>
          <a:p>
            <a:r>
              <a:rPr lang="es-ES" dirty="0" smtClean="0"/>
              <a:t>600			Seiscientos</a:t>
            </a:r>
          </a:p>
          <a:p>
            <a:r>
              <a:rPr lang="es-ES" dirty="0" smtClean="0"/>
              <a:t>700			Setecientos</a:t>
            </a:r>
          </a:p>
          <a:p>
            <a:r>
              <a:rPr lang="es-ES" dirty="0" smtClean="0"/>
              <a:t>800			Ochocientos</a:t>
            </a:r>
          </a:p>
          <a:p>
            <a:r>
              <a:rPr lang="es-ES" dirty="0" smtClean="0"/>
              <a:t>900			Novecientos</a:t>
            </a:r>
          </a:p>
          <a:p>
            <a:r>
              <a:rPr lang="es-ES" dirty="0" smtClean="0"/>
              <a:t>1000			Mil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counting</a:t>
            </a:r>
            <a:r>
              <a:rPr lang="es-ES" dirty="0" smtClean="0"/>
              <a:t> </a:t>
            </a:r>
            <a:r>
              <a:rPr lang="es-ES" dirty="0" err="1" smtClean="0"/>
              <a:t>beyond</a:t>
            </a:r>
            <a:r>
              <a:rPr lang="es-ES" dirty="0" smtClean="0"/>
              <a:t> 100 “ciento”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“Y”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appears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16 and 99.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separate</a:t>
            </a:r>
            <a:r>
              <a:rPr lang="es-ES" dirty="0" smtClean="0"/>
              <a:t> </a:t>
            </a:r>
            <a:r>
              <a:rPr lang="es-ES" dirty="0" err="1" smtClean="0"/>
              <a:t>thousands</a:t>
            </a:r>
            <a:r>
              <a:rPr lang="es-ES" dirty="0" smtClean="0"/>
              <a:t>, </a:t>
            </a:r>
            <a:r>
              <a:rPr lang="es-ES" dirty="0" err="1" smtClean="0"/>
              <a:t>hundreds</a:t>
            </a:r>
            <a:r>
              <a:rPr lang="es-ES" dirty="0" smtClean="0"/>
              <a:t> and </a:t>
            </a:r>
            <a:r>
              <a:rPr lang="es-ES" dirty="0" err="1" smtClean="0"/>
              <a:t>tens</a:t>
            </a:r>
            <a:r>
              <a:rPr lang="es-ES" dirty="0" smtClean="0"/>
              <a:t>.</a:t>
            </a:r>
          </a:p>
          <a:p>
            <a:r>
              <a:rPr lang="es-ES" dirty="0" smtClean="0"/>
              <a:t>(mil novecientos sesenta y nueve)</a:t>
            </a:r>
          </a:p>
          <a:p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expression</a:t>
            </a:r>
            <a:r>
              <a:rPr lang="es-ES" dirty="0" smtClean="0"/>
              <a:t> “eleven </a:t>
            </a:r>
            <a:r>
              <a:rPr lang="es-ES" dirty="0" err="1" smtClean="0"/>
              <a:t>hundred</a:t>
            </a:r>
            <a:r>
              <a:rPr lang="es-ES" dirty="0" smtClean="0"/>
              <a:t>” </a:t>
            </a:r>
            <a:r>
              <a:rPr lang="es-ES" dirty="0" err="1" smtClean="0"/>
              <a:t>doesn´t</a:t>
            </a:r>
            <a:r>
              <a:rPr lang="es-ES" dirty="0" smtClean="0"/>
              <a:t> </a:t>
            </a:r>
            <a:r>
              <a:rPr lang="es-ES" dirty="0" err="1" smtClean="0"/>
              <a:t>exist</a:t>
            </a:r>
            <a:r>
              <a:rPr lang="es-ES" dirty="0" smtClean="0"/>
              <a:t>. 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thousand</a:t>
            </a:r>
            <a:r>
              <a:rPr lang="es-ES" dirty="0" smtClean="0"/>
              <a:t> </a:t>
            </a:r>
            <a:r>
              <a:rPr lang="es-ES" dirty="0" err="1" smtClean="0"/>
              <a:t>count</a:t>
            </a:r>
            <a:r>
              <a:rPr lang="es-ES" dirty="0" smtClean="0"/>
              <a:t> in </a:t>
            </a:r>
            <a:r>
              <a:rPr lang="es-ES" dirty="0" err="1" smtClean="0"/>
              <a:t>thousands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modifying</a:t>
            </a:r>
            <a:r>
              <a:rPr lang="es-ES" dirty="0" smtClean="0"/>
              <a:t> a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:  Trescientas muchachas y un muchacho.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¿Cuánto cuesta?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ask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price</a:t>
            </a:r>
            <a:r>
              <a:rPr lang="es-ES" dirty="0" smtClean="0"/>
              <a:t> of a single </a:t>
            </a:r>
            <a:r>
              <a:rPr lang="es-ES" dirty="0" err="1" smtClean="0"/>
              <a:t>item</a:t>
            </a:r>
            <a:r>
              <a:rPr lang="es-ES" dirty="0" smtClean="0"/>
              <a:t> </a:t>
            </a:r>
            <a:r>
              <a:rPr lang="es-ES" dirty="0" err="1" smtClean="0"/>
              <a:t>say</a:t>
            </a:r>
            <a:r>
              <a:rPr lang="es-ES" dirty="0" smtClean="0"/>
              <a:t> ¿Cuánto cuesta? </a:t>
            </a:r>
          </a:p>
          <a:p>
            <a:endParaRPr lang="es-ES" dirty="0" smtClean="0"/>
          </a:p>
          <a:p>
            <a:r>
              <a:rPr lang="es-ES" dirty="0" smtClean="0"/>
              <a:t>¿Cuánto cuesta esta computadora?</a:t>
            </a:r>
          </a:p>
          <a:p>
            <a:r>
              <a:rPr lang="es-ES" dirty="0" smtClean="0"/>
              <a:t>Cuesta quinientos dólares y  cinco centavos</a:t>
            </a:r>
          </a:p>
          <a:p>
            <a:endParaRPr lang="es-ES" dirty="0" smtClean="0"/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ask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price</a:t>
            </a:r>
            <a:r>
              <a:rPr lang="es-ES" dirty="0" smtClean="0"/>
              <a:t> of </a:t>
            </a:r>
            <a:r>
              <a:rPr lang="es-ES" dirty="0" err="1" smtClean="0"/>
              <a:t>multiple</a:t>
            </a:r>
            <a:r>
              <a:rPr lang="es-ES" dirty="0" smtClean="0"/>
              <a:t> </a:t>
            </a:r>
            <a:r>
              <a:rPr lang="es-ES" dirty="0" err="1" smtClean="0"/>
              <a:t>items</a:t>
            </a:r>
            <a:r>
              <a:rPr lang="es-ES" dirty="0" smtClean="0"/>
              <a:t> </a:t>
            </a:r>
            <a:r>
              <a:rPr lang="es-ES" dirty="0" err="1" smtClean="0"/>
              <a:t>say</a:t>
            </a:r>
            <a:r>
              <a:rPr lang="es-ES" dirty="0" smtClean="0"/>
              <a:t> ¿Cuánto cuestan?</a:t>
            </a:r>
          </a:p>
          <a:p>
            <a:endParaRPr lang="es-ES" dirty="0" smtClean="0"/>
          </a:p>
          <a:p>
            <a:r>
              <a:rPr lang="es-ES" dirty="0" smtClean="0"/>
              <a:t>¿Cuánto cuestan estos libros?</a:t>
            </a:r>
          </a:p>
          <a:p>
            <a:r>
              <a:rPr lang="es-ES" dirty="0" smtClean="0"/>
              <a:t>Cuestan seiscientos dólares.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años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2000			Dos mil</a:t>
            </a:r>
          </a:p>
          <a:p>
            <a:r>
              <a:rPr lang="es-ES" dirty="0" smtClean="0"/>
              <a:t>2009			Dos mil nueve.</a:t>
            </a:r>
          </a:p>
          <a:p>
            <a:r>
              <a:rPr lang="es-ES" dirty="0" smtClean="0"/>
              <a:t>1980			Mil novecientos ochenta </a:t>
            </a:r>
          </a:p>
          <a:p>
            <a:r>
              <a:rPr lang="es-ES" dirty="0" smtClean="0"/>
              <a:t>1969			Mil novecientos sesenta y 				nueve</a:t>
            </a:r>
          </a:p>
          <a:p>
            <a:r>
              <a:rPr lang="es-ES" dirty="0" smtClean="0"/>
              <a:t>1867			Mil ochocientos sesenta y 				siete</a:t>
            </a:r>
          </a:p>
          <a:p>
            <a:r>
              <a:rPr lang="es-ES" dirty="0" smtClean="0"/>
              <a:t>1492			Mil cuatrocientos noventa y 				dos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Formas de los adjetivos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Descriptive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describe </a:t>
            </a:r>
            <a:r>
              <a:rPr lang="es-ES" dirty="0" err="1" smtClean="0"/>
              <a:t>noun</a:t>
            </a:r>
            <a:r>
              <a:rPr lang="es-ES" dirty="0" smtClean="0"/>
              <a:t> </a:t>
            </a:r>
            <a:r>
              <a:rPr lang="es-ES" dirty="0" err="1" smtClean="0"/>
              <a:t>characteristics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as </a:t>
            </a:r>
            <a:r>
              <a:rPr lang="es-ES" dirty="0" err="1" smtClean="0"/>
              <a:t>colour</a:t>
            </a:r>
            <a:r>
              <a:rPr lang="es-ES" dirty="0" smtClean="0"/>
              <a:t>, </a:t>
            </a:r>
            <a:r>
              <a:rPr lang="es-ES" dirty="0" err="1" smtClean="0"/>
              <a:t>size</a:t>
            </a:r>
            <a:r>
              <a:rPr lang="es-ES" dirty="0" smtClean="0"/>
              <a:t> and </a:t>
            </a:r>
            <a:r>
              <a:rPr lang="es-ES" dirty="0" err="1" smtClean="0"/>
              <a:t>personality</a:t>
            </a:r>
            <a:r>
              <a:rPr lang="es-ES" dirty="0" smtClean="0"/>
              <a:t>.  </a:t>
            </a:r>
          </a:p>
          <a:p>
            <a:endParaRPr lang="es-ES" dirty="0" smtClean="0"/>
          </a:p>
          <a:p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b="1" dirty="0" err="1" smtClean="0"/>
              <a:t>agree</a:t>
            </a:r>
            <a:r>
              <a:rPr lang="es-ES" b="1" dirty="0" smtClean="0"/>
              <a:t> in </a:t>
            </a:r>
            <a:r>
              <a:rPr lang="es-ES" b="1" dirty="0" err="1" smtClean="0"/>
              <a:t>gender</a:t>
            </a:r>
            <a:r>
              <a:rPr lang="es-ES" b="1" dirty="0" smtClean="0"/>
              <a:t> and </a:t>
            </a:r>
            <a:r>
              <a:rPr lang="es-ES" b="1" dirty="0" err="1" smtClean="0"/>
              <a:t>number</a:t>
            </a:r>
            <a:r>
              <a:rPr lang="es-ES" b="1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modify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i="1" dirty="0" smtClean="0"/>
              <a:t>La chica rubia		El muchacho cubano</a:t>
            </a:r>
          </a:p>
          <a:p>
            <a:r>
              <a:rPr lang="es-ES" i="1" dirty="0" smtClean="0"/>
              <a:t>Las chicas rubias	Los muchachos cubanos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Formas </a:t>
            </a:r>
            <a:r>
              <a:rPr lang="es-ES" dirty="0" err="1" smtClean="0"/>
              <a:t>Cont´d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end</a:t>
            </a:r>
            <a:r>
              <a:rPr lang="es-ES" dirty="0" smtClean="0"/>
              <a:t> in “o” are </a:t>
            </a:r>
            <a:r>
              <a:rPr lang="es-ES" dirty="0" err="1" smtClean="0"/>
              <a:t>made</a:t>
            </a:r>
            <a:r>
              <a:rPr lang="es-ES" dirty="0" smtClean="0"/>
              <a:t>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“o”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“a”, and are </a:t>
            </a:r>
            <a:r>
              <a:rPr lang="es-ES" dirty="0" err="1" smtClean="0"/>
              <a:t>made</a:t>
            </a:r>
            <a:r>
              <a:rPr lang="es-ES" dirty="0" smtClean="0"/>
              <a:t> plural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adding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“s”.</a:t>
            </a:r>
          </a:p>
          <a:p>
            <a:endParaRPr lang="es-ES" dirty="0" smtClean="0"/>
          </a:p>
          <a:p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end</a:t>
            </a:r>
            <a:r>
              <a:rPr lang="es-ES" dirty="0" smtClean="0"/>
              <a:t> in “e” </a:t>
            </a:r>
            <a:r>
              <a:rPr lang="es-ES" dirty="0" err="1" smtClean="0"/>
              <a:t>or</a:t>
            </a:r>
            <a:r>
              <a:rPr lang="es-ES" dirty="0" smtClean="0"/>
              <a:t> a </a:t>
            </a:r>
            <a:r>
              <a:rPr lang="es-ES" dirty="0" err="1" smtClean="0"/>
              <a:t>consonant</a:t>
            </a:r>
            <a:r>
              <a:rPr lang="es-ES" dirty="0" smtClean="0"/>
              <a:t> (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 “</a:t>
            </a:r>
            <a:r>
              <a:rPr lang="es-ES" dirty="0" err="1" smtClean="0"/>
              <a:t>or</a:t>
            </a:r>
            <a:r>
              <a:rPr lang="es-ES" dirty="0" smtClean="0"/>
              <a:t>”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ón</a:t>
            </a:r>
            <a:r>
              <a:rPr lang="es-ES" dirty="0" smtClean="0"/>
              <a:t>”)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masculine</a:t>
            </a:r>
            <a:r>
              <a:rPr lang="es-ES" dirty="0" smtClean="0"/>
              <a:t> and </a:t>
            </a:r>
            <a:r>
              <a:rPr lang="es-ES" dirty="0" err="1" smtClean="0"/>
              <a:t>feminine</a:t>
            </a:r>
            <a:r>
              <a:rPr lang="es-ES" dirty="0" smtClean="0"/>
              <a:t>, and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 chica feliz			El chico feliz</a:t>
            </a:r>
          </a:p>
          <a:p>
            <a:r>
              <a:rPr lang="es-ES" dirty="0" smtClean="0"/>
              <a:t>Los chicos felices		Las chicas felices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/>
          <a:lstStyle/>
          <a:p>
            <a:r>
              <a:rPr lang="es-ES" dirty="0" err="1" smtClean="0"/>
              <a:t>Adjectives</a:t>
            </a:r>
            <a:r>
              <a:rPr lang="es-ES" dirty="0" smtClean="0"/>
              <a:t> of </a:t>
            </a:r>
            <a:r>
              <a:rPr lang="es-ES" dirty="0" err="1" smtClean="0"/>
              <a:t>nationality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end</a:t>
            </a:r>
            <a:r>
              <a:rPr lang="es-ES" dirty="0" smtClean="0"/>
              <a:t> in a </a:t>
            </a:r>
            <a:r>
              <a:rPr lang="es-ES" dirty="0" err="1" smtClean="0"/>
              <a:t>consonant</a:t>
            </a:r>
            <a:r>
              <a:rPr lang="es-ES" dirty="0" smtClean="0"/>
              <a:t> </a:t>
            </a:r>
            <a:r>
              <a:rPr lang="es-ES" dirty="0" err="1" smtClean="0"/>
              <a:t>add</a:t>
            </a:r>
            <a:r>
              <a:rPr lang="es-ES" dirty="0" smtClean="0"/>
              <a:t> “a”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El chico inglés,	       La chica inglesa</a:t>
            </a:r>
          </a:p>
          <a:p>
            <a:r>
              <a:rPr lang="es-ES" dirty="0" smtClean="0"/>
              <a:t>El estudiante español    La estudiante española</a:t>
            </a:r>
          </a:p>
          <a:p>
            <a:endParaRPr lang="es-ES" dirty="0" smtClean="0"/>
          </a:p>
          <a:p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ending</a:t>
            </a:r>
            <a:r>
              <a:rPr lang="es-ES" dirty="0" smtClean="0"/>
              <a:t> in –</a:t>
            </a:r>
            <a:r>
              <a:rPr lang="es-ES" dirty="0" err="1" smtClean="0"/>
              <a:t>or</a:t>
            </a:r>
            <a:r>
              <a:rPr lang="es-ES" dirty="0" smtClean="0"/>
              <a:t>, -</a:t>
            </a:r>
            <a:r>
              <a:rPr lang="es-ES" dirty="0" err="1" smtClean="0"/>
              <a:t>ón</a:t>
            </a:r>
            <a:r>
              <a:rPr lang="es-ES" dirty="0" smtClean="0"/>
              <a:t>, ,</a:t>
            </a:r>
            <a:r>
              <a:rPr lang="es-ES" dirty="0" err="1" smtClean="0"/>
              <a:t>án</a:t>
            </a:r>
            <a:r>
              <a:rPr lang="es-ES" dirty="0" smtClean="0"/>
              <a:t>,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ín</a:t>
            </a:r>
            <a:r>
              <a:rPr lang="es-ES" dirty="0" smtClean="0"/>
              <a:t>, </a:t>
            </a:r>
            <a:r>
              <a:rPr lang="es-ES" dirty="0" err="1" smtClean="0"/>
              <a:t>add</a:t>
            </a:r>
            <a:r>
              <a:rPr lang="es-ES" dirty="0" smtClean="0"/>
              <a:t> “a”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feminine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El estudiante trabajador</a:t>
            </a:r>
          </a:p>
          <a:p>
            <a:r>
              <a:rPr lang="es-ES" dirty="0" smtClean="0"/>
              <a:t>La estudiante trabajadora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/>
          <a:lstStyle/>
          <a:p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accent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syllable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masculine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(inglés, holgazán) </a:t>
            </a:r>
            <a:r>
              <a:rPr lang="es-ES" dirty="0" err="1" smtClean="0"/>
              <a:t>drop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accent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plural and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forms</a:t>
            </a:r>
            <a:r>
              <a:rPr lang="es-ES" dirty="0" smtClean="0"/>
              <a:t> (ingleses, holgazana).</a:t>
            </a:r>
          </a:p>
          <a:p>
            <a:endParaRPr lang="es-ES" dirty="0" smtClean="0"/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plural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follow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rules as </a:t>
            </a:r>
            <a:r>
              <a:rPr lang="es-ES" dirty="0" err="1" smtClean="0"/>
              <a:t>nouns</a:t>
            </a:r>
            <a:r>
              <a:rPr lang="es-ES" dirty="0" smtClean="0"/>
              <a:t>. 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ending</a:t>
            </a:r>
            <a:r>
              <a:rPr lang="es-ES" dirty="0" smtClean="0"/>
              <a:t> in a </a:t>
            </a:r>
            <a:r>
              <a:rPr lang="es-ES" dirty="0" err="1" smtClean="0"/>
              <a:t>vowel</a:t>
            </a:r>
            <a:r>
              <a:rPr lang="es-ES" dirty="0" smtClean="0"/>
              <a:t> </a:t>
            </a:r>
            <a:r>
              <a:rPr lang="es-ES" dirty="0" err="1" smtClean="0"/>
              <a:t>add</a:t>
            </a:r>
            <a:r>
              <a:rPr lang="es-ES" dirty="0" smtClean="0"/>
              <a:t> –s,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ending</a:t>
            </a:r>
            <a:r>
              <a:rPr lang="es-ES" dirty="0" smtClean="0"/>
              <a:t> in a </a:t>
            </a:r>
            <a:r>
              <a:rPr lang="es-ES" dirty="0" err="1" smtClean="0"/>
              <a:t>consonant</a:t>
            </a:r>
            <a:r>
              <a:rPr lang="es-ES" dirty="0" smtClean="0"/>
              <a:t> </a:t>
            </a:r>
            <a:r>
              <a:rPr lang="es-ES" dirty="0" err="1" smtClean="0"/>
              <a:t>add</a:t>
            </a:r>
            <a:r>
              <a:rPr lang="es-ES" dirty="0" smtClean="0"/>
              <a:t> –es, and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ending</a:t>
            </a:r>
            <a:r>
              <a:rPr lang="es-ES" dirty="0" smtClean="0"/>
              <a:t> in z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z </a:t>
            </a:r>
            <a:r>
              <a:rPr lang="es-ES" dirty="0" err="1" smtClean="0"/>
              <a:t>to</a:t>
            </a:r>
            <a:r>
              <a:rPr lang="es-ES" dirty="0" smtClean="0"/>
              <a:t> a c.</a:t>
            </a:r>
          </a:p>
          <a:p>
            <a:endParaRPr lang="es-ES" dirty="0" smtClean="0"/>
          </a:p>
          <a:p>
            <a:r>
              <a:rPr lang="es-ES" dirty="0" smtClean="0"/>
              <a:t>Español, españoles	</a:t>
            </a:r>
          </a:p>
          <a:p>
            <a:r>
              <a:rPr lang="es-ES" dirty="0" smtClean="0"/>
              <a:t>Feliz, 	felices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Posición de los adjetivos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Descriptive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usually</a:t>
            </a:r>
            <a:r>
              <a:rPr lang="es-ES" dirty="0" smtClean="0"/>
              <a:t> </a:t>
            </a:r>
            <a:r>
              <a:rPr lang="es-ES" dirty="0" err="1" smtClean="0"/>
              <a:t>follow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 (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exceptions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now</a:t>
            </a:r>
            <a:r>
              <a:rPr lang="es-ES" dirty="0" smtClean="0"/>
              <a:t> </a:t>
            </a:r>
            <a:r>
              <a:rPr lang="es-ES" dirty="0" err="1" smtClean="0"/>
              <a:t>we´re</a:t>
            </a:r>
            <a:r>
              <a:rPr lang="es-ES" dirty="0" smtClean="0"/>
              <a:t> </a:t>
            </a:r>
            <a:r>
              <a:rPr lang="es-ES" dirty="0" err="1" smtClean="0"/>
              <a:t>ignoring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r>
              <a:rPr lang="es-ES" i="1" dirty="0" smtClean="0"/>
              <a:t>A </a:t>
            </a:r>
            <a:r>
              <a:rPr lang="es-ES" i="1" dirty="0" err="1" smtClean="0"/>
              <a:t>good</a:t>
            </a:r>
            <a:r>
              <a:rPr lang="es-ES" i="1" dirty="0" smtClean="0"/>
              <a:t> </a:t>
            </a:r>
            <a:r>
              <a:rPr lang="es-ES" i="1" dirty="0" err="1" smtClean="0"/>
              <a:t>looking</a:t>
            </a:r>
            <a:r>
              <a:rPr lang="es-ES" i="1" dirty="0" smtClean="0"/>
              <a:t> </a:t>
            </a:r>
            <a:r>
              <a:rPr lang="es-ES" i="1" dirty="0" err="1" smtClean="0"/>
              <a:t>guy</a:t>
            </a:r>
            <a:r>
              <a:rPr lang="es-ES" i="1" dirty="0" smtClean="0"/>
              <a:t>		Un muchacho guapo</a:t>
            </a:r>
          </a:p>
          <a:p>
            <a:r>
              <a:rPr lang="es-ES" i="1" dirty="0" err="1" smtClean="0"/>
              <a:t>An</a:t>
            </a:r>
            <a:r>
              <a:rPr lang="es-ES" i="1" dirty="0" smtClean="0"/>
              <a:t> </a:t>
            </a:r>
            <a:r>
              <a:rPr lang="es-ES" i="1" dirty="0" err="1" smtClean="0"/>
              <a:t>expensive</a:t>
            </a:r>
            <a:r>
              <a:rPr lang="es-ES" i="1" dirty="0" smtClean="0"/>
              <a:t> car		Un auto caro</a:t>
            </a:r>
          </a:p>
          <a:p>
            <a:r>
              <a:rPr lang="es-ES" i="1" dirty="0" smtClean="0"/>
              <a:t>A </a:t>
            </a:r>
            <a:r>
              <a:rPr lang="es-ES" i="1" dirty="0" err="1" smtClean="0"/>
              <a:t>crazy</a:t>
            </a:r>
            <a:r>
              <a:rPr lang="es-ES" i="1" dirty="0" smtClean="0"/>
              <a:t> </a:t>
            </a:r>
            <a:r>
              <a:rPr lang="es-ES" i="1" dirty="0" err="1" smtClean="0"/>
              <a:t>party</a:t>
            </a:r>
            <a:r>
              <a:rPr lang="es-ES" i="1" dirty="0" smtClean="0"/>
              <a:t>			Una fiesta loca</a:t>
            </a:r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Concordancia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article</a:t>
            </a:r>
            <a:r>
              <a:rPr lang="es-ES" dirty="0" smtClean="0"/>
              <a:t>,  </a:t>
            </a:r>
            <a:r>
              <a:rPr lang="es-ES" dirty="0" err="1" smtClean="0"/>
              <a:t>noun</a:t>
            </a:r>
            <a:r>
              <a:rPr lang="es-ES" dirty="0" smtClean="0"/>
              <a:t> and </a:t>
            </a:r>
            <a:r>
              <a:rPr lang="es-ES" dirty="0" err="1" smtClean="0"/>
              <a:t>adjective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agree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another</a:t>
            </a:r>
            <a:r>
              <a:rPr lang="es-ES" dirty="0" smtClean="0"/>
              <a:t> in </a:t>
            </a:r>
            <a:r>
              <a:rPr lang="es-ES" dirty="0" err="1" smtClean="0"/>
              <a:t>gender</a:t>
            </a:r>
            <a:r>
              <a:rPr lang="es-ES" dirty="0" smtClean="0"/>
              <a:t> and </a:t>
            </a:r>
            <a:r>
              <a:rPr lang="es-ES" dirty="0" err="1" smtClean="0"/>
              <a:t>number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i="1" dirty="0" smtClean="0"/>
              <a:t>Las muchachas  suizas, altas, rubias y delgadas</a:t>
            </a:r>
            <a:r>
              <a:rPr lang="es-ES" dirty="0" smtClean="0"/>
              <a:t>.</a:t>
            </a:r>
          </a:p>
          <a:p>
            <a:r>
              <a:rPr lang="es-ES" i="1" dirty="0" smtClean="0"/>
              <a:t>Los estudiantes inteligentes, listos, prácticos y lógicos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/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adjective</a:t>
            </a:r>
            <a:r>
              <a:rPr lang="es-ES" dirty="0" smtClean="0"/>
              <a:t> </a:t>
            </a:r>
            <a:r>
              <a:rPr lang="es-ES" dirty="0" err="1" smtClean="0"/>
              <a:t>modifies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at once </a:t>
            </a:r>
            <a:r>
              <a:rPr lang="es-ES" dirty="0" err="1" smtClean="0"/>
              <a:t>the</a:t>
            </a:r>
            <a:r>
              <a:rPr lang="es-ES" dirty="0" smtClean="0"/>
              <a:t> plural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i="1" dirty="0" smtClean="0"/>
              <a:t>La silla y la mesa rojas.</a:t>
            </a:r>
          </a:p>
          <a:p>
            <a:r>
              <a:rPr lang="es-ES" i="1" dirty="0" smtClean="0"/>
              <a:t>El libro y el tópico interesantes.</a:t>
            </a:r>
          </a:p>
          <a:p>
            <a:endParaRPr lang="es-ES" dirty="0" smtClean="0"/>
          </a:p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</a:t>
            </a:r>
            <a:r>
              <a:rPr lang="es-ES" dirty="0" err="1" smtClean="0"/>
              <a:t>described</a:t>
            </a:r>
            <a:r>
              <a:rPr lang="es-ES" dirty="0" smtClean="0"/>
              <a:t> </a:t>
            </a:r>
            <a:r>
              <a:rPr lang="es-ES" dirty="0" err="1" smtClean="0"/>
              <a:t>together</a:t>
            </a:r>
            <a:r>
              <a:rPr lang="es-ES" dirty="0" smtClean="0"/>
              <a:t> are of </a:t>
            </a:r>
            <a:r>
              <a:rPr lang="es-ES" dirty="0" err="1" smtClean="0"/>
              <a:t>mixed</a:t>
            </a:r>
            <a:r>
              <a:rPr lang="es-ES" dirty="0" smtClean="0"/>
              <a:t> </a:t>
            </a:r>
            <a:r>
              <a:rPr lang="es-ES" dirty="0" err="1" smtClean="0"/>
              <a:t>genders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masculine</a:t>
            </a:r>
            <a:r>
              <a:rPr lang="es-ES" dirty="0" smtClean="0"/>
              <a:t> plural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i="1" dirty="0" smtClean="0"/>
              <a:t>La muchacha y el muchacho cubanos</a:t>
            </a:r>
            <a:r>
              <a:rPr lang="es-E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would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say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yellow</a:t>
            </a:r>
            <a:r>
              <a:rPr lang="es-ES" dirty="0" smtClean="0"/>
              <a:t> </a:t>
            </a:r>
            <a:r>
              <a:rPr lang="es-ES" dirty="0" err="1" smtClean="0"/>
              <a:t>door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practical</a:t>
            </a:r>
            <a:r>
              <a:rPr lang="es-ES" dirty="0" smtClean="0"/>
              <a:t> </a:t>
            </a:r>
            <a:r>
              <a:rPr lang="es-ES" dirty="0" err="1" smtClean="0"/>
              <a:t>computer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big</a:t>
            </a:r>
            <a:r>
              <a:rPr lang="es-ES" dirty="0" smtClean="0"/>
              <a:t>, </a:t>
            </a:r>
            <a:r>
              <a:rPr lang="es-ES" dirty="0" err="1" smtClean="0"/>
              <a:t>bad</a:t>
            </a:r>
            <a:r>
              <a:rPr lang="es-ES" dirty="0" smtClean="0"/>
              <a:t> </a:t>
            </a:r>
            <a:r>
              <a:rPr lang="es-ES" dirty="0" err="1" smtClean="0"/>
              <a:t>wolf</a:t>
            </a:r>
            <a:r>
              <a:rPr lang="es-ES" dirty="0" smtClean="0"/>
              <a:t> (lobo).  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ugly</a:t>
            </a:r>
            <a:r>
              <a:rPr lang="es-ES" dirty="0" smtClean="0"/>
              <a:t> Cuban </a:t>
            </a:r>
            <a:r>
              <a:rPr lang="es-ES" dirty="0" err="1" smtClean="0"/>
              <a:t>woman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tall</a:t>
            </a:r>
            <a:r>
              <a:rPr lang="es-ES" dirty="0" smtClean="0"/>
              <a:t>, </a:t>
            </a:r>
            <a:r>
              <a:rPr lang="es-ES" dirty="0" err="1" smtClean="0"/>
              <a:t>brown-haired</a:t>
            </a:r>
            <a:r>
              <a:rPr lang="es-ES" dirty="0" smtClean="0"/>
              <a:t> Puerto-</a:t>
            </a:r>
            <a:r>
              <a:rPr lang="es-ES" dirty="0" err="1" smtClean="0"/>
              <a:t>Rican</a:t>
            </a:r>
            <a:r>
              <a:rPr lang="es-ES" dirty="0" smtClean="0"/>
              <a:t> actor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nice</a:t>
            </a:r>
            <a:r>
              <a:rPr lang="es-ES" dirty="0" smtClean="0"/>
              <a:t> red car(auto).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109</TotalTime>
  <Words>510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Adjetivos descriptivos y numeros grandes</vt:lpstr>
      <vt:lpstr>Formas de los adjetivos</vt:lpstr>
      <vt:lpstr>Formas Cont´d </vt:lpstr>
      <vt:lpstr>Slide 4</vt:lpstr>
      <vt:lpstr>Slide 5</vt:lpstr>
      <vt:lpstr>Posición de los adjetivos</vt:lpstr>
      <vt:lpstr>Concordancia </vt:lpstr>
      <vt:lpstr>Slide 8</vt:lpstr>
      <vt:lpstr>Práctica</vt:lpstr>
      <vt:lpstr>Los Números 30-1000</vt:lpstr>
      <vt:lpstr>Slide 11</vt:lpstr>
      <vt:lpstr>Slide 12</vt:lpstr>
      <vt:lpstr>¿Cuánto cuesta?</vt:lpstr>
      <vt:lpstr>Los años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 descriptivos</dc:title>
  <dc:creator>User</dc:creator>
  <cp:lastModifiedBy>Barbara Fraser</cp:lastModifiedBy>
  <cp:revision>11</cp:revision>
  <dcterms:created xsi:type="dcterms:W3CDTF">2009-10-09T03:39:28Z</dcterms:created>
  <dcterms:modified xsi:type="dcterms:W3CDTF">2011-05-18T17:11:06Z</dcterms:modified>
</cp:coreProperties>
</file>