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1/15/2010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1/15/2010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1/15/2010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Adjetivos</a:t>
            </a:r>
            <a:r>
              <a:rPr lang="en-US" dirty="0" smtClean="0"/>
              <a:t> </a:t>
            </a:r>
            <a:r>
              <a:rPr lang="en-US" dirty="0" err="1" smtClean="0"/>
              <a:t>posesivos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Possessive Adjectives or “</a:t>
            </a:r>
            <a:r>
              <a:rPr lang="en-US" dirty="0" err="1" smtClean="0"/>
              <a:t>cosa</a:t>
            </a:r>
            <a:r>
              <a:rPr lang="en-US" dirty="0" smtClean="0"/>
              <a:t> </a:t>
            </a:r>
            <a:r>
              <a:rPr lang="en-US" dirty="0" err="1" smtClean="0"/>
              <a:t>nuestra</a:t>
            </a:r>
            <a:r>
              <a:rPr lang="en-US" dirty="0" smtClean="0"/>
              <a:t>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Singular	</a:t>
            </a:r>
            <a:r>
              <a:rPr lang="en-US" dirty="0" smtClean="0"/>
              <a:t>	</a:t>
            </a:r>
            <a:r>
              <a:rPr lang="en-US" u="sng" dirty="0" smtClean="0"/>
              <a:t>Plural</a:t>
            </a:r>
            <a:r>
              <a:rPr lang="en-US" dirty="0" smtClean="0"/>
              <a:t>		</a:t>
            </a:r>
            <a:r>
              <a:rPr lang="en-US" u="sng" dirty="0" smtClean="0"/>
              <a:t>English</a:t>
            </a:r>
          </a:p>
          <a:p>
            <a:endParaRPr lang="en-US" dirty="0" smtClean="0"/>
          </a:p>
          <a:p>
            <a:r>
              <a:rPr lang="en-US" dirty="0" smtClean="0"/>
              <a:t>Mi			</a:t>
            </a:r>
            <a:r>
              <a:rPr lang="en-US" dirty="0" err="1" smtClean="0"/>
              <a:t>Mis</a:t>
            </a:r>
            <a:r>
              <a:rPr lang="en-US" dirty="0" smtClean="0"/>
              <a:t>			</a:t>
            </a:r>
            <a:r>
              <a:rPr lang="en-US" i="1" dirty="0" smtClean="0"/>
              <a:t>My</a:t>
            </a:r>
          </a:p>
          <a:p>
            <a:r>
              <a:rPr lang="en-US" dirty="0" err="1" smtClean="0"/>
              <a:t>Tu</a:t>
            </a:r>
            <a:r>
              <a:rPr lang="en-US" dirty="0" smtClean="0"/>
              <a:t>			</a:t>
            </a:r>
            <a:r>
              <a:rPr lang="en-US" dirty="0" err="1" smtClean="0"/>
              <a:t>Tus</a:t>
            </a:r>
            <a:r>
              <a:rPr lang="en-US" dirty="0" smtClean="0"/>
              <a:t>			</a:t>
            </a:r>
            <a:r>
              <a:rPr lang="en-US" i="1" dirty="0" smtClean="0"/>
              <a:t>Your</a:t>
            </a:r>
          </a:p>
          <a:p>
            <a:r>
              <a:rPr lang="en-US" dirty="0" smtClean="0"/>
              <a:t>Su			</a:t>
            </a:r>
            <a:r>
              <a:rPr lang="en-US" dirty="0" err="1" smtClean="0"/>
              <a:t>Sus</a:t>
            </a:r>
            <a:r>
              <a:rPr lang="en-US" dirty="0" smtClean="0"/>
              <a:t>			</a:t>
            </a:r>
            <a:r>
              <a:rPr lang="en-US" i="1" dirty="0" smtClean="0"/>
              <a:t>Your (</a:t>
            </a:r>
            <a:r>
              <a:rPr lang="en-US" i="1" dirty="0" err="1" smtClean="0"/>
              <a:t>Usted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Su			</a:t>
            </a:r>
            <a:r>
              <a:rPr lang="en-US" dirty="0" err="1" smtClean="0"/>
              <a:t>Sus</a:t>
            </a:r>
            <a:r>
              <a:rPr lang="en-US" dirty="0" smtClean="0"/>
              <a:t>			</a:t>
            </a:r>
            <a:r>
              <a:rPr lang="en-US" i="1" dirty="0" err="1" smtClean="0"/>
              <a:t>His/Her</a:t>
            </a:r>
            <a:r>
              <a:rPr lang="en-US" i="1" dirty="0" smtClean="0"/>
              <a:t> </a:t>
            </a:r>
          </a:p>
          <a:p>
            <a:r>
              <a:rPr lang="en-US" dirty="0" err="1" smtClean="0"/>
              <a:t>Nuestro</a:t>
            </a:r>
            <a:r>
              <a:rPr lang="en-US" dirty="0" smtClean="0"/>
              <a:t> (a)	</a:t>
            </a:r>
            <a:r>
              <a:rPr lang="en-US" dirty="0" err="1" smtClean="0"/>
              <a:t>Nuestros</a:t>
            </a:r>
            <a:r>
              <a:rPr lang="en-US" dirty="0" smtClean="0"/>
              <a:t> (as)	</a:t>
            </a:r>
            <a:r>
              <a:rPr lang="en-US" i="1" dirty="0" smtClean="0"/>
              <a:t>Our</a:t>
            </a:r>
          </a:p>
          <a:p>
            <a:r>
              <a:rPr lang="en-US" dirty="0" smtClean="0"/>
              <a:t>Su</a:t>
            </a:r>
            <a:r>
              <a:rPr lang="en-US" dirty="0" smtClean="0"/>
              <a:t>			</a:t>
            </a:r>
            <a:r>
              <a:rPr lang="en-US" dirty="0" err="1" smtClean="0"/>
              <a:t>Sus</a:t>
            </a:r>
            <a:r>
              <a:rPr lang="en-US" dirty="0" smtClean="0"/>
              <a:t>			</a:t>
            </a:r>
            <a:r>
              <a:rPr lang="en-US" i="1" dirty="0" smtClean="0"/>
              <a:t>Your (</a:t>
            </a:r>
            <a:r>
              <a:rPr lang="en-US" i="1" dirty="0" err="1" smtClean="0"/>
              <a:t>Ustedes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Su			</a:t>
            </a:r>
            <a:r>
              <a:rPr lang="en-US" dirty="0" err="1" smtClean="0"/>
              <a:t>Sus</a:t>
            </a:r>
            <a:r>
              <a:rPr lang="en-US" dirty="0" smtClean="0"/>
              <a:t>			</a:t>
            </a:r>
            <a:r>
              <a:rPr lang="en-US" i="1" dirty="0" smtClean="0"/>
              <a:t>Their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Formas</a:t>
            </a:r>
            <a:r>
              <a:rPr lang="en-US" dirty="0" smtClean="0"/>
              <a:t> de los </a:t>
            </a:r>
            <a:r>
              <a:rPr lang="en-US" dirty="0" err="1" smtClean="0"/>
              <a:t>adjetivos</a:t>
            </a:r>
            <a:r>
              <a:rPr lang="en-US" dirty="0" smtClean="0"/>
              <a:t> </a:t>
            </a:r>
            <a:r>
              <a:rPr lang="en-US" dirty="0" err="1" smtClean="0"/>
              <a:t>posesivos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Possessive adjectives come before nouns possessed by the subject.   </a:t>
            </a:r>
          </a:p>
          <a:p>
            <a:endParaRPr lang="en-US" dirty="0" smtClean="0"/>
          </a:p>
          <a:p>
            <a:r>
              <a:rPr lang="en-US" dirty="0" smtClean="0"/>
              <a:t>They </a:t>
            </a:r>
            <a:r>
              <a:rPr lang="en-US" b="1" dirty="0" smtClean="0"/>
              <a:t>agree in number </a:t>
            </a:r>
            <a:r>
              <a:rPr lang="en-US" dirty="0" smtClean="0"/>
              <a:t>with those nouns</a:t>
            </a:r>
            <a:r>
              <a:rPr lang="en-US" dirty="0" smtClean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Estudio</a:t>
            </a:r>
            <a:r>
              <a:rPr lang="en-US" dirty="0" smtClean="0"/>
              <a:t> con </a:t>
            </a:r>
            <a:r>
              <a:rPr lang="en-US" b="1" dirty="0" smtClean="0"/>
              <a:t>mi</a:t>
            </a:r>
            <a:r>
              <a:rPr lang="en-US" dirty="0" smtClean="0"/>
              <a:t> amigo, Jorge</a:t>
            </a:r>
          </a:p>
          <a:p>
            <a:r>
              <a:rPr lang="en-US" i="1" dirty="0" smtClean="0"/>
              <a:t>I am studying with </a:t>
            </a:r>
            <a:r>
              <a:rPr lang="en-US" b="1" i="1" dirty="0" smtClean="0"/>
              <a:t>my</a:t>
            </a:r>
            <a:r>
              <a:rPr lang="en-US" i="1" dirty="0" smtClean="0"/>
              <a:t> friend Jorge.</a:t>
            </a:r>
          </a:p>
          <a:p>
            <a:endParaRPr lang="en-US" dirty="0" smtClean="0"/>
          </a:p>
          <a:p>
            <a:r>
              <a:rPr lang="en-US" dirty="0" err="1" smtClean="0"/>
              <a:t>Estudio</a:t>
            </a:r>
            <a:r>
              <a:rPr lang="en-US" dirty="0" smtClean="0"/>
              <a:t> </a:t>
            </a:r>
            <a:r>
              <a:rPr lang="en-US" dirty="0" smtClean="0"/>
              <a:t>con </a:t>
            </a:r>
            <a:r>
              <a:rPr lang="en-US" b="1" dirty="0" err="1" smtClean="0"/>
              <a:t>mis</a:t>
            </a:r>
            <a:r>
              <a:rPr lang="en-US" dirty="0" smtClean="0"/>
              <a:t> amigos Jorge y Pedro.</a:t>
            </a:r>
          </a:p>
          <a:p>
            <a:r>
              <a:rPr lang="en-US" i="1" dirty="0" smtClean="0"/>
              <a:t>I am studying with my friends Jorge and Pedro.</a:t>
            </a:r>
          </a:p>
          <a:p>
            <a:endParaRPr lang="en-US" dirty="0" smtClean="0"/>
          </a:p>
          <a:p>
            <a:r>
              <a:rPr lang="en-US" dirty="0" smtClean="0"/>
              <a:t>Es </a:t>
            </a:r>
            <a:r>
              <a:rPr lang="en-US" b="1" dirty="0" err="1" smtClean="0"/>
              <a:t>s</a:t>
            </a:r>
            <a:r>
              <a:rPr lang="en-US" b="1" dirty="0" err="1" smtClean="0"/>
              <a:t>u</a:t>
            </a:r>
            <a:r>
              <a:rPr lang="en-US" dirty="0" smtClean="0"/>
              <a:t> </a:t>
            </a:r>
            <a:r>
              <a:rPr lang="en-US" dirty="0" err="1" smtClean="0"/>
              <a:t>pluma</a:t>
            </a:r>
            <a:r>
              <a:rPr lang="en-US" dirty="0" smtClean="0"/>
              <a:t>		</a:t>
            </a:r>
            <a:r>
              <a:rPr lang="en-US" i="1" dirty="0" smtClean="0"/>
              <a:t>It is his pen</a:t>
            </a:r>
            <a:endParaRPr lang="en-US" i="1" dirty="0" smtClean="0"/>
          </a:p>
          <a:p>
            <a:r>
              <a:rPr lang="en-US" dirty="0" smtClean="0"/>
              <a:t>S</a:t>
            </a:r>
            <a:r>
              <a:rPr lang="en-US" dirty="0" smtClean="0"/>
              <a:t>on </a:t>
            </a:r>
            <a:r>
              <a:rPr lang="en-US" b="1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plumas</a:t>
            </a:r>
            <a:r>
              <a:rPr lang="en-US" dirty="0" smtClean="0"/>
              <a:t>.	</a:t>
            </a:r>
            <a:r>
              <a:rPr lang="en-US" i="1" dirty="0" smtClean="0"/>
              <a:t>They are his pens</a:t>
            </a:r>
            <a:r>
              <a:rPr lang="en-US" i="1" dirty="0" smtClean="0"/>
              <a:t>	</a:t>
            </a: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49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Nuestro</a:t>
            </a:r>
            <a:r>
              <a:rPr lang="en-US" dirty="0" smtClean="0"/>
              <a:t> </a:t>
            </a:r>
            <a:r>
              <a:rPr lang="en-US" dirty="0" smtClean="0"/>
              <a:t>“  is </a:t>
            </a:r>
            <a:r>
              <a:rPr lang="en-US" dirty="0" smtClean="0"/>
              <a:t>the </a:t>
            </a:r>
            <a:r>
              <a:rPr lang="en-US" dirty="0" smtClean="0"/>
              <a:t>only possessive </a:t>
            </a:r>
            <a:r>
              <a:rPr lang="en-US" dirty="0" smtClean="0"/>
              <a:t>adjective </a:t>
            </a:r>
            <a:r>
              <a:rPr lang="en-US" dirty="0" smtClean="0"/>
              <a:t>that </a:t>
            </a:r>
            <a:r>
              <a:rPr lang="en-US" dirty="0" smtClean="0"/>
              <a:t>agrees in both</a:t>
            </a:r>
            <a:r>
              <a:rPr lang="en-US" dirty="0" smtClean="0"/>
              <a:t> gender and number. </a:t>
            </a:r>
          </a:p>
          <a:p>
            <a:endParaRPr lang="en-US" dirty="0" smtClean="0"/>
          </a:p>
          <a:p>
            <a:r>
              <a:rPr lang="en-US" dirty="0" smtClean="0"/>
              <a:t>When the noun is feminine use </a:t>
            </a:r>
            <a:r>
              <a:rPr lang="en-US" b="1" dirty="0" err="1" smtClean="0"/>
              <a:t>n</a:t>
            </a:r>
            <a:r>
              <a:rPr lang="en-US" b="1" dirty="0" err="1" smtClean="0"/>
              <a:t>uestra</a:t>
            </a:r>
            <a:r>
              <a:rPr lang="en-US" b="1" dirty="0" smtClean="0"/>
              <a:t> .  </a:t>
            </a:r>
            <a:r>
              <a:rPr lang="en-US" dirty="0" smtClean="0"/>
              <a:t>When it is feminine and plural use</a:t>
            </a:r>
            <a:r>
              <a:rPr lang="en-US" dirty="0" smtClean="0"/>
              <a:t> </a:t>
            </a:r>
            <a:r>
              <a:rPr lang="en-US" b="1" dirty="0" err="1" smtClean="0"/>
              <a:t>n</a:t>
            </a:r>
            <a:r>
              <a:rPr lang="en-US" b="1" dirty="0" err="1" smtClean="0"/>
              <a:t>uestras</a:t>
            </a:r>
            <a:r>
              <a:rPr lang="en-US" b="1" dirty="0" smtClean="0"/>
              <a:t>.</a:t>
            </a:r>
            <a:r>
              <a:rPr lang="en-US" dirty="0" smtClean="0"/>
              <a:t>  </a:t>
            </a:r>
            <a:endParaRPr lang="en-US" dirty="0" smtClean="0"/>
          </a:p>
          <a:p>
            <a:r>
              <a:rPr lang="en-US" dirty="0" smtClean="0"/>
              <a:t>When it is masculine and plural use </a:t>
            </a:r>
            <a:r>
              <a:rPr lang="en-US" b="1" dirty="0" err="1" smtClean="0"/>
              <a:t>nuestros</a:t>
            </a:r>
            <a:r>
              <a:rPr lang="en-US" b="1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Carolina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b="1" dirty="0" err="1" smtClean="0"/>
              <a:t>nuestra</a:t>
            </a:r>
            <a:r>
              <a:rPr lang="en-US" b="1" dirty="0" smtClean="0"/>
              <a:t> </a:t>
            </a:r>
            <a:r>
              <a:rPr lang="en-US" dirty="0" err="1" smtClean="0"/>
              <a:t>amiga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Carolina is our friend.</a:t>
            </a:r>
          </a:p>
          <a:p>
            <a:endParaRPr lang="en-US" dirty="0" smtClean="0"/>
          </a:p>
          <a:p>
            <a:r>
              <a:rPr lang="en-US" dirty="0" smtClean="0"/>
              <a:t>Teresa y Alejandra no son</a:t>
            </a:r>
            <a:r>
              <a:rPr lang="en-US" b="1" dirty="0" smtClean="0"/>
              <a:t> </a:t>
            </a:r>
            <a:r>
              <a:rPr lang="en-US" b="1" dirty="0" err="1" smtClean="0"/>
              <a:t>nuestras</a:t>
            </a:r>
            <a:r>
              <a:rPr lang="en-US" b="1" dirty="0" smtClean="0"/>
              <a:t> </a:t>
            </a:r>
            <a:r>
              <a:rPr lang="en-US" dirty="0" err="1" smtClean="0"/>
              <a:t>amigas</a:t>
            </a:r>
            <a:r>
              <a:rPr lang="en-US" dirty="0" smtClean="0"/>
              <a:t>. </a:t>
            </a:r>
          </a:p>
          <a:p>
            <a:r>
              <a:rPr lang="en-US" i="1" dirty="0" smtClean="0"/>
              <a:t>Teresa and Alexandra are not our friends.  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txBody>
          <a:bodyPr/>
          <a:lstStyle/>
          <a:p>
            <a:r>
              <a:rPr lang="en-US" dirty="0" smtClean="0"/>
              <a:t>Possessive adjectives agree with the gender and number of the object possessed, not with the people doing the possessing.</a:t>
            </a:r>
          </a:p>
          <a:p>
            <a:endParaRPr lang="en-US" dirty="0" smtClean="0"/>
          </a:p>
          <a:p>
            <a:r>
              <a:rPr lang="en-US" dirty="0" smtClean="0"/>
              <a:t>--¿</a:t>
            </a:r>
            <a:r>
              <a:rPr lang="en-US" dirty="0" err="1" smtClean="0"/>
              <a:t>Dra</a:t>
            </a:r>
            <a:r>
              <a:rPr lang="en-US" dirty="0" smtClean="0"/>
              <a:t>. </a:t>
            </a:r>
            <a:r>
              <a:rPr lang="en-US" dirty="0" err="1" smtClean="0"/>
              <a:t>Peña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b="1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profesora</a:t>
            </a:r>
            <a:r>
              <a:rPr lang="en-US" dirty="0" smtClean="0"/>
              <a:t>, David?</a:t>
            </a:r>
          </a:p>
          <a:p>
            <a:r>
              <a:rPr lang="es-ES" dirty="0" smtClean="0"/>
              <a:t>--Sí</a:t>
            </a:r>
            <a:r>
              <a:rPr lang="es-ES" dirty="0" smtClean="0"/>
              <a:t>, </a:t>
            </a:r>
            <a:r>
              <a:rPr lang="es-ES" dirty="0" smtClean="0"/>
              <a:t>Pedro y yo </a:t>
            </a:r>
            <a:r>
              <a:rPr lang="es-ES" dirty="0" smtClean="0"/>
              <a:t>tomamos clases con ella.  Es </a:t>
            </a:r>
            <a:r>
              <a:rPr lang="es-ES" dirty="0" smtClean="0"/>
              <a:t>	</a:t>
            </a:r>
            <a:r>
              <a:rPr lang="es-ES" b="1" dirty="0" smtClean="0"/>
              <a:t>nuestra </a:t>
            </a:r>
            <a:r>
              <a:rPr lang="es-ES" dirty="0" smtClean="0"/>
              <a:t>profesora.   </a:t>
            </a:r>
            <a:endParaRPr lang="es-ES" dirty="0" smtClean="0"/>
          </a:p>
          <a:p>
            <a:endParaRPr lang="es-ES" i="1" dirty="0" smtClean="0"/>
          </a:p>
          <a:p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smtClean="0"/>
              <a:t>Dr. Peña </a:t>
            </a:r>
            <a:r>
              <a:rPr lang="es-ES" i="1" dirty="0" err="1" smtClean="0"/>
              <a:t>your</a:t>
            </a:r>
            <a:r>
              <a:rPr lang="es-ES" i="1" dirty="0" smtClean="0"/>
              <a:t> </a:t>
            </a:r>
            <a:r>
              <a:rPr lang="es-ES" i="1" dirty="0" err="1" smtClean="0"/>
              <a:t>professor</a:t>
            </a:r>
            <a:r>
              <a:rPr lang="es-ES" i="1" dirty="0" smtClean="0"/>
              <a:t> David?</a:t>
            </a:r>
          </a:p>
          <a:p>
            <a:r>
              <a:rPr lang="es-ES" i="1" dirty="0" smtClean="0"/>
              <a:t>Yes, Pedro and I </a:t>
            </a:r>
            <a:r>
              <a:rPr lang="es-ES" i="1" dirty="0" err="1" smtClean="0"/>
              <a:t>take</a:t>
            </a:r>
            <a:r>
              <a:rPr lang="es-ES" i="1" dirty="0" smtClean="0"/>
              <a:t> </a:t>
            </a:r>
            <a:r>
              <a:rPr lang="es-ES" i="1" dirty="0" err="1" smtClean="0"/>
              <a:t>classes</a:t>
            </a:r>
            <a:r>
              <a:rPr lang="es-ES" i="1" dirty="0" smtClean="0"/>
              <a:t> </a:t>
            </a:r>
            <a:r>
              <a:rPr lang="es-ES" i="1" dirty="0" err="1" smtClean="0"/>
              <a:t>with</a:t>
            </a:r>
            <a:r>
              <a:rPr lang="es-ES" i="1" dirty="0" smtClean="0"/>
              <a:t> </a:t>
            </a:r>
            <a:r>
              <a:rPr lang="es-ES" i="1" dirty="0" err="1" smtClean="0"/>
              <a:t>her</a:t>
            </a:r>
            <a:r>
              <a:rPr lang="es-ES" i="1" dirty="0" smtClean="0"/>
              <a:t>.  </a:t>
            </a:r>
            <a:r>
              <a:rPr lang="es-ES" i="1" dirty="0" err="1" smtClean="0"/>
              <a:t>She´s</a:t>
            </a:r>
            <a:r>
              <a:rPr lang="es-ES" i="1" dirty="0" smtClean="0"/>
              <a:t> </a:t>
            </a:r>
            <a:r>
              <a:rPr lang="es-ES" i="1" dirty="0" err="1" smtClean="0"/>
              <a:t>our</a:t>
            </a:r>
            <a:r>
              <a:rPr lang="es-ES" i="1" dirty="0" smtClean="0"/>
              <a:t> </a:t>
            </a:r>
            <a:r>
              <a:rPr lang="es-ES" i="1" dirty="0" err="1" smtClean="0"/>
              <a:t>professor</a:t>
            </a:r>
            <a:r>
              <a:rPr lang="es-ES" i="1" dirty="0" smtClean="0"/>
              <a:t>.   </a:t>
            </a:r>
            <a:endParaRPr lang="en-US" i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s-ES" dirty="0" err="1" smtClean="0"/>
              <a:t>Because</a:t>
            </a:r>
            <a:r>
              <a:rPr lang="es-ES" dirty="0" smtClean="0"/>
              <a:t> “Su” and “Sus” can mean </a:t>
            </a:r>
            <a:r>
              <a:rPr lang="es-ES" dirty="0" err="1" smtClean="0"/>
              <a:t>either</a:t>
            </a:r>
            <a:r>
              <a:rPr lang="es-ES" dirty="0" smtClean="0"/>
              <a:t> “</a:t>
            </a:r>
            <a:r>
              <a:rPr lang="es-ES" dirty="0" err="1" smtClean="0"/>
              <a:t>your</a:t>
            </a:r>
            <a:r>
              <a:rPr lang="es-ES" dirty="0" smtClean="0"/>
              <a:t>”, “</a:t>
            </a:r>
            <a:r>
              <a:rPr lang="es-ES" dirty="0" err="1" smtClean="0"/>
              <a:t>his</a:t>
            </a:r>
            <a:r>
              <a:rPr lang="es-ES" dirty="0" smtClean="0"/>
              <a:t>”, “</a:t>
            </a:r>
            <a:r>
              <a:rPr lang="es-ES" dirty="0" err="1" smtClean="0"/>
              <a:t>her</a:t>
            </a:r>
            <a:r>
              <a:rPr lang="es-ES" dirty="0" smtClean="0"/>
              <a:t>” 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“</a:t>
            </a:r>
            <a:r>
              <a:rPr lang="es-ES" dirty="0" err="1" smtClean="0"/>
              <a:t>their</a:t>
            </a:r>
            <a:r>
              <a:rPr lang="es-ES" dirty="0" smtClean="0"/>
              <a:t>”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phrase</a:t>
            </a:r>
            <a:r>
              <a:rPr lang="es-ES" dirty="0" smtClean="0"/>
              <a:t> </a:t>
            </a:r>
            <a:r>
              <a:rPr lang="es-ES" dirty="0" smtClean="0"/>
              <a:t>“de + </a:t>
            </a:r>
            <a:r>
              <a:rPr lang="es-ES" dirty="0" err="1" smtClean="0"/>
              <a:t>subject</a:t>
            </a:r>
            <a:r>
              <a:rPr lang="es-ES" dirty="0" smtClean="0"/>
              <a:t>” </a:t>
            </a:r>
            <a:r>
              <a:rPr lang="es-ES" dirty="0" smtClean="0"/>
              <a:t>(de él, </a:t>
            </a:r>
            <a:r>
              <a:rPr lang="es-ES" dirty="0" smtClean="0"/>
              <a:t>de </a:t>
            </a:r>
            <a:r>
              <a:rPr lang="es-ES" dirty="0" smtClean="0"/>
              <a:t>ellas</a:t>
            </a:r>
            <a:r>
              <a:rPr lang="es-ES" dirty="0" smtClean="0"/>
              <a:t>, de Ud</a:t>
            </a:r>
            <a:r>
              <a:rPr lang="es-ES" dirty="0" smtClean="0"/>
              <a:t>. </a:t>
            </a:r>
            <a:r>
              <a:rPr lang="es-ES" dirty="0" smtClean="0"/>
              <a:t>de Pedro) </a:t>
            </a:r>
            <a:r>
              <a:rPr lang="es-ES" dirty="0" err="1" smtClean="0"/>
              <a:t>sometimes</a:t>
            </a:r>
            <a:r>
              <a:rPr lang="es-ES" dirty="0" smtClean="0"/>
              <a:t> </a:t>
            </a:r>
            <a:r>
              <a:rPr lang="es-ES" dirty="0" err="1" smtClean="0"/>
              <a:t>needs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added</a:t>
            </a:r>
            <a:r>
              <a:rPr lang="es-ES" dirty="0" smtClean="0"/>
              <a:t>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clarification</a:t>
            </a:r>
            <a:r>
              <a:rPr lang="es-ES" dirty="0" smtClean="0"/>
              <a:t>.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err="1" smtClean="0"/>
              <a:t>The</a:t>
            </a:r>
            <a:r>
              <a:rPr lang="es-ES" dirty="0" smtClean="0"/>
              <a:t> formula </a:t>
            </a:r>
            <a:r>
              <a:rPr lang="es-ES" dirty="0" err="1" smtClean="0"/>
              <a:t>is</a:t>
            </a:r>
            <a:r>
              <a:rPr lang="es-ES" dirty="0" smtClean="0"/>
              <a:t>: </a:t>
            </a:r>
            <a:r>
              <a:rPr lang="es-ES" dirty="0" smtClean="0"/>
              <a:t> </a:t>
            </a:r>
            <a:r>
              <a:rPr lang="es-ES" dirty="0" err="1" smtClean="0"/>
              <a:t>object</a:t>
            </a:r>
            <a:r>
              <a:rPr lang="es-ES" dirty="0" smtClean="0"/>
              <a:t>, </a:t>
            </a:r>
            <a:r>
              <a:rPr lang="es-ES" dirty="0" smtClean="0"/>
              <a:t>of (de)</a:t>
            </a:r>
            <a:r>
              <a:rPr lang="es-ES" dirty="0" smtClean="0"/>
              <a:t>, </a:t>
            </a:r>
            <a:r>
              <a:rPr lang="es-ES" dirty="0" err="1" smtClean="0"/>
              <a:t>person</a:t>
            </a:r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Sus plumas		Las plumas de él</a:t>
            </a:r>
          </a:p>
          <a:p>
            <a:endParaRPr lang="es-ES" dirty="0" smtClean="0"/>
          </a:p>
          <a:p>
            <a:r>
              <a:rPr lang="es-ES" dirty="0" smtClean="0"/>
              <a:t>Sus libros		Los libros de Ustedes</a:t>
            </a:r>
          </a:p>
          <a:p>
            <a:endParaRPr lang="es-ES" dirty="0" smtClean="0"/>
          </a:p>
          <a:p>
            <a:r>
              <a:rPr lang="es-ES" dirty="0" smtClean="0"/>
              <a:t>Su examen		El examen de Pedro 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</TotalTime>
  <Words>244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Adjetivos posesivos</vt:lpstr>
      <vt:lpstr>Formas de los adjetivos posesivos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Adjetivos posesivos</dc:title>
  <dc:creator>User</dc:creator>
  <cp:lastModifiedBy>User</cp:lastModifiedBy>
  <cp:revision>9</cp:revision>
  <dcterms:created xsi:type="dcterms:W3CDTF">2009-10-07T17:32:44Z</dcterms:created>
  <dcterms:modified xsi:type="dcterms:W3CDTF">2010-01-15T20:53:24Z</dcterms:modified>
</cp:coreProperties>
</file>