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F85C4-1296-4E7B-90E8-22463B1CAF34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5569A-7EFA-4538-8546-9CCF679EF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5569A-7EFA-4538-8546-9CCF679EF76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5/8/2011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5/8/2011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El </a:t>
            </a:r>
            <a:r>
              <a:rPr lang="en-US" sz="5400" dirty="0" err="1" smtClean="0"/>
              <a:t>alfabeto</a:t>
            </a:r>
            <a:r>
              <a:rPr lang="en-US" sz="5400" dirty="0" smtClean="0"/>
              <a:t> </a:t>
            </a:r>
            <a:r>
              <a:rPr lang="es-ES" sz="5400" dirty="0" smtClean="0"/>
              <a:t>español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Alphabet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Puntos de interés</a:t>
            </a:r>
            <a:r>
              <a:rPr lang="es-ES" sz="1600" b="1" dirty="0" smtClean="0"/>
              <a:t> </a:t>
            </a:r>
            <a:r>
              <a:rPr lang="es-ES" sz="1600" dirty="0" smtClean="0"/>
              <a:t/>
            </a:r>
            <a:br>
              <a:rPr lang="es-ES" sz="1600" dirty="0" smtClean="0"/>
            </a:br>
            <a:r>
              <a:rPr lang="es-ES" sz="1600" dirty="0" err="1" smtClean="0"/>
              <a:t>interesting</a:t>
            </a:r>
            <a:r>
              <a:rPr lang="es-ES" sz="1600" dirty="0" smtClean="0"/>
              <a:t> </a:t>
            </a:r>
            <a:r>
              <a:rPr lang="es-ES" sz="1600" dirty="0" err="1" smtClean="0"/>
              <a:t>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alphabet</a:t>
            </a:r>
            <a:r>
              <a:rPr lang="es-ES" dirty="0" smtClean="0"/>
              <a:t> has 29 </a:t>
            </a:r>
            <a:r>
              <a:rPr lang="es-ES" dirty="0" err="1" smtClean="0"/>
              <a:t>letters</a:t>
            </a:r>
            <a:r>
              <a:rPr lang="es-ES" dirty="0" smtClean="0"/>
              <a:t> </a:t>
            </a:r>
            <a:r>
              <a:rPr lang="es-ES" dirty="0" err="1" smtClean="0"/>
              <a:t>instead</a:t>
            </a:r>
            <a:r>
              <a:rPr lang="es-ES" dirty="0" smtClean="0"/>
              <a:t> of 26.</a:t>
            </a:r>
          </a:p>
          <a:p>
            <a:endParaRPr lang="es-ES" dirty="0" smtClean="0"/>
          </a:p>
          <a:p>
            <a:r>
              <a:rPr lang="es-ES" dirty="0" err="1" smtClean="0"/>
              <a:t>Two</a:t>
            </a:r>
            <a:r>
              <a:rPr lang="es-ES" dirty="0" smtClean="0"/>
              <a:t> </a:t>
            </a:r>
            <a:r>
              <a:rPr lang="es-ES" dirty="0" err="1" smtClean="0"/>
              <a:t>letter</a:t>
            </a:r>
            <a:r>
              <a:rPr lang="es-ES" dirty="0" smtClean="0"/>
              <a:t> </a:t>
            </a:r>
            <a:r>
              <a:rPr lang="es-ES" dirty="0" err="1" smtClean="0"/>
              <a:t>consonants</a:t>
            </a:r>
            <a:r>
              <a:rPr lang="es-ES" dirty="0" smtClean="0"/>
              <a:t> (ch, </a:t>
            </a:r>
            <a:r>
              <a:rPr lang="es-ES" dirty="0" err="1" smtClean="0"/>
              <a:t>rr</a:t>
            </a:r>
            <a:r>
              <a:rPr lang="es-ES" dirty="0" smtClean="0"/>
              <a:t>, ll,) as </a:t>
            </a:r>
            <a:r>
              <a:rPr lang="es-ES" dirty="0" err="1" smtClean="0"/>
              <a:t>well</a:t>
            </a:r>
            <a:r>
              <a:rPr lang="es-ES" dirty="0" smtClean="0"/>
              <a:t> as ñ are </a:t>
            </a:r>
            <a:r>
              <a:rPr lang="es-ES" dirty="0" err="1" smtClean="0"/>
              <a:t>considered</a:t>
            </a:r>
            <a:r>
              <a:rPr lang="es-ES" dirty="0" smtClean="0"/>
              <a:t> </a:t>
            </a:r>
            <a:r>
              <a:rPr lang="es-ES" dirty="0" err="1" smtClean="0"/>
              <a:t>separate</a:t>
            </a:r>
            <a:r>
              <a:rPr lang="es-ES" dirty="0" smtClean="0"/>
              <a:t> </a:t>
            </a:r>
            <a:r>
              <a:rPr lang="es-ES" dirty="0" err="1" smtClean="0"/>
              <a:t>letters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err="1" smtClean="0"/>
              <a:t>Although</a:t>
            </a:r>
            <a:r>
              <a:rPr lang="es-ES" dirty="0" smtClean="0"/>
              <a:t> in </a:t>
            </a:r>
            <a:r>
              <a:rPr lang="es-ES" dirty="0" err="1" smtClean="0"/>
              <a:t>Span</a:t>
            </a:r>
            <a:r>
              <a:rPr lang="es-ES" dirty="0" smtClean="0"/>
              <a:t> 101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practice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alphabet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spelling</a:t>
            </a:r>
            <a:r>
              <a:rPr lang="es-ES" dirty="0" smtClean="0"/>
              <a:t> </a:t>
            </a:r>
            <a:r>
              <a:rPr lang="es-ES" dirty="0" err="1" smtClean="0"/>
              <a:t>out</a:t>
            </a:r>
            <a:r>
              <a:rPr lang="es-ES" dirty="0" smtClean="0"/>
              <a:t> </a:t>
            </a:r>
            <a:r>
              <a:rPr lang="es-ES" dirty="0" err="1" smtClean="0"/>
              <a:t>words</a:t>
            </a:r>
            <a:r>
              <a:rPr lang="es-ES" dirty="0" smtClean="0"/>
              <a:t>, </a:t>
            </a:r>
            <a:r>
              <a:rPr lang="es-ES" dirty="0" err="1" smtClean="0"/>
              <a:t>letter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letter</a:t>
            </a:r>
            <a:r>
              <a:rPr lang="es-ES" dirty="0" smtClean="0"/>
              <a:t> </a:t>
            </a:r>
            <a:r>
              <a:rPr lang="es-ES" dirty="0" err="1" smtClean="0"/>
              <a:t>native</a:t>
            </a:r>
            <a:r>
              <a:rPr lang="es-ES" dirty="0" smtClean="0"/>
              <a:t> </a:t>
            </a:r>
            <a:r>
              <a:rPr lang="es-ES" dirty="0" err="1" smtClean="0"/>
              <a:t>speakers</a:t>
            </a:r>
            <a:r>
              <a:rPr lang="es-ES" dirty="0" smtClean="0"/>
              <a:t> </a:t>
            </a:r>
            <a:r>
              <a:rPr lang="es-ES" dirty="0" err="1" smtClean="0"/>
              <a:t>rarely</a:t>
            </a:r>
            <a:r>
              <a:rPr lang="es-ES" dirty="0" smtClean="0"/>
              <a:t> do </a:t>
            </a:r>
            <a:r>
              <a:rPr lang="es-ES" dirty="0" err="1" smtClean="0"/>
              <a:t>this</a:t>
            </a:r>
            <a:r>
              <a:rPr lang="es-ES" dirty="0" smtClean="0"/>
              <a:t>, </a:t>
            </a:r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asked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spell</a:t>
            </a:r>
            <a:r>
              <a:rPr lang="es-ES" dirty="0" smtClean="0"/>
              <a:t> a </a:t>
            </a:r>
            <a:r>
              <a:rPr lang="es-ES" dirty="0" err="1" smtClean="0"/>
              <a:t>word</a:t>
            </a:r>
            <a:r>
              <a:rPr lang="es-ES" dirty="0" smtClean="0"/>
              <a:t>, </a:t>
            </a:r>
            <a:r>
              <a:rPr lang="es-ES" dirty="0" err="1" smtClean="0"/>
              <a:t>they</a:t>
            </a:r>
            <a:r>
              <a:rPr lang="es-ES" dirty="0" smtClean="0"/>
              <a:t> </a:t>
            </a:r>
            <a:r>
              <a:rPr lang="es-ES" dirty="0" err="1" smtClean="0"/>
              <a:t>pronounce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syllable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syllable</a:t>
            </a:r>
            <a:r>
              <a:rPr lang="es-ES" dirty="0" smtClean="0"/>
              <a:t>.</a:t>
            </a:r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err="1" smtClean="0"/>
              <a:t>Example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r>
              <a:rPr lang="es-ES" dirty="0" smtClean="0"/>
              <a:t>-¿Cómo se escribe tu apellido? (</a:t>
            </a:r>
            <a:r>
              <a:rPr lang="es-ES" dirty="0" err="1" smtClean="0"/>
              <a:t>last</a:t>
            </a:r>
            <a:r>
              <a:rPr lang="es-ES" dirty="0" smtClean="0"/>
              <a:t> </a:t>
            </a:r>
            <a:r>
              <a:rPr lang="es-ES" dirty="0" err="1" smtClean="0"/>
              <a:t>name</a:t>
            </a:r>
            <a:r>
              <a:rPr lang="es-ES" dirty="0" smtClean="0"/>
              <a:t>)</a:t>
            </a:r>
          </a:p>
          <a:p>
            <a:r>
              <a:rPr lang="es-ES" dirty="0" smtClean="0"/>
              <a:t>-Cazares,. Ca, </a:t>
            </a:r>
            <a:r>
              <a:rPr lang="es-ES" dirty="0" err="1" smtClean="0"/>
              <a:t>za</a:t>
            </a:r>
            <a:r>
              <a:rPr lang="es-ES" dirty="0" smtClean="0"/>
              <a:t>, res</a:t>
            </a:r>
          </a:p>
          <a:p>
            <a:r>
              <a:rPr lang="es-ES" dirty="0" smtClean="0"/>
              <a:t>-Cazares, ¿con “zeta” o “ese”?</a:t>
            </a:r>
          </a:p>
          <a:p>
            <a:r>
              <a:rPr lang="es-ES" dirty="0" smtClean="0"/>
              <a:t>-Con zeta.</a:t>
            </a:r>
          </a:p>
          <a:p>
            <a:r>
              <a:rPr lang="es-ES" dirty="0" smtClean="0"/>
              <a:t>-Gracias.</a:t>
            </a:r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alfabeto básico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Letter		</a:t>
            </a:r>
            <a:r>
              <a:rPr lang="en-US" sz="2000" dirty="0" err="1" smtClean="0"/>
              <a:t>Letter</a:t>
            </a:r>
            <a:r>
              <a:rPr lang="en-US" sz="2000" dirty="0" smtClean="0"/>
              <a:t>			Letter</a:t>
            </a:r>
          </a:p>
          <a:p>
            <a:r>
              <a:rPr lang="en-US" sz="2000" dirty="0" smtClean="0"/>
              <a:t> </a:t>
            </a:r>
          </a:p>
          <a:p>
            <a:r>
              <a:rPr lang="en-US" sz="2000" dirty="0" smtClean="0"/>
              <a:t>A	ah		L	</a:t>
            </a:r>
            <a:r>
              <a:rPr lang="en-US" sz="2000" dirty="0" err="1" smtClean="0"/>
              <a:t>ele</a:t>
            </a:r>
            <a:r>
              <a:rPr lang="en-US" sz="2000" dirty="0" smtClean="0"/>
              <a:t>		U	</a:t>
            </a:r>
            <a:r>
              <a:rPr lang="en-US" sz="2000" dirty="0" err="1" smtClean="0"/>
              <a:t>oo</a:t>
            </a:r>
            <a:endParaRPr lang="en-US" sz="2000" dirty="0" smtClean="0"/>
          </a:p>
          <a:p>
            <a:r>
              <a:rPr lang="en-US" sz="2000" dirty="0" smtClean="0"/>
              <a:t>B*	be		LL	</a:t>
            </a:r>
            <a:r>
              <a:rPr lang="en-US" sz="2000" dirty="0" err="1" smtClean="0"/>
              <a:t>elle</a:t>
            </a:r>
            <a:r>
              <a:rPr lang="en-US" sz="2000" dirty="0" smtClean="0"/>
              <a:t>		V*	(</a:t>
            </a:r>
            <a:r>
              <a:rPr lang="en-US" sz="2000" dirty="0" err="1" smtClean="0"/>
              <a:t>ve</a:t>
            </a:r>
            <a:r>
              <a:rPr lang="en-US" sz="2000" dirty="0" smtClean="0"/>
              <a:t> )</a:t>
            </a:r>
          </a:p>
          <a:p>
            <a:r>
              <a:rPr lang="en-US" sz="2000" dirty="0" smtClean="0"/>
              <a:t>C	</a:t>
            </a:r>
            <a:r>
              <a:rPr lang="en-US" sz="2000" dirty="0" err="1" smtClean="0"/>
              <a:t>ce</a:t>
            </a:r>
            <a:r>
              <a:rPr lang="en-US" sz="2000" dirty="0" smtClean="0"/>
              <a:t>		M	</a:t>
            </a:r>
            <a:r>
              <a:rPr lang="en-US" sz="2000" dirty="0" err="1" smtClean="0"/>
              <a:t>eme</a:t>
            </a:r>
            <a:r>
              <a:rPr lang="en-US" sz="2000" dirty="0" smtClean="0"/>
              <a:t>		W	</a:t>
            </a:r>
            <a:r>
              <a:rPr lang="en-US" sz="2000" dirty="0" err="1" smtClean="0"/>
              <a:t>doble</a:t>
            </a:r>
            <a:r>
              <a:rPr lang="en-US" sz="2000" dirty="0" smtClean="0"/>
              <a:t> v	</a:t>
            </a:r>
          </a:p>
          <a:p>
            <a:r>
              <a:rPr lang="es-ES" sz="2000" dirty="0" smtClean="0"/>
              <a:t>CH	che		N	ene		X	equis</a:t>
            </a:r>
            <a:endParaRPr lang="en-US" sz="2000" dirty="0" smtClean="0"/>
          </a:p>
          <a:p>
            <a:r>
              <a:rPr lang="en-US" sz="2000" dirty="0" smtClean="0"/>
              <a:t>D	de		Ñ	</a:t>
            </a:r>
            <a:r>
              <a:rPr lang="en-US" sz="2000" dirty="0" err="1" smtClean="0"/>
              <a:t>eñe</a:t>
            </a:r>
            <a:r>
              <a:rPr lang="en-US" sz="2000" dirty="0" smtClean="0"/>
              <a:t>		Y	I </a:t>
            </a:r>
            <a:r>
              <a:rPr lang="en-US" sz="2000" dirty="0" err="1" smtClean="0"/>
              <a:t>griega</a:t>
            </a:r>
            <a:endParaRPr lang="en-US" sz="2000" dirty="0" smtClean="0"/>
          </a:p>
          <a:p>
            <a:r>
              <a:rPr lang="en-US" sz="2000" dirty="0" smtClean="0"/>
              <a:t>E	</a:t>
            </a:r>
            <a:r>
              <a:rPr lang="en-US" sz="2000" dirty="0" err="1" smtClean="0"/>
              <a:t>e</a:t>
            </a:r>
            <a:r>
              <a:rPr lang="en-US" sz="2000" dirty="0" smtClean="0"/>
              <a:t> (ay)		O	</a:t>
            </a:r>
            <a:r>
              <a:rPr lang="en-US" sz="2000" dirty="0" err="1" smtClean="0"/>
              <a:t>o</a:t>
            </a:r>
            <a:r>
              <a:rPr lang="en-US" sz="2000" dirty="0" smtClean="0"/>
              <a:t> (oh)		Z 	zeta</a:t>
            </a:r>
          </a:p>
          <a:p>
            <a:r>
              <a:rPr lang="en-US" sz="2000" dirty="0" smtClean="0"/>
              <a:t>F	</a:t>
            </a:r>
            <a:r>
              <a:rPr lang="en-US" sz="2000" dirty="0" err="1" smtClean="0"/>
              <a:t>efe</a:t>
            </a:r>
            <a:r>
              <a:rPr lang="en-US" sz="2000" dirty="0" smtClean="0"/>
              <a:t>		P	</a:t>
            </a:r>
            <a:r>
              <a:rPr lang="en-US" sz="2000" dirty="0" err="1" smtClean="0"/>
              <a:t>pe</a:t>
            </a:r>
            <a:r>
              <a:rPr lang="en-US" sz="2000" dirty="0" smtClean="0"/>
              <a:t>	</a:t>
            </a:r>
          </a:p>
          <a:p>
            <a:r>
              <a:rPr lang="es-ES" sz="2000" dirty="0" smtClean="0"/>
              <a:t>G	ge		Q	</a:t>
            </a:r>
            <a:r>
              <a:rPr lang="es-ES" sz="2000" dirty="0" err="1" smtClean="0"/>
              <a:t>cu</a:t>
            </a:r>
            <a:r>
              <a:rPr lang="es-ES" sz="2000" dirty="0" smtClean="0"/>
              <a:t>	*B and V are </a:t>
            </a:r>
            <a:r>
              <a:rPr lang="es-ES" sz="2000" dirty="0" err="1" smtClean="0"/>
              <a:t>often</a:t>
            </a:r>
            <a:endParaRPr lang="en-US" sz="2000" dirty="0" smtClean="0"/>
          </a:p>
          <a:p>
            <a:r>
              <a:rPr lang="es-ES" sz="2000" dirty="0" smtClean="0"/>
              <a:t>H	hache		R	ere	</a:t>
            </a:r>
            <a:r>
              <a:rPr lang="es-ES" sz="2000" dirty="0" err="1" smtClean="0"/>
              <a:t>pronounced</a:t>
            </a:r>
            <a:r>
              <a:rPr lang="es-ES" sz="2000" dirty="0" smtClean="0"/>
              <a:t> </a:t>
            </a: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same</a:t>
            </a:r>
            <a:endParaRPr lang="en-US" sz="2000" dirty="0" smtClean="0"/>
          </a:p>
          <a:p>
            <a:r>
              <a:rPr lang="es-ES" sz="2000" dirty="0" smtClean="0"/>
              <a:t>I	</a:t>
            </a:r>
            <a:r>
              <a:rPr lang="es-ES" sz="2000" dirty="0" err="1" smtClean="0"/>
              <a:t>I</a:t>
            </a:r>
            <a:r>
              <a:rPr lang="es-ES" sz="2000" dirty="0" smtClean="0"/>
              <a:t> (</a:t>
            </a:r>
            <a:r>
              <a:rPr lang="es-ES" sz="2000" dirty="0" err="1" smtClean="0"/>
              <a:t>ee</a:t>
            </a:r>
            <a:r>
              <a:rPr lang="es-ES" sz="2000" dirty="0" smtClean="0"/>
              <a:t>)		RR	erre	and are </a:t>
            </a:r>
            <a:r>
              <a:rPr lang="es-ES" sz="2000" dirty="0" err="1" smtClean="0"/>
              <a:t>differentiated</a:t>
            </a:r>
            <a:endParaRPr lang="en-US" sz="2000" dirty="0" smtClean="0"/>
          </a:p>
          <a:p>
            <a:r>
              <a:rPr lang="es-ES" sz="2000" dirty="0" smtClean="0"/>
              <a:t>J	jota		S	ese	</a:t>
            </a:r>
            <a:r>
              <a:rPr lang="es-ES" sz="2000" dirty="0" err="1" smtClean="0"/>
              <a:t>by</a:t>
            </a:r>
            <a:r>
              <a:rPr lang="es-ES" sz="2000" dirty="0" smtClean="0"/>
              <a:t> </a:t>
            </a:r>
            <a:r>
              <a:rPr lang="es-ES" sz="2000" dirty="0" err="1" smtClean="0"/>
              <a:t>calling</a:t>
            </a:r>
            <a:r>
              <a:rPr lang="es-ES" sz="2000" dirty="0" smtClean="0"/>
              <a:t> B   “</a:t>
            </a:r>
            <a:r>
              <a:rPr lang="es-ES" sz="2000" dirty="0" err="1" smtClean="0"/>
              <a:t>be</a:t>
            </a:r>
            <a:r>
              <a:rPr lang="es-ES" sz="2000" dirty="0" smtClean="0"/>
              <a:t> grande</a:t>
            </a:r>
            <a:endParaRPr lang="en-US" sz="2000" dirty="0" smtClean="0"/>
          </a:p>
          <a:p>
            <a:r>
              <a:rPr lang="es-ES" sz="2000" dirty="0" smtClean="0"/>
              <a:t> K	</a:t>
            </a:r>
            <a:r>
              <a:rPr lang="es-ES" sz="2000" dirty="0" err="1" smtClean="0"/>
              <a:t>ka</a:t>
            </a:r>
            <a:r>
              <a:rPr lang="es-ES" sz="2000" dirty="0" smtClean="0"/>
              <a:t>		T	te	and V    “</a:t>
            </a:r>
            <a:r>
              <a:rPr lang="es-ES" sz="2000" dirty="0" err="1" smtClean="0"/>
              <a:t>be</a:t>
            </a:r>
            <a:r>
              <a:rPr lang="es-ES" sz="2000" dirty="0" smtClean="0"/>
              <a:t> chico”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</a:t>
            </a:r>
            <a:r>
              <a:rPr lang="es-ES" b="1" dirty="0" err="1" smtClean="0"/>
              <a:t>áctica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Spell these well known acronyms in Spanish: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FBI, CIA, IBM PTA, NHL, CBC, NAACP</a:t>
            </a:r>
          </a:p>
          <a:p>
            <a:endParaRPr lang="es-ES" dirty="0" smtClean="0"/>
          </a:p>
          <a:p>
            <a:r>
              <a:rPr lang="en-US" dirty="0" smtClean="0"/>
              <a:t>Note: In Spanish some acronyms of international bodies or agreements are based on Spanish translations of their English title: </a:t>
            </a:r>
            <a:r>
              <a:rPr lang="en-US" b="1" dirty="0" smtClean="0"/>
              <a:t>ONU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organización</a:t>
            </a:r>
            <a:r>
              <a:rPr lang="en-US" i="1" dirty="0" smtClean="0"/>
              <a:t> de </a:t>
            </a:r>
            <a:r>
              <a:rPr lang="en-US" i="1" dirty="0" err="1" smtClean="0"/>
              <a:t>naciones</a:t>
            </a:r>
            <a:r>
              <a:rPr lang="en-US" i="1" dirty="0" smtClean="0"/>
              <a:t> </a:t>
            </a:r>
            <a:r>
              <a:rPr lang="en-US" i="1" dirty="0" err="1" smtClean="0"/>
              <a:t>unidas</a:t>
            </a:r>
            <a:r>
              <a:rPr lang="en-US" i="1" dirty="0" smtClean="0"/>
              <a:t>),</a:t>
            </a:r>
            <a:r>
              <a:rPr lang="en-US" b="1" i="1" dirty="0" smtClean="0"/>
              <a:t> </a:t>
            </a:r>
            <a:r>
              <a:rPr lang="en-US" b="1" dirty="0" smtClean="0"/>
              <a:t>OEA </a:t>
            </a:r>
            <a:r>
              <a:rPr lang="en-US" i="1" dirty="0" smtClean="0"/>
              <a:t>(</a:t>
            </a:r>
            <a:r>
              <a:rPr lang="en-US" i="1" dirty="0" err="1" smtClean="0"/>
              <a:t>organización</a:t>
            </a:r>
            <a:r>
              <a:rPr lang="en-US" i="1" dirty="0" smtClean="0"/>
              <a:t> de </a:t>
            </a:r>
            <a:r>
              <a:rPr lang="en-US" i="1" dirty="0" err="1" smtClean="0"/>
              <a:t>Estados</a:t>
            </a:r>
            <a:r>
              <a:rPr lang="en-US" i="1" dirty="0" smtClean="0"/>
              <a:t> </a:t>
            </a:r>
            <a:r>
              <a:rPr lang="en-US" i="1" dirty="0" err="1" smtClean="0"/>
              <a:t>Americanos</a:t>
            </a:r>
            <a:r>
              <a:rPr lang="en-US" i="1" dirty="0" smtClean="0"/>
              <a:t>)</a:t>
            </a:r>
            <a:r>
              <a:rPr lang="en-US" dirty="0" smtClean="0"/>
              <a:t>, </a:t>
            </a:r>
            <a:r>
              <a:rPr lang="en-US" b="1" dirty="0" smtClean="0"/>
              <a:t>TLCAN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Tratado</a:t>
            </a:r>
            <a:r>
              <a:rPr lang="en-US" i="1" dirty="0" smtClean="0"/>
              <a:t> de </a:t>
            </a:r>
            <a:r>
              <a:rPr lang="en-US" i="1" dirty="0" err="1" smtClean="0"/>
              <a:t>libre</a:t>
            </a:r>
            <a:r>
              <a:rPr lang="en-US" i="1" dirty="0" smtClean="0"/>
              <a:t> </a:t>
            </a:r>
            <a:r>
              <a:rPr lang="en-US" i="1" dirty="0" err="1" smtClean="0"/>
              <a:t>comercio</a:t>
            </a:r>
            <a:r>
              <a:rPr lang="en-US" i="1" dirty="0" smtClean="0"/>
              <a:t> de </a:t>
            </a:r>
            <a:r>
              <a:rPr lang="en-US" i="1" dirty="0" err="1" smtClean="0"/>
              <a:t>América</a:t>
            </a:r>
            <a:r>
              <a:rPr lang="en-US" i="1" dirty="0" smtClean="0"/>
              <a:t> del Norte), </a:t>
            </a:r>
            <a:r>
              <a:rPr lang="en-US" dirty="0" smtClean="0"/>
              <a:t>try to guess which bodies these three acronyms are referring to.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Práctica en pares </a:t>
            </a:r>
            <a:br>
              <a:rPr lang="es-ES" b="1" dirty="0" smtClean="0"/>
            </a:br>
            <a:r>
              <a:rPr lang="es-ES" sz="1600" b="1" dirty="0" smtClean="0"/>
              <a:t>in </a:t>
            </a:r>
            <a:r>
              <a:rPr lang="es-ES" sz="1600" b="1" dirty="0" err="1" smtClean="0"/>
              <a:t>pairs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Here are some Spanish last names (</a:t>
            </a:r>
            <a:r>
              <a:rPr lang="en-US" dirty="0" err="1" smtClean="0"/>
              <a:t>apellidos</a:t>
            </a:r>
            <a:r>
              <a:rPr lang="en-US" dirty="0" smtClean="0"/>
              <a:t>) complete each one adding the missing consonants.</a:t>
            </a:r>
          </a:p>
          <a:p>
            <a:r>
              <a:rPr lang="en-US" dirty="0" smtClean="0"/>
              <a:t> </a:t>
            </a:r>
          </a:p>
          <a:p>
            <a:r>
              <a:rPr lang="es-ES" dirty="0" smtClean="0"/>
              <a:t>Modelo:  Paz =  </a:t>
            </a:r>
            <a:r>
              <a:rPr lang="es-ES" u="sng" dirty="0" smtClean="0"/>
              <a:t>pe</a:t>
            </a:r>
            <a:r>
              <a:rPr lang="es-ES" dirty="0" smtClean="0"/>
              <a:t> a </a:t>
            </a:r>
            <a:r>
              <a:rPr lang="es-ES" u="sng" dirty="0" smtClean="0"/>
              <a:t>zeta</a:t>
            </a:r>
            <a:endParaRPr lang="en-US" dirty="0" smtClean="0"/>
          </a:p>
          <a:p>
            <a:r>
              <a:rPr lang="es-ES" dirty="0" smtClean="0"/>
              <a:t> </a:t>
            </a:r>
            <a:endParaRPr lang="en-US" dirty="0" smtClean="0"/>
          </a:p>
          <a:p>
            <a:pPr lvl="0"/>
            <a:r>
              <a:rPr lang="es-ES" dirty="0" smtClean="0"/>
              <a:t>Cota:		__</a:t>
            </a:r>
            <a:r>
              <a:rPr lang="es-ES" dirty="0" err="1" smtClean="0"/>
              <a:t>o__a</a:t>
            </a:r>
            <a:endParaRPr lang="en-US" dirty="0" smtClean="0"/>
          </a:p>
          <a:p>
            <a:pPr lvl="0"/>
            <a:r>
              <a:rPr lang="es-ES" dirty="0" smtClean="0"/>
              <a:t>Barrios:		__</a:t>
            </a:r>
            <a:r>
              <a:rPr lang="es-ES" dirty="0" err="1" smtClean="0"/>
              <a:t>a__io</a:t>
            </a:r>
            <a:r>
              <a:rPr lang="es-ES" dirty="0" smtClean="0"/>
              <a:t>__</a:t>
            </a:r>
            <a:endParaRPr lang="en-US" dirty="0" smtClean="0"/>
          </a:p>
          <a:p>
            <a:pPr lvl="0"/>
            <a:r>
              <a:rPr lang="es-ES" dirty="0" smtClean="0"/>
              <a:t>Acuña:		</a:t>
            </a:r>
            <a:r>
              <a:rPr lang="es-ES" dirty="0" err="1" smtClean="0"/>
              <a:t>a__u__a</a:t>
            </a:r>
            <a:endParaRPr lang="en-US" dirty="0" smtClean="0"/>
          </a:p>
          <a:p>
            <a:pPr lvl="0"/>
            <a:r>
              <a:rPr lang="es-ES" dirty="0" smtClean="0"/>
              <a:t>Quesada:		__</a:t>
            </a:r>
            <a:r>
              <a:rPr lang="es-ES" dirty="0" err="1" smtClean="0"/>
              <a:t>ue__a__a</a:t>
            </a:r>
            <a:endParaRPr lang="en-US" dirty="0" smtClean="0"/>
          </a:p>
          <a:p>
            <a:pPr lvl="0"/>
            <a:r>
              <a:rPr lang="es-ES" dirty="0" smtClean="0"/>
              <a:t>Jiménez:		__</a:t>
            </a:r>
            <a:r>
              <a:rPr lang="es-ES" dirty="0" err="1" smtClean="0"/>
              <a:t>i__é__e</a:t>
            </a:r>
            <a:r>
              <a:rPr lang="es-ES" dirty="0" smtClean="0"/>
              <a:t>__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</TotalTime>
  <Words>150</Words>
  <Application>Microsoft Office PowerPoint</Application>
  <PresentationFormat>On-screen Show (4:3)</PresentationFormat>
  <Paragraphs>47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Origin</vt:lpstr>
      <vt:lpstr>El alfabeto español</vt:lpstr>
      <vt:lpstr>Puntos de interés  interesting facts</vt:lpstr>
      <vt:lpstr>Slide 3</vt:lpstr>
      <vt:lpstr>El alfabeto básico</vt:lpstr>
      <vt:lpstr>Práctica</vt:lpstr>
      <vt:lpstr>Práctica en pares  in pairs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alfabeto español</dc:title>
  <dc:creator>User</dc:creator>
  <cp:lastModifiedBy>Barbara Fraser</cp:lastModifiedBy>
  <cp:revision>4</cp:revision>
  <dcterms:created xsi:type="dcterms:W3CDTF">2009-09-11T18:03:36Z</dcterms:created>
  <dcterms:modified xsi:type="dcterms:W3CDTF">2011-05-09T01:39:53Z</dcterms:modified>
</cp:coreProperties>
</file>