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5/8/2011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5/8/2011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5/8/2011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Para </a:t>
            </a:r>
            <a:r>
              <a:rPr lang="en-US" sz="5400" dirty="0" err="1" smtClean="0"/>
              <a:t>conocerse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Getting to know each other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Práctica</a:t>
            </a:r>
            <a:r>
              <a:rPr lang="es-ES" dirty="0" smtClean="0"/>
              <a:t>:   </a:t>
            </a:r>
            <a:r>
              <a:rPr lang="es-ES" dirty="0" err="1" smtClean="0"/>
              <a:t>Cocktail</a:t>
            </a:r>
            <a:r>
              <a:rPr lang="es-ES" dirty="0" smtClean="0"/>
              <a:t> </a:t>
            </a:r>
            <a:r>
              <a:rPr lang="es-ES" dirty="0" err="1" smtClean="0"/>
              <a:t>party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Walk</a:t>
            </a:r>
            <a:r>
              <a:rPr lang="es-ES" dirty="0" smtClean="0"/>
              <a:t> </a:t>
            </a:r>
            <a:r>
              <a:rPr lang="es-ES" dirty="0" err="1" smtClean="0"/>
              <a:t>around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room</a:t>
            </a:r>
            <a:r>
              <a:rPr lang="es-ES" dirty="0" smtClean="0"/>
              <a:t> and introduce </a:t>
            </a:r>
            <a:r>
              <a:rPr lang="es-ES" dirty="0" err="1" smtClean="0"/>
              <a:t>yourself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at </a:t>
            </a:r>
            <a:r>
              <a:rPr lang="es-ES" dirty="0" err="1" smtClean="0"/>
              <a:t>least</a:t>
            </a:r>
            <a:r>
              <a:rPr lang="es-ES" dirty="0" smtClean="0"/>
              <a:t> </a:t>
            </a:r>
            <a:r>
              <a:rPr lang="es-ES" dirty="0" err="1" smtClean="0"/>
              <a:t>six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:  Use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-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greeting</a:t>
            </a:r>
            <a:endParaRPr lang="es-ES" dirty="0" smtClean="0"/>
          </a:p>
          <a:p>
            <a:r>
              <a:rPr lang="es-ES" dirty="0" smtClean="0"/>
              <a:t>-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polite</a:t>
            </a:r>
            <a:r>
              <a:rPr lang="es-ES" dirty="0" smtClean="0"/>
              <a:t> </a:t>
            </a:r>
            <a:r>
              <a:rPr lang="es-ES" dirty="0" err="1" smtClean="0"/>
              <a:t>expressions</a:t>
            </a:r>
            <a:r>
              <a:rPr lang="es-ES" dirty="0" smtClean="0"/>
              <a:t>,</a:t>
            </a:r>
          </a:p>
          <a:p>
            <a:r>
              <a:rPr lang="es-ES" dirty="0" smtClean="0"/>
              <a:t>-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conversation</a:t>
            </a:r>
            <a:r>
              <a:rPr lang="es-ES" dirty="0" smtClean="0"/>
              <a:t> </a:t>
            </a:r>
            <a:r>
              <a:rPr lang="es-ES" dirty="0" err="1" smtClean="0"/>
              <a:t>questions</a:t>
            </a:r>
            <a:endParaRPr lang="es-ES" dirty="0" smtClean="0"/>
          </a:p>
          <a:p>
            <a:r>
              <a:rPr lang="es-ES" dirty="0" smtClean="0"/>
              <a:t>-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goodbye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Try </a:t>
            </a:r>
            <a:r>
              <a:rPr lang="es-ES" dirty="0" err="1" smtClean="0"/>
              <a:t>to</a:t>
            </a:r>
            <a:r>
              <a:rPr lang="es-ES" dirty="0" smtClean="0"/>
              <a:t> use a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greeting</a:t>
            </a:r>
            <a:r>
              <a:rPr lang="es-ES" dirty="0" smtClean="0"/>
              <a:t> and </a:t>
            </a:r>
            <a:r>
              <a:rPr lang="es-ES" dirty="0" err="1" smtClean="0"/>
              <a:t>goodbye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person</a:t>
            </a:r>
            <a:r>
              <a:rPr lang="es-E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 smtClean="0"/>
              <a:t>Saludos</a:t>
            </a:r>
            <a:r>
              <a:rPr lang="en-US" sz="3600" b="1" dirty="0" smtClean="0"/>
              <a:t> B</a:t>
            </a:r>
            <a:r>
              <a:rPr lang="es-ES" sz="3600" b="1" dirty="0" err="1" smtClean="0"/>
              <a:t>ásicos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</a:t>
            </a:r>
            <a:r>
              <a:rPr lang="es-ES" sz="1800" dirty="0" smtClean="0"/>
              <a:t>Basic Greetings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Hola</a:t>
            </a:r>
          </a:p>
          <a:p>
            <a:r>
              <a:rPr lang="es-ES" i="1" dirty="0" err="1" smtClean="0"/>
              <a:t>Hello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Buenos días</a:t>
            </a:r>
          </a:p>
          <a:p>
            <a:r>
              <a:rPr lang="es-ES" i="1" dirty="0" err="1" smtClean="0"/>
              <a:t>Good</a:t>
            </a:r>
            <a:r>
              <a:rPr lang="es-ES" i="1" dirty="0" smtClean="0"/>
              <a:t> </a:t>
            </a:r>
            <a:r>
              <a:rPr lang="es-ES" i="1" dirty="0" err="1" smtClean="0"/>
              <a:t>Morning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Buenas tardes</a:t>
            </a:r>
          </a:p>
          <a:p>
            <a:r>
              <a:rPr lang="es-ES" i="1" dirty="0" err="1" smtClean="0"/>
              <a:t>Good</a:t>
            </a:r>
            <a:r>
              <a:rPr lang="es-ES" i="1" dirty="0" smtClean="0"/>
              <a:t> </a:t>
            </a:r>
            <a:r>
              <a:rPr lang="es-ES" i="1" dirty="0" err="1" smtClean="0"/>
              <a:t>Afternoon</a:t>
            </a:r>
            <a:r>
              <a:rPr lang="es-ES" i="1" dirty="0" smtClean="0"/>
              <a:t>/</a:t>
            </a:r>
            <a:r>
              <a:rPr lang="es-ES" i="1" dirty="0" err="1" smtClean="0"/>
              <a:t>Evening</a:t>
            </a:r>
            <a:endParaRPr lang="es-ES" i="1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Preguntas de conversación </a:t>
            </a:r>
            <a:br>
              <a:rPr lang="es-ES" b="1" dirty="0" smtClean="0"/>
            </a:br>
            <a:r>
              <a:rPr lang="es-ES" sz="1600" dirty="0" err="1" smtClean="0"/>
              <a:t>Conversation</a:t>
            </a:r>
            <a:r>
              <a:rPr lang="es-ES" sz="1600" dirty="0" smtClean="0"/>
              <a:t>  </a:t>
            </a:r>
            <a:r>
              <a:rPr lang="es-ES" sz="1600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¿Cómo estás? 			</a:t>
            </a:r>
            <a:r>
              <a:rPr lang="es-ES" i="1" dirty="0" err="1" smtClean="0"/>
              <a:t>How</a:t>
            </a:r>
            <a:r>
              <a:rPr lang="es-ES" i="1" dirty="0" smtClean="0"/>
              <a:t> are </a:t>
            </a:r>
            <a:r>
              <a:rPr lang="es-ES" i="1" dirty="0" err="1" smtClean="0"/>
              <a:t>you</a:t>
            </a:r>
            <a:r>
              <a:rPr lang="es-ES" i="1" dirty="0" smtClean="0"/>
              <a:t> (informal)</a:t>
            </a:r>
          </a:p>
          <a:p>
            <a:r>
              <a:rPr lang="es-ES" dirty="0" smtClean="0"/>
              <a:t>¿Cómo está Usted?		</a:t>
            </a:r>
            <a:r>
              <a:rPr lang="es-ES" i="1" dirty="0" err="1" smtClean="0"/>
              <a:t>How</a:t>
            </a:r>
            <a:r>
              <a:rPr lang="es-ES" i="1" dirty="0" smtClean="0"/>
              <a:t> are </a:t>
            </a:r>
            <a:r>
              <a:rPr lang="es-ES" i="1" dirty="0" err="1" smtClean="0"/>
              <a:t>you</a:t>
            </a:r>
            <a:r>
              <a:rPr lang="es-ES" i="1" dirty="0" smtClean="0"/>
              <a:t> (formal)</a:t>
            </a:r>
          </a:p>
          <a:p>
            <a:r>
              <a:rPr lang="es-ES" dirty="0" smtClean="0"/>
              <a:t>¿Cómo están Ustedes?	</a:t>
            </a:r>
            <a:r>
              <a:rPr lang="es-ES" i="1" dirty="0" err="1" smtClean="0"/>
              <a:t>How</a:t>
            </a:r>
            <a:r>
              <a:rPr lang="es-ES" i="1" dirty="0" smtClean="0"/>
              <a:t> 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all</a:t>
            </a:r>
            <a:r>
              <a:rPr lang="es-ES" i="1" dirty="0" smtClean="0"/>
              <a:t>?</a:t>
            </a:r>
          </a:p>
          <a:p>
            <a:endParaRPr lang="es-ES" i="1" dirty="0" smtClean="0"/>
          </a:p>
          <a:p>
            <a:r>
              <a:rPr lang="es-ES" dirty="0" smtClean="0"/>
              <a:t>Bien, 				</a:t>
            </a:r>
            <a:r>
              <a:rPr lang="es-ES" i="1" dirty="0" err="1" smtClean="0"/>
              <a:t>Good</a:t>
            </a:r>
            <a:endParaRPr lang="es-ES" i="1" dirty="0" smtClean="0"/>
          </a:p>
          <a:p>
            <a:r>
              <a:rPr lang="es-ES" dirty="0" smtClean="0"/>
              <a:t>Muy Bien				</a:t>
            </a:r>
            <a:r>
              <a:rPr lang="es-ES" i="1" dirty="0" err="1" smtClean="0"/>
              <a:t>Very</a:t>
            </a:r>
            <a:r>
              <a:rPr lang="es-ES" i="1" dirty="0" smtClean="0"/>
              <a:t> </a:t>
            </a:r>
            <a:r>
              <a:rPr lang="es-ES" i="1" dirty="0" err="1" smtClean="0"/>
              <a:t>Good</a:t>
            </a:r>
            <a:endParaRPr lang="es-ES" i="1" dirty="0" smtClean="0"/>
          </a:p>
          <a:p>
            <a:r>
              <a:rPr lang="es-ES" dirty="0" smtClean="0"/>
              <a:t>Excelente				</a:t>
            </a:r>
            <a:r>
              <a:rPr lang="es-ES" i="1" dirty="0" err="1" smtClean="0"/>
              <a:t>Excellent</a:t>
            </a:r>
            <a:endParaRPr lang="es-ES" i="1" dirty="0" smtClean="0"/>
          </a:p>
          <a:p>
            <a:r>
              <a:rPr lang="es-ES" dirty="0" smtClean="0"/>
              <a:t>Más o menos			</a:t>
            </a:r>
            <a:r>
              <a:rPr lang="es-ES" i="1" dirty="0" smtClean="0"/>
              <a:t>So-so (more </a:t>
            </a:r>
            <a:r>
              <a:rPr lang="es-ES" i="1" dirty="0" err="1" smtClean="0"/>
              <a:t>or</a:t>
            </a:r>
            <a:r>
              <a:rPr lang="es-ES" i="1" dirty="0" smtClean="0"/>
              <a:t> </a:t>
            </a:r>
            <a:r>
              <a:rPr lang="es-ES" i="1" dirty="0" err="1" smtClean="0"/>
              <a:t>less</a:t>
            </a:r>
            <a:r>
              <a:rPr lang="es-ES" i="1" dirty="0" smtClean="0"/>
              <a:t>)</a:t>
            </a:r>
          </a:p>
          <a:p>
            <a:endParaRPr lang="es-ES" i="1" dirty="0" smtClean="0"/>
          </a:p>
          <a:p>
            <a:r>
              <a:rPr lang="es-ES" dirty="0" smtClean="0"/>
              <a:t>¿Qué hay de nuevo?	</a:t>
            </a:r>
            <a:r>
              <a:rPr lang="es-ES" i="1" dirty="0" smtClean="0"/>
              <a:t>	</a:t>
            </a:r>
            <a:r>
              <a:rPr lang="es-ES" i="1" dirty="0" err="1" smtClean="0"/>
              <a:t>What´s</a:t>
            </a:r>
            <a:r>
              <a:rPr lang="es-ES" i="1" dirty="0" smtClean="0"/>
              <a:t> new?</a:t>
            </a:r>
          </a:p>
          <a:p>
            <a:r>
              <a:rPr lang="es-ES" dirty="0" smtClean="0"/>
              <a:t>¿Cómo te/le va?			</a:t>
            </a:r>
            <a:r>
              <a:rPr lang="es-ES" dirty="0" err="1" smtClean="0"/>
              <a:t>How´s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Preguntas para conocerse</a:t>
            </a:r>
            <a:r>
              <a:rPr lang="es-ES" sz="1600" b="1" dirty="0" smtClean="0"/>
              <a:t> </a:t>
            </a:r>
            <a:r>
              <a:rPr lang="es-ES" sz="1600" dirty="0" smtClean="0"/>
              <a:t/>
            </a:r>
            <a:br>
              <a:rPr lang="es-ES" sz="1600" dirty="0" smtClean="0"/>
            </a:br>
            <a:r>
              <a:rPr lang="es-ES" sz="1600" dirty="0" err="1" smtClean="0"/>
              <a:t>Getting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 </a:t>
            </a:r>
            <a:r>
              <a:rPr lang="es-ES" sz="1600" dirty="0" err="1" smtClean="0"/>
              <a:t>know</a:t>
            </a:r>
            <a:r>
              <a:rPr lang="es-ES" sz="1600" dirty="0" smtClean="0"/>
              <a:t> </a:t>
            </a:r>
            <a:r>
              <a:rPr lang="es-ES" sz="1600" dirty="0" err="1" smtClean="0"/>
              <a:t>you</a:t>
            </a:r>
            <a:r>
              <a:rPr lang="es-ES" sz="1600" dirty="0" smtClean="0"/>
              <a:t> </a:t>
            </a:r>
            <a:r>
              <a:rPr lang="es-ES" sz="1600" dirty="0" err="1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¿Cómo te llamas?		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your</a:t>
            </a:r>
            <a:r>
              <a:rPr lang="es-ES" i="1" dirty="0" smtClean="0"/>
              <a:t> </a:t>
            </a:r>
            <a:r>
              <a:rPr lang="es-ES" i="1" dirty="0" err="1" smtClean="0"/>
              <a:t>name</a:t>
            </a:r>
            <a:endParaRPr lang="es-ES" i="1" dirty="0" smtClean="0"/>
          </a:p>
          <a:p>
            <a:r>
              <a:rPr lang="es-ES" dirty="0" smtClean="0"/>
              <a:t>¿Cómo se llama Ud.?</a:t>
            </a:r>
          </a:p>
          <a:p>
            <a:r>
              <a:rPr lang="es-ES" dirty="0" smtClean="0"/>
              <a:t>Me llamo </a:t>
            </a:r>
            <a:r>
              <a:rPr lang="es-ES" sz="1600" dirty="0" smtClean="0"/>
              <a:t>(tu nombre aquí)  </a:t>
            </a:r>
            <a:r>
              <a:rPr lang="es-ES" dirty="0" smtClean="0"/>
              <a:t>		</a:t>
            </a:r>
            <a:r>
              <a:rPr lang="es-ES" i="1" dirty="0" smtClean="0"/>
              <a:t>My </a:t>
            </a:r>
            <a:r>
              <a:rPr lang="es-ES" i="1" dirty="0" err="1" smtClean="0"/>
              <a:t>name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sz="1600" dirty="0" smtClean="0"/>
              <a:t>(</a:t>
            </a:r>
            <a:r>
              <a:rPr lang="es-ES" sz="1600" dirty="0" err="1" smtClean="0"/>
              <a:t>your</a:t>
            </a:r>
            <a:r>
              <a:rPr lang="es-ES" sz="1600" dirty="0" smtClean="0"/>
              <a:t> </a:t>
            </a:r>
            <a:r>
              <a:rPr lang="es-ES" sz="1600" dirty="0" err="1" smtClean="0"/>
              <a:t>name</a:t>
            </a:r>
            <a:r>
              <a:rPr lang="es-ES" sz="1600" dirty="0" smtClean="0"/>
              <a:t> </a:t>
            </a:r>
            <a:r>
              <a:rPr lang="es-ES" sz="1600" dirty="0" err="1" smtClean="0"/>
              <a:t>here</a:t>
            </a:r>
            <a:r>
              <a:rPr lang="es-ES" sz="1600" dirty="0" smtClean="0"/>
              <a:t>)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¿De dónde eres?		</a:t>
            </a:r>
            <a:r>
              <a:rPr lang="es-ES" i="1" dirty="0" err="1" smtClean="0"/>
              <a:t>Where</a:t>
            </a:r>
            <a:r>
              <a:rPr lang="es-ES" i="1" dirty="0" smtClean="0"/>
              <a:t> 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endParaRPr lang="es-ES" i="1" dirty="0" smtClean="0"/>
          </a:p>
          <a:p>
            <a:r>
              <a:rPr lang="es-ES" dirty="0" smtClean="0"/>
              <a:t>Soy de </a:t>
            </a:r>
            <a:r>
              <a:rPr lang="es-ES" sz="1600" dirty="0" smtClean="0"/>
              <a:t>(tu ciudad natal aquí)     		</a:t>
            </a:r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from</a:t>
            </a:r>
            <a:r>
              <a:rPr lang="es-ES" i="1" dirty="0" smtClean="0"/>
              <a:t> </a:t>
            </a:r>
            <a:r>
              <a:rPr lang="es-ES" sz="1600" dirty="0" smtClean="0"/>
              <a:t>(</a:t>
            </a:r>
            <a:r>
              <a:rPr lang="es-ES" sz="1600" dirty="0" err="1" smtClean="0"/>
              <a:t>Your</a:t>
            </a:r>
            <a:r>
              <a:rPr lang="es-ES" sz="1600" dirty="0" smtClean="0"/>
              <a:t> </a:t>
            </a:r>
            <a:r>
              <a:rPr lang="es-ES" sz="1600" dirty="0" err="1" smtClean="0"/>
              <a:t>hometown</a:t>
            </a:r>
            <a:r>
              <a:rPr lang="es-ES" sz="1600" dirty="0" smtClean="0"/>
              <a:t> </a:t>
            </a:r>
            <a:r>
              <a:rPr lang="es-ES" sz="1600" dirty="0" err="1" smtClean="0"/>
              <a:t>here</a:t>
            </a:r>
            <a:r>
              <a:rPr lang="es-ES" sz="1600" dirty="0" smtClean="0"/>
              <a:t>)</a:t>
            </a:r>
          </a:p>
          <a:p>
            <a:endParaRPr lang="es-ES" dirty="0" smtClean="0"/>
          </a:p>
          <a:p>
            <a:r>
              <a:rPr lang="es-ES" dirty="0" smtClean="0"/>
              <a:t>¿Qué estudias?			</a:t>
            </a:r>
            <a:r>
              <a:rPr lang="es-ES" i="1" dirty="0" err="1" smtClean="0"/>
              <a:t>What</a:t>
            </a:r>
            <a:r>
              <a:rPr lang="es-ES" i="1" dirty="0" smtClean="0"/>
              <a:t> do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study</a:t>
            </a:r>
            <a:endParaRPr lang="es-ES" i="1" dirty="0" smtClean="0"/>
          </a:p>
          <a:p>
            <a:r>
              <a:rPr lang="es-ES" dirty="0" smtClean="0"/>
              <a:t>Estudio Microbiología		</a:t>
            </a:r>
            <a:r>
              <a:rPr lang="es-ES" i="1" dirty="0" smtClean="0"/>
              <a:t>I </a:t>
            </a:r>
            <a:r>
              <a:rPr lang="es-ES" i="1" dirty="0" err="1" smtClean="0"/>
              <a:t>study</a:t>
            </a:r>
            <a:r>
              <a:rPr lang="es-ES" i="1" dirty="0" smtClean="0"/>
              <a:t> </a:t>
            </a:r>
            <a:r>
              <a:rPr lang="es-ES" i="1" dirty="0" err="1" smtClean="0"/>
              <a:t>Microbiology</a:t>
            </a:r>
            <a:endParaRPr lang="es-ES" i="1" dirty="0" smtClean="0"/>
          </a:p>
          <a:p>
            <a:endParaRPr lang="es-ES" i="1" dirty="0" smtClean="0"/>
          </a:p>
          <a:p>
            <a:endParaRPr lang="es-ES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¿Cuál es tu número de teléfono?</a:t>
            </a:r>
          </a:p>
          <a:p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phone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r>
              <a:rPr lang="es-ES" dirty="0" smtClean="0"/>
              <a:t>?</a:t>
            </a:r>
          </a:p>
          <a:p>
            <a:endParaRPr lang="es-ES" dirty="0" smtClean="0"/>
          </a:p>
          <a:p>
            <a:r>
              <a:rPr lang="es-ES" dirty="0" smtClean="0"/>
              <a:t>¿Cómo se escribe tu nombre?</a:t>
            </a:r>
          </a:p>
          <a:p>
            <a:r>
              <a:rPr lang="es-ES" dirty="0" err="1" smtClean="0"/>
              <a:t>How</a:t>
            </a:r>
            <a:r>
              <a:rPr lang="es-ES" dirty="0" smtClean="0"/>
              <a:t> 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spell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?</a:t>
            </a:r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Sujetos en la universidad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 err="1" smtClean="0"/>
              <a:t>University</a:t>
            </a:r>
            <a:r>
              <a:rPr lang="es-ES" sz="1800" dirty="0" smtClean="0"/>
              <a:t> </a:t>
            </a:r>
            <a:r>
              <a:rPr lang="es-ES" sz="1800" dirty="0" err="1" smtClean="0"/>
              <a:t>subjects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Literatura				</a:t>
            </a:r>
            <a:r>
              <a:rPr lang="es-ES" i="1" dirty="0" err="1" smtClean="0"/>
              <a:t>Literature</a:t>
            </a:r>
            <a:endParaRPr lang="es-ES" i="1" dirty="0" smtClean="0"/>
          </a:p>
          <a:p>
            <a:r>
              <a:rPr lang="es-ES" dirty="0" smtClean="0"/>
              <a:t>Ciencia				</a:t>
            </a:r>
            <a:r>
              <a:rPr lang="es-ES" i="1" dirty="0" err="1" smtClean="0"/>
              <a:t>Science</a:t>
            </a:r>
            <a:endParaRPr lang="es-ES" i="1" dirty="0" smtClean="0"/>
          </a:p>
          <a:p>
            <a:r>
              <a:rPr lang="es-ES" dirty="0" smtClean="0"/>
              <a:t>Psicología				</a:t>
            </a:r>
            <a:r>
              <a:rPr lang="es-ES" i="1" dirty="0" err="1" smtClean="0"/>
              <a:t>Psychology</a:t>
            </a:r>
            <a:endParaRPr lang="es-ES" i="1" dirty="0" smtClean="0"/>
          </a:p>
          <a:p>
            <a:r>
              <a:rPr lang="es-ES" dirty="0" smtClean="0"/>
              <a:t>Arte					</a:t>
            </a:r>
            <a:r>
              <a:rPr lang="es-ES" i="1" dirty="0" smtClean="0"/>
              <a:t>Art</a:t>
            </a:r>
          </a:p>
          <a:p>
            <a:r>
              <a:rPr lang="es-ES" dirty="0" smtClean="0"/>
              <a:t>Biología				</a:t>
            </a:r>
            <a:r>
              <a:rPr lang="es-ES" i="1" dirty="0" err="1" smtClean="0"/>
              <a:t>Biology</a:t>
            </a:r>
            <a:endParaRPr lang="es-ES" i="1" dirty="0" smtClean="0"/>
          </a:p>
          <a:p>
            <a:r>
              <a:rPr lang="es-ES" dirty="0" smtClean="0"/>
              <a:t>Ciencia política			</a:t>
            </a:r>
            <a:r>
              <a:rPr lang="es-ES" i="1" dirty="0" err="1" smtClean="0"/>
              <a:t>Political</a:t>
            </a:r>
            <a:r>
              <a:rPr lang="es-ES" i="1" dirty="0" smtClean="0"/>
              <a:t> </a:t>
            </a:r>
            <a:r>
              <a:rPr lang="es-ES" i="1" dirty="0" err="1" smtClean="0"/>
              <a:t>Science</a:t>
            </a:r>
            <a:endParaRPr lang="es-ES" i="1" dirty="0" smtClean="0"/>
          </a:p>
          <a:p>
            <a:r>
              <a:rPr lang="es-ES" dirty="0" smtClean="0"/>
              <a:t>Historia				</a:t>
            </a:r>
            <a:r>
              <a:rPr lang="es-ES" i="1" dirty="0" err="1" smtClean="0"/>
              <a:t>History</a:t>
            </a:r>
            <a:endParaRPr lang="es-ES" i="1" dirty="0" smtClean="0"/>
          </a:p>
          <a:p>
            <a:r>
              <a:rPr lang="es-ES" dirty="0" smtClean="0"/>
              <a:t>Estudios femeninos		</a:t>
            </a:r>
            <a:r>
              <a:rPr lang="es-ES" i="1" dirty="0" err="1" smtClean="0"/>
              <a:t>Women´s</a:t>
            </a:r>
            <a:r>
              <a:rPr lang="es-ES" i="1" dirty="0" smtClean="0"/>
              <a:t> </a:t>
            </a:r>
            <a:r>
              <a:rPr lang="es-ES" i="1" dirty="0" err="1" smtClean="0"/>
              <a:t>Studies</a:t>
            </a:r>
            <a:r>
              <a:rPr lang="es-ES" i="1" dirty="0" smtClean="0"/>
              <a:t> </a:t>
            </a:r>
          </a:p>
          <a:p>
            <a:r>
              <a:rPr lang="es-ES" dirty="0" smtClean="0"/>
              <a:t>Enfermería			</a:t>
            </a:r>
            <a:r>
              <a:rPr lang="es-ES" i="1" dirty="0" err="1" smtClean="0"/>
              <a:t>Nursing</a:t>
            </a:r>
            <a:endParaRPr lang="es-ES" i="1" dirty="0" smtClean="0"/>
          </a:p>
          <a:p>
            <a:r>
              <a:rPr lang="es-ES" dirty="0" smtClean="0"/>
              <a:t>Medicina				</a:t>
            </a:r>
            <a:r>
              <a:rPr lang="es-ES" i="1" dirty="0" smtClean="0"/>
              <a:t>Medicine</a:t>
            </a:r>
          </a:p>
          <a:p>
            <a:r>
              <a:rPr lang="es-ES" dirty="0" err="1" smtClean="0"/>
              <a:t>Ingenería</a:t>
            </a:r>
            <a:r>
              <a:rPr lang="es-ES" dirty="0" smtClean="0"/>
              <a:t>				</a:t>
            </a:r>
            <a:r>
              <a:rPr lang="es-ES" i="1" dirty="0" err="1" smtClean="0"/>
              <a:t>Engineering</a:t>
            </a:r>
            <a:endParaRPr lang="es-ES" i="1" dirty="0" smtClean="0"/>
          </a:p>
          <a:p>
            <a:endParaRPr lang="es-E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Frases</a:t>
            </a:r>
            <a:r>
              <a:rPr lang="en-US" b="1" dirty="0" smtClean="0"/>
              <a:t> de </a:t>
            </a:r>
            <a:r>
              <a:rPr lang="en-US" b="1" dirty="0" err="1" smtClean="0"/>
              <a:t>cortes</a:t>
            </a:r>
            <a:r>
              <a:rPr lang="es-ES" b="1" dirty="0" err="1" smtClean="0"/>
              <a:t>ía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1600" dirty="0" err="1" smtClean="0"/>
              <a:t>polite</a:t>
            </a:r>
            <a:r>
              <a:rPr lang="es-ES" sz="1600" dirty="0" smtClean="0"/>
              <a:t> </a:t>
            </a:r>
            <a:r>
              <a:rPr lang="es-ES" sz="1600" dirty="0" err="1" smtClean="0"/>
              <a:t>expressions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Mucho  gusto		</a:t>
            </a:r>
            <a:r>
              <a:rPr lang="es-ES" i="1" dirty="0" err="1" smtClean="0"/>
              <a:t>Nice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meet</a:t>
            </a:r>
            <a:r>
              <a:rPr lang="es-ES" i="1" dirty="0" smtClean="0"/>
              <a:t> </a:t>
            </a:r>
            <a:r>
              <a:rPr lang="es-ES" i="1" dirty="0" err="1" smtClean="0"/>
              <a:t>you</a:t>
            </a:r>
            <a:r>
              <a:rPr lang="es-ES" dirty="0" smtClean="0"/>
              <a:t>		</a:t>
            </a:r>
          </a:p>
          <a:p>
            <a:r>
              <a:rPr lang="es-ES" dirty="0" smtClean="0"/>
              <a:t>Encantado/a		</a:t>
            </a:r>
            <a:r>
              <a:rPr lang="es-ES" i="1" dirty="0" err="1" smtClean="0"/>
              <a:t>Charmed</a:t>
            </a:r>
            <a:endParaRPr lang="en-US" dirty="0" smtClean="0"/>
          </a:p>
          <a:p>
            <a:r>
              <a:rPr lang="es-ES" dirty="0" smtClean="0"/>
              <a:t>El gusto es mío		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pelasure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mine</a:t>
            </a:r>
            <a:endParaRPr lang="es-ES" dirty="0" smtClean="0"/>
          </a:p>
          <a:p>
            <a:r>
              <a:rPr lang="es-ES" dirty="0" smtClean="0"/>
              <a:t>Con permiso		</a:t>
            </a:r>
            <a:r>
              <a:rPr lang="es-ES" i="1" dirty="0" smtClean="0"/>
              <a:t>Excuse me</a:t>
            </a:r>
            <a:endParaRPr lang="es-ES" dirty="0" smtClean="0"/>
          </a:p>
          <a:p>
            <a:r>
              <a:rPr lang="es-ES" dirty="0" smtClean="0"/>
              <a:t>Perdón			</a:t>
            </a:r>
            <a:r>
              <a:rPr lang="es-ES" i="1" dirty="0" err="1" smtClean="0"/>
              <a:t>Sorry</a:t>
            </a:r>
            <a:endParaRPr lang="es-ES" dirty="0" smtClean="0"/>
          </a:p>
          <a:p>
            <a:r>
              <a:rPr lang="es-ES" dirty="0" smtClean="0"/>
              <a:t>Gracias			</a:t>
            </a:r>
            <a:r>
              <a:rPr lang="es-ES" i="1" dirty="0" err="1" smtClean="0"/>
              <a:t>Thanks</a:t>
            </a:r>
            <a:r>
              <a:rPr lang="es-ES" i="1" dirty="0" smtClean="0"/>
              <a:t>			</a:t>
            </a:r>
            <a:endParaRPr lang="es-ES" dirty="0" smtClean="0"/>
          </a:p>
          <a:p>
            <a:r>
              <a:rPr lang="es-ES" dirty="0" smtClean="0"/>
              <a:t>De nada			</a:t>
            </a:r>
            <a:r>
              <a:rPr lang="es-ES" i="1" dirty="0" err="1" smtClean="0"/>
              <a:t>Ít´s</a:t>
            </a:r>
            <a:r>
              <a:rPr lang="es-ES" i="1" dirty="0" smtClean="0"/>
              <a:t> </a:t>
            </a:r>
            <a:r>
              <a:rPr lang="es-ES" i="1" dirty="0" err="1" smtClean="0"/>
              <a:t>nothing</a:t>
            </a:r>
            <a:r>
              <a:rPr lang="es-ES" i="1" dirty="0" smtClean="0"/>
              <a:t> (</a:t>
            </a:r>
            <a:r>
              <a:rPr lang="es-ES" i="1" dirty="0" err="1" smtClean="0"/>
              <a:t>you´re</a:t>
            </a:r>
            <a:r>
              <a:rPr lang="es-ES" i="1" dirty="0" smtClean="0"/>
              <a:t> </a:t>
            </a:r>
            <a:r>
              <a:rPr lang="es-ES" i="1" dirty="0" err="1" smtClean="0"/>
              <a:t>welcome</a:t>
            </a:r>
            <a:r>
              <a:rPr lang="es-ES" i="1" dirty="0" smtClean="0"/>
              <a:t>)</a:t>
            </a:r>
            <a:endParaRPr lang="es-ES" dirty="0" smtClean="0"/>
          </a:p>
          <a:p>
            <a:r>
              <a:rPr lang="es-ES" dirty="0" smtClean="0"/>
              <a:t>Muy amable		</a:t>
            </a:r>
            <a:r>
              <a:rPr lang="es-ES" i="1" dirty="0" err="1" smtClean="0"/>
              <a:t>That´s</a:t>
            </a:r>
            <a:r>
              <a:rPr lang="es-ES" i="1" dirty="0" smtClean="0"/>
              <a:t> </a:t>
            </a:r>
            <a:r>
              <a:rPr lang="es-ES" i="1" dirty="0" err="1" smtClean="0"/>
              <a:t>nice</a:t>
            </a:r>
            <a:r>
              <a:rPr lang="es-ES" i="1" dirty="0" smtClean="0"/>
              <a:t> of </a:t>
            </a:r>
            <a:r>
              <a:rPr lang="es-ES" i="1" dirty="0" err="1" smtClean="0"/>
              <a:t>you</a:t>
            </a:r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Despedidas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 err="1" smtClean="0"/>
              <a:t>Goodbyes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Chao				</a:t>
            </a:r>
            <a:r>
              <a:rPr lang="es-ES" i="1" dirty="0" err="1" smtClean="0"/>
              <a:t>Bye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Nos Vemos			</a:t>
            </a:r>
            <a:r>
              <a:rPr lang="es-ES" i="1" dirty="0" err="1" smtClean="0"/>
              <a:t>See</a:t>
            </a:r>
            <a:r>
              <a:rPr lang="es-ES" i="1" dirty="0" smtClean="0"/>
              <a:t> </a:t>
            </a:r>
            <a:r>
              <a:rPr lang="es-ES" i="1" dirty="0" err="1" smtClean="0"/>
              <a:t>you</a:t>
            </a:r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Hasta luego			</a:t>
            </a:r>
            <a:r>
              <a:rPr lang="es-ES" i="1" dirty="0" err="1" smtClean="0"/>
              <a:t>Later</a:t>
            </a:r>
            <a:endParaRPr lang="es-ES" i="1" dirty="0" smtClean="0"/>
          </a:p>
          <a:p>
            <a:r>
              <a:rPr lang="es-ES" dirty="0" smtClean="0"/>
              <a:t>Hasta mañana			</a:t>
            </a:r>
            <a:r>
              <a:rPr lang="es-ES" i="1" dirty="0" err="1" smtClean="0"/>
              <a:t>Til</a:t>
            </a:r>
            <a:r>
              <a:rPr lang="es-ES" i="1" dirty="0" smtClean="0"/>
              <a:t> </a:t>
            </a:r>
            <a:r>
              <a:rPr lang="es-ES" i="1" dirty="0" err="1" smtClean="0"/>
              <a:t>tomorrow</a:t>
            </a:r>
            <a:endParaRPr lang="es-ES" i="1" dirty="0" smtClean="0"/>
          </a:p>
          <a:p>
            <a:r>
              <a:rPr lang="es-ES" dirty="0" smtClean="0"/>
              <a:t>Hasta la vista			</a:t>
            </a:r>
            <a:r>
              <a:rPr lang="es-ES" i="1" dirty="0" err="1" smtClean="0"/>
              <a:t>Goodbye</a:t>
            </a:r>
            <a:endParaRPr lang="es-ES" i="1" dirty="0" smtClean="0"/>
          </a:p>
          <a:p>
            <a:r>
              <a:rPr lang="es-ES" dirty="0" smtClean="0"/>
              <a:t>Adiós				</a:t>
            </a:r>
            <a:r>
              <a:rPr lang="es-ES" i="1" dirty="0" err="1" smtClean="0"/>
              <a:t>Goodbye</a:t>
            </a:r>
            <a:endParaRPr lang="es-ES" i="1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r>
              <a:rPr lang="es-ES" dirty="0" smtClean="0"/>
              <a:t>Buenas Noches			</a:t>
            </a:r>
            <a:r>
              <a:rPr lang="es-ES" i="1" dirty="0" err="1" smtClean="0"/>
              <a:t>Goodnight</a:t>
            </a:r>
            <a:r>
              <a:rPr lang="es-ES" i="1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Frases útiles de clase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 err="1" smtClean="0"/>
              <a:t>U</a:t>
            </a:r>
            <a:r>
              <a:rPr lang="es-ES" sz="1800" dirty="0" err="1" smtClean="0"/>
              <a:t>seful</a:t>
            </a:r>
            <a:r>
              <a:rPr lang="es-ES" sz="1800" dirty="0" smtClean="0"/>
              <a:t> </a:t>
            </a:r>
            <a:r>
              <a:rPr lang="es-ES" sz="1800" dirty="0" err="1" smtClean="0"/>
              <a:t>phrases</a:t>
            </a:r>
            <a:r>
              <a:rPr lang="es-ES" sz="1800" dirty="0" smtClean="0"/>
              <a:t> in </a:t>
            </a:r>
            <a:r>
              <a:rPr lang="es-ES" sz="1800" dirty="0" err="1" smtClean="0"/>
              <a:t>class</a:t>
            </a:r>
            <a:r>
              <a:rPr lang="es-ES" sz="1800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s-ES" dirty="0" smtClean="0"/>
              <a:t>¿Cómo se dice (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word</a:t>
            </a:r>
            <a:r>
              <a:rPr lang="es-ES" dirty="0" smtClean="0"/>
              <a:t>) en español?</a:t>
            </a:r>
          </a:p>
          <a:p>
            <a:pPr lvl="1"/>
            <a:r>
              <a:rPr lang="es-ES" dirty="0" err="1" smtClean="0"/>
              <a:t>How</a:t>
            </a:r>
            <a:r>
              <a:rPr lang="es-ES" dirty="0" smtClean="0"/>
              <a:t> 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say</a:t>
            </a:r>
            <a:r>
              <a:rPr lang="es-ES" dirty="0" smtClean="0"/>
              <a:t> (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word</a:t>
            </a:r>
            <a:r>
              <a:rPr lang="es-ES" dirty="0" smtClean="0"/>
              <a:t>) in </a:t>
            </a:r>
            <a:r>
              <a:rPr lang="es-ES" dirty="0" err="1" smtClean="0"/>
              <a:t>Spanish</a:t>
            </a:r>
            <a:r>
              <a:rPr lang="es-ES" dirty="0" smtClean="0"/>
              <a:t>?</a:t>
            </a:r>
          </a:p>
          <a:p>
            <a:r>
              <a:rPr lang="es-ES" dirty="0" smtClean="0"/>
              <a:t>¿Qué significa (</a:t>
            </a:r>
            <a:r>
              <a:rPr lang="es-ES" dirty="0" err="1" smtClean="0"/>
              <a:t>Spanish</a:t>
            </a:r>
            <a:r>
              <a:rPr lang="es-ES" dirty="0" smtClean="0"/>
              <a:t> Word)?</a:t>
            </a:r>
          </a:p>
          <a:p>
            <a:pPr lvl="1"/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does</a:t>
            </a:r>
            <a:r>
              <a:rPr lang="es-ES" dirty="0" smtClean="0"/>
              <a:t> (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word</a:t>
            </a:r>
            <a:r>
              <a:rPr lang="es-ES" dirty="0" smtClean="0"/>
              <a:t>?) mean?</a:t>
            </a:r>
          </a:p>
          <a:p>
            <a:r>
              <a:rPr lang="es-ES" dirty="0" smtClean="0"/>
              <a:t>¿Cómo?</a:t>
            </a:r>
          </a:p>
          <a:p>
            <a:pPr lvl="1"/>
            <a:r>
              <a:rPr lang="es-ES" dirty="0" err="1" smtClean="0"/>
              <a:t>What</a:t>
            </a:r>
            <a:r>
              <a:rPr lang="es-ES" dirty="0" smtClean="0"/>
              <a:t>?  </a:t>
            </a:r>
            <a:r>
              <a:rPr lang="es-ES" dirty="0" err="1" smtClean="0"/>
              <a:t>Pardon</a:t>
            </a:r>
            <a:r>
              <a:rPr lang="es-ES" dirty="0" smtClean="0"/>
              <a:t>?</a:t>
            </a:r>
          </a:p>
          <a:p>
            <a:r>
              <a:rPr lang="es-ES" dirty="0" smtClean="0"/>
              <a:t>No entiendo.  No sé.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understand</a:t>
            </a:r>
            <a:r>
              <a:rPr lang="es-ES" dirty="0" smtClean="0"/>
              <a:t>.  I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endParaRPr lang="es-ES" dirty="0" smtClean="0"/>
          </a:p>
          <a:p>
            <a:r>
              <a:rPr lang="es-ES" dirty="0" smtClean="0"/>
              <a:t>Repite/repita por favor.</a:t>
            </a:r>
          </a:p>
          <a:p>
            <a:pPr lvl="1"/>
            <a:r>
              <a:rPr lang="es-ES" dirty="0" err="1" smtClean="0"/>
              <a:t>Repeat</a:t>
            </a:r>
            <a:r>
              <a:rPr lang="es-ES" dirty="0" smtClean="0"/>
              <a:t> </a:t>
            </a:r>
            <a:r>
              <a:rPr lang="es-ES" dirty="0" err="1" smtClean="0"/>
              <a:t>please</a:t>
            </a:r>
            <a:r>
              <a:rPr lang="es-ES" dirty="0" smtClean="0"/>
              <a:t>.  </a:t>
            </a:r>
          </a:p>
          <a:p>
            <a:r>
              <a:rPr lang="es-ES" dirty="0" smtClean="0"/>
              <a:t>¿</a:t>
            </a:r>
            <a:r>
              <a:rPr lang="es-ES" dirty="0" smtClean="0"/>
              <a:t>Eso va a estar en el examen?</a:t>
            </a:r>
            <a:endParaRPr lang="es-ES" dirty="0" smtClean="0"/>
          </a:p>
          <a:p>
            <a:pPr lvl="1">
              <a:buNone/>
            </a:pPr>
            <a:r>
              <a:rPr lang="es-ES" dirty="0" smtClean="0"/>
              <a:t>	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going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exam</a:t>
            </a:r>
            <a:r>
              <a:rPr lang="es-ES" dirty="0" smtClean="0"/>
              <a:t>?</a:t>
            </a:r>
          </a:p>
          <a:p>
            <a:pPr lvl="1"/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148</TotalTime>
  <Words>201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Para conocerse</vt:lpstr>
      <vt:lpstr>Saludos Básicos  Basic Greetings</vt:lpstr>
      <vt:lpstr>Preguntas de conversación  Conversation  Questions</vt:lpstr>
      <vt:lpstr>Preguntas para conocerse  Getting to know you questions</vt:lpstr>
      <vt:lpstr>Slide 5</vt:lpstr>
      <vt:lpstr>Sujetos en la universidad  University subjects</vt:lpstr>
      <vt:lpstr>Frases de cortesía polite expressions</vt:lpstr>
      <vt:lpstr>Despedidas Goodbyes</vt:lpstr>
      <vt:lpstr>Frases útiles de clase Useful phrases in class.</vt:lpstr>
      <vt:lpstr>Práctica:   Cocktail party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Saludos y Sonidos</dc:title>
  <dc:creator>User</dc:creator>
  <cp:lastModifiedBy>Barbara Fraser</cp:lastModifiedBy>
  <cp:revision>12</cp:revision>
  <dcterms:created xsi:type="dcterms:W3CDTF">2009-09-09T18:09:07Z</dcterms:created>
  <dcterms:modified xsi:type="dcterms:W3CDTF">2011-05-09T01:50:04Z</dcterms:modified>
</cp:coreProperties>
</file>