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1/25/2010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1/25/2010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1/25/2010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1/25/2010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1/25/2010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1/25/2010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Verbos</a:t>
            </a:r>
            <a:r>
              <a:rPr lang="en-US" dirty="0" smtClean="0"/>
              <a:t> –ER y -IR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-ER and –IR verbs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categories</a:t>
            </a:r>
            <a:r>
              <a:rPr lang="es-ES" dirty="0" smtClean="0"/>
              <a:t> of Regular </a:t>
            </a:r>
            <a:r>
              <a:rPr lang="es-ES" dirty="0" err="1" smtClean="0"/>
              <a:t>verbs</a:t>
            </a:r>
            <a:r>
              <a:rPr lang="es-ES" dirty="0" smtClean="0"/>
              <a:t> in </a:t>
            </a:r>
            <a:r>
              <a:rPr lang="es-ES" dirty="0" err="1" smtClean="0"/>
              <a:t>Spanish</a:t>
            </a:r>
            <a:r>
              <a:rPr lang="es-ES" dirty="0" smtClean="0"/>
              <a:t>.  -AR, -ER and -IR: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-AR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such</a:t>
            </a:r>
            <a:r>
              <a:rPr lang="es-ES" dirty="0" smtClean="0"/>
              <a:t> as “hablar” </a:t>
            </a:r>
            <a:r>
              <a:rPr lang="es-ES" dirty="0" err="1" smtClean="0"/>
              <a:t>conjugate</a:t>
            </a:r>
            <a:r>
              <a:rPr lang="es-ES" dirty="0" smtClean="0"/>
              <a:t> as </a:t>
            </a:r>
            <a:r>
              <a:rPr lang="es-ES" dirty="0" err="1" smtClean="0"/>
              <a:t>follows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Yo			hablo</a:t>
            </a:r>
          </a:p>
          <a:p>
            <a:r>
              <a:rPr lang="es-ES" dirty="0" smtClean="0"/>
              <a:t>Tú			hablas</a:t>
            </a:r>
          </a:p>
          <a:p>
            <a:r>
              <a:rPr lang="es-ES" dirty="0" smtClean="0"/>
              <a:t>Él/Ella/Ud.		habla</a:t>
            </a:r>
          </a:p>
          <a:p>
            <a:r>
              <a:rPr lang="es-ES" dirty="0" smtClean="0"/>
              <a:t>Nosotros		hablamos</a:t>
            </a:r>
          </a:p>
          <a:p>
            <a:r>
              <a:rPr lang="es-ES" dirty="0" smtClean="0"/>
              <a:t>Ellos/as/Uds.	hablan</a:t>
            </a:r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verbos –</a:t>
            </a:r>
            <a:r>
              <a:rPr lang="es-ES" dirty="0" err="1" smtClean="0"/>
              <a:t>er</a:t>
            </a: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second</a:t>
            </a:r>
            <a:r>
              <a:rPr lang="es-ES" dirty="0" smtClean="0"/>
              <a:t> </a:t>
            </a:r>
            <a:r>
              <a:rPr lang="es-ES" dirty="0" err="1" smtClean="0"/>
              <a:t>type</a:t>
            </a:r>
            <a:r>
              <a:rPr lang="es-ES" dirty="0" smtClean="0"/>
              <a:t> of regular </a:t>
            </a:r>
            <a:r>
              <a:rPr lang="es-ES" dirty="0" err="1" smtClean="0"/>
              <a:t>verb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–ER </a:t>
            </a:r>
            <a:r>
              <a:rPr lang="es-ES" dirty="0" err="1" smtClean="0"/>
              <a:t>verb</a:t>
            </a:r>
            <a:r>
              <a:rPr lang="es-ES" dirty="0" smtClean="0"/>
              <a:t>. 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similar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–AR </a:t>
            </a:r>
            <a:r>
              <a:rPr lang="es-ES" dirty="0" err="1" smtClean="0"/>
              <a:t>verb</a:t>
            </a:r>
            <a:r>
              <a:rPr lang="es-ES" dirty="0" smtClean="0"/>
              <a:t>, </a:t>
            </a:r>
            <a:r>
              <a:rPr lang="es-ES" dirty="0" err="1" smtClean="0"/>
              <a:t>except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“E” </a:t>
            </a:r>
            <a:r>
              <a:rPr lang="es-ES" dirty="0" err="1" smtClean="0"/>
              <a:t>instead</a:t>
            </a:r>
            <a:r>
              <a:rPr lang="es-ES" dirty="0" smtClean="0"/>
              <a:t> of “A”</a:t>
            </a:r>
          </a:p>
          <a:p>
            <a:endParaRPr lang="es-ES" dirty="0" smtClean="0"/>
          </a:p>
          <a:p>
            <a:r>
              <a:rPr lang="es-ES" b="1" u="sng" dirty="0" smtClean="0"/>
              <a:t>-ER	</a:t>
            </a:r>
            <a:r>
              <a:rPr lang="es-ES" b="1" dirty="0" smtClean="0"/>
              <a:t>				</a:t>
            </a:r>
            <a:r>
              <a:rPr lang="es-ES" b="1" u="sng" dirty="0" smtClean="0"/>
              <a:t>Comer </a:t>
            </a:r>
            <a:r>
              <a:rPr lang="es-ES" dirty="0" smtClean="0"/>
              <a:t>  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eat</a:t>
            </a:r>
            <a:r>
              <a:rPr lang="es-ES" dirty="0" smtClean="0"/>
              <a:t>)</a:t>
            </a:r>
            <a:r>
              <a:rPr lang="es-ES" b="1" dirty="0" smtClean="0"/>
              <a:t> </a:t>
            </a:r>
          </a:p>
          <a:p>
            <a:r>
              <a:rPr lang="es-ES" b="1" dirty="0" smtClean="0"/>
              <a:t>yo			-o		como</a:t>
            </a:r>
          </a:p>
          <a:p>
            <a:r>
              <a:rPr lang="es-ES" b="1" dirty="0" smtClean="0"/>
              <a:t>tú			-es		comes</a:t>
            </a:r>
          </a:p>
          <a:p>
            <a:r>
              <a:rPr lang="es-ES" b="1" dirty="0" smtClean="0"/>
              <a:t>ella/él/Ud.		-e		come</a:t>
            </a:r>
          </a:p>
          <a:p>
            <a:r>
              <a:rPr lang="es-ES" b="1" dirty="0" smtClean="0"/>
              <a:t>Nosotros 		-</a:t>
            </a:r>
            <a:r>
              <a:rPr lang="es-ES" b="1" dirty="0" err="1" smtClean="0"/>
              <a:t>emos</a:t>
            </a:r>
            <a:r>
              <a:rPr lang="es-ES" b="1" dirty="0" smtClean="0"/>
              <a:t>		comemos</a:t>
            </a:r>
          </a:p>
          <a:p>
            <a:r>
              <a:rPr lang="es-ES" b="1" dirty="0" smtClean="0"/>
              <a:t>Vosotros		-</a:t>
            </a:r>
            <a:r>
              <a:rPr lang="es-ES" b="1" dirty="0" err="1" smtClean="0"/>
              <a:t>éis</a:t>
            </a:r>
            <a:r>
              <a:rPr lang="es-ES" b="1" dirty="0" smtClean="0"/>
              <a:t>		coméis</a:t>
            </a:r>
          </a:p>
          <a:p>
            <a:r>
              <a:rPr lang="es-ES" b="1" dirty="0" smtClean="0"/>
              <a:t>ellos/ellas/Uds.	-en		comen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verbos -</a:t>
            </a:r>
            <a:r>
              <a:rPr lang="es-ES" dirty="0" err="1" smtClean="0"/>
              <a:t>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Creer</a:t>
            </a:r>
            <a:r>
              <a:rPr lang="es-ES" dirty="0" smtClean="0"/>
              <a:t>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believe</a:t>
            </a:r>
            <a:endParaRPr lang="es-ES" dirty="0" smtClean="0"/>
          </a:p>
          <a:p>
            <a:r>
              <a:rPr lang="es-ES" dirty="0" smtClean="0"/>
              <a:t>Leer	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read</a:t>
            </a:r>
            <a:endParaRPr lang="es-ES" dirty="0" smtClean="0"/>
          </a:p>
          <a:p>
            <a:r>
              <a:rPr lang="es-ES" dirty="0" smtClean="0"/>
              <a:t>Correr		</a:t>
            </a:r>
            <a:r>
              <a:rPr lang="en-US" dirty="0" smtClean="0"/>
              <a:t>To run</a:t>
            </a:r>
          </a:p>
          <a:p>
            <a:r>
              <a:rPr lang="es-ES" dirty="0" smtClean="0"/>
              <a:t>Beber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drink</a:t>
            </a:r>
            <a:endParaRPr lang="es-ES" dirty="0" smtClean="0"/>
          </a:p>
          <a:p>
            <a:r>
              <a:rPr lang="es-ES" dirty="0" smtClean="0"/>
              <a:t>Barrer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sweep</a:t>
            </a:r>
            <a:endParaRPr lang="es-ES" dirty="0" smtClean="0"/>
          </a:p>
          <a:p>
            <a:r>
              <a:rPr lang="es-ES" dirty="0" smtClean="0"/>
              <a:t>Deber		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/</a:t>
            </a:r>
            <a:r>
              <a:rPr lang="es-ES" dirty="0" err="1" smtClean="0"/>
              <a:t>should</a:t>
            </a:r>
            <a:r>
              <a:rPr lang="es-ES" dirty="0" smtClean="0"/>
              <a:t>/</a:t>
            </a:r>
            <a:r>
              <a:rPr lang="es-ES" dirty="0" err="1" smtClean="0"/>
              <a:t>owe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Deber</a:t>
            </a:r>
            <a:r>
              <a:rPr lang="en-US" dirty="0" smtClean="0"/>
              <a:t>”, like “</a:t>
            </a:r>
            <a:r>
              <a:rPr lang="en-US" dirty="0" err="1" smtClean="0"/>
              <a:t>necesitar</a:t>
            </a:r>
            <a:r>
              <a:rPr lang="en-US" dirty="0" smtClean="0"/>
              <a:t>” and “</a:t>
            </a:r>
            <a:r>
              <a:rPr lang="en-US" dirty="0" err="1" smtClean="0"/>
              <a:t>d</a:t>
            </a:r>
            <a:r>
              <a:rPr lang="en-US" dirty="0" err="1" smtClean="0"/>
              <a:t>esear</a:t>
            </a:r>
            <a:r>
              <a:rPr lang="en-US" dirty="0" smtClean="0"/>
              <a:t>” is usually followed by another </a:t>
            </a:r>
            <a:r>
              <a:rPr lang="en-US" dirty="0" err="1" smtClean="0"/>
              <a:t>unconjugated</a:t>
            </a:r>
            <a:r>
              <a:rPr lang="en-US" dirty="0" smtClean="0"/>
              <a:t> verb.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6324600"/>
          </a:xfrm>
        </p:spPr>
        <p:txBody>
          <a:bodyPr>
            <a:normAutofit/>
          </a:bodyPr>
          <a:lstStyle/>
          <a:p>
            <a:r>
              <a:rPr lang="es-ES" dirty="0" smtClean="0"/>
              <a:t>¿Tu crees en las hadas?	  </a:t>
            </a:r>
            <a:r>
              <a:rPr lang="es-ES" sz="1800" i="1" dirty="0" smtClean="0"/>
              <a:t>Do </a:t>
            </a:r>
            <a:r>
              <a:rPr lang="es-ES" sz="1800" i="1" dirty="0" err="1" smtClean="0"/>
              <a:t>you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believe</a:t>
            </a:r>
            <a:r>
              <a:rPr lang="es-ES" sz="1800" i="1" dirty="0" smtClean="0"/>
              <a:t> in </a:t>
            </a:r>
            <a:r>
              <a:rPr lang="es-ES" sz="1800" i="1" dirty="0" err="1" smtClean="0"/>
              <a:t>fairies</a:t>
            </a:r>
            <a:r>
              <a:rPr lang="es-ES" sz="1800" i="1" dirty="0" smtClean="0"/>
              <a:t>?</a:t>
            </a:r>
            <a:endParaRPr lang="es-ES" sz="1800" dirty="0" smtClean="0"/>
          </a:p>
          <a:p>
            <a:r>
              <a:rPr lang="es-ES" dirty="0" smtClean="0"/>
              <a:t>No, no creo en ellas.	</a:t>
            </a:r>
            <a:r>
              <a:rPr lang="es-ES" sz="1800" i="1" dirty="0" smtClean="0"/>
              <a:t>No, I </a:t>
            </a:r>
            <a:r>
              <a:rPr lang="es-ES" sz="1800" i="1" dirty="0" err="1" smtClean="0"/>
              <a:t>don´t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believe</a:t>
            </a:r>
            <a:r>
              <a:rPr lang="es-ES" sz="1800" i="1" dirty="0" smtClean="0"/>
              <a:t> in </a:t>
            </a:r>
            <a:r>
              <a:rPr lang="es-ES" sz="1800" i="1" dirty="0" err="1" smtClean="0"/>
              <a:t>them</a:t>
            </a:r>
            <a:endParaRPr lang="es-ES" sz="1800" i="1" dirty="0" smtClean="0"/>
          </a:p>
          <a:p>
            <a:endParaRPr lang="es-ES" sz="1600" i="1" dirty="0" smtClean="0"/>
          </a:p>
          <a:p>
            <a:r>
              <a:rPr lang="es-ES" dirty="0" smtClean="0"/>
              <a:t>¿Dónde comen Ustedes?</a:t>
            </a:r>
          </a:p>
          <a:p>
            <a:r>
              <a:rPr lang="es-ES" dirty="0" smtClean="0"/>
              <a:t>Comemos en la cafetería, pero Sylvia come en casa </a:t>
            </a:r>
            <a:r>
              <a:rPr lang="es-ES" dirty="0" smtClean="0"/>
              <a:t>.</a:t>
            </a:r>
            <a:endParaRPr lang="es-ES" i="1" dirty="0" smtClean="0"/>
          </a:p>
          <a:p>
            <a:r>
              <a:rPr lang="es-ES" sz="1800" i="1" dirty="0" err="1" smtClean="0"/>
              <a:t>Where</a:t>
            </a:r>
            <a:r>
              <a:rPr lang="es-ES" sz="1800" i="1" dirty="0" smtClean="0"/>
              <a:t> are </a:t>
            </a:r>
            <a:r>
              <a:rPr lang="es-ES" sz="1800" i="1" dirty="0" err="1" smtClean="0"/>
              <a:t>you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eating</a:t>
            </a:r>
            <a:r>
              <a:rPr lang="es-ES" sz="1800" i="1" dirty="0" smtClean="0"/>
              <a:t>?</a:t>
            </a:r>
          </a:p>
          <a:p>
            <a:r>
              <a:rPr lang="es-ES" sz="1800" i="1" dirty="0" err="1" smtClean="0"/>
              <a:t>We´re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eating</a:t>
            </a:r>
            <a:r>
              <a:rPr lang="es-ES" sz="1800" i="1" dirty="0" smtClean="0"/>
              <a:t> in </a:t>
            </a:r>
            <a:r>
              <a:rPr lang="es-ES" sz="1800" i="1" dirty="0" err="1" smtClean="0"/>
              <a:t>the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cafeteria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but</a:t>
            </a:r>
            <a:r>
              <a:rPr lang="es-ES" sz="1800" i="1" dirty="0" smtClean="0"/>
              <a:t> Sylvia </a:t>
            </a:r>
            <a:r>
              <a:rPr lang="es-ES" sz="1800" i="1" dirty="0" err="1" smtClean="0"/>
              <a:t>is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eating</a:t>
            </a:r>
            <a:r>
              <a:rPr lang="es-ES" sz="1800" i="1" dirty="0" smtClean="0"/>
              <a:t> at </a:t>
            </a:r>
            <a:r>
              <a:rPr lang="es-ES" sz="1800" i="1" dirty="0" smtClean="0"/>
              <a:t>home.</a:t>
            </a:r>
            <a:endParaRPr lang="es-ES" sz="1800" i="1" dirty="0" smtClean="0"/>
          </a:p>
          <a:p>
            <a:endParaRPr lang="es-ES" i="1" dirty="0" smtClean="0"/>
          </a:p>
          <a:p>
            <a:r>
              <a:rPr lang="es-ES" dirty="0" smtClean="0"/>
              <a:t>Debemos estudiar duro para el examen.</a:t>
            </a:r>
          </a:p>
          <a:p>
            <a:r>
              <a:rPr lang="es-ES" sz="1800" dirty="0" err="1" smtClean="0"/>
              <a:t>We</a:t>
            </a:r>
            <a:r>
              <a:rPr lang="es-ES" sz="1800" dirty="0" smtClean="0"/>
              <a:t> </a:t>
            </a:r>
            <a:r>
              <a:rPr lang="es-ES" sz="1800" dirty="0" err="1" smtClean="0"/>
              <a:t>should</a:t>
            </a:r>
            <a:r>
              <a:rPr lang="es-ES" sz="1800" dirty="0" smtClean="0"/>
              <a:t> </a:t>
            </a:r>
            <a:r>
              <a:rPr lang="es-ES" sz="1800" dirty="0" err="1" smtClean="0"/>
              <a:t>study</a:t>
            </a:r>
            <a:r>
              <a:rPr lang="es-ES" sz="1800" dirty="0" smtClean="0"/>
              <a:t> </a:t>
            </a:r>
            <a:r>
              <a:rPr lang="es-ES" sz="1800" dirty="0" err="1" smtClean="0"/>
              <a:t>hard</a:t>
            </a:r>
            <a:r>
              <a:rPr lang="es-ES" sz="1800" dirty="0" smtClean="0"/>
              <a:t> </a:t>
            </a:r>
            <a:r>
              <a:rPr lang="es-ES" sz="1800" dirty="0" err="1" smtClean="0"/>
              <a:t>for</a:t>
            </a:r>
            <a:r>
              <a:rPr lang="es-ES" sz="1800" dirty="0" smtClean="0"/>
              <a:t> </a:t>
            </a:r>
            <a:r>
              <a:rPr lang="es-ES" sz="1800" dirty="0" err="1" smtClean="0"/>
              <a:t>the</a:t>
            </a:r>
            <a:r>
              <a:rPr lang="es-ES" sz="1800" dirty="0" smtClean="0"/>
              <a:t> </a:t>
            </a:r>
            <a:r>
              <a:rPr lang="es-ES" sz="1800" dirty="0" err="1" smtClean="0"/>
              <a:t>exam</a:t>
            </a:r>
            <a:r>
              <a:rPr lang="es-ES" sz="1800" dirty="0" smtClean="0"/>
              <a:t>.</a:t>
            </a:r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verbos -ir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-IR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conjugate</a:t>
            </a:r>
            <a:r>
              <a:rPr lang="es-ES" dirty="0" smtClean="0"/>
              <a:t> </a:t>
            </a:r>
            <a:r>
              <a:rPr lang="es-ES" dirty="0" err="1" smtClean="0"/>
              <a:t>very</a:t>
            </a:r>
            <a:r>
              <a:rPr lang="es-ES" dirty="0" smtClean="0"/>
              <a:t> </a:t>
            </a:r>
            <a:r>
              <a:rPr lang="es-ES" dirty="0" err="1" smtClean="0"/>
              <a:t>similarly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–</a:t>
            </a:r>
            <a:r>
              <a:rPr lang="es-ES" dirty="0" err="1" smtClean="0"/>
              <a:t>er</a:t>
            </a:r>
            <a:r>
              <a:rPr lang="es-ES" dirty="0" smtClean="0"/>
              <a:t>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exception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“nosotros” and “vosotros” </a:t>
            </a:r>
            <a:r>
              <a:rPr lang="es-ES" dirty="0" err="1" smtClean="0"/>
              <a:t>form</a:t>
            </a:r>
            <a:r>
              <a:rPr lang="es-ES" dirty="0" smtClean="0"/>
              <a:t> </a:t>
            </a:r>
            <a:r>
              <a:rPr lang="es-ES" dirty="0" err="1" smtClean="0"/>
              <a:t>which</a:t>
            </a:r>
            <a:r>
              <a:rPr lang="es-ES" dirty="0" smtClean="0"/>
              <a:t> uses “</a:t>
            </a:r>
            <a:r>
              <a:rPr lang="es-ES" dirty="0" err="1" smtClean="0"/>
              <a:t>imos</a:t>
            </a:r>
            <a:r>
              <a:rPr lang="es-ES" dirty="0" smtClean="0"/>
              <a:t>” </a:t>
            </a:r>
            <a:r>
              <a:rPr lang="es-ES" dirty="0" err="1" smtClean="0"/>
              <a:t>instead</a:t>
            </a:r>
            <a:r>
              <a:rPr lang="es-ES" dirty="0" smtClean="0"/>
              <a:t> of “</a:t>
            </a:r>
            <a:r>
              <a:rPr lang="es-ES" dirty="0" err="1" smtClean="0"/>
              <a:t>emos</a:t>
            </a:r>
            <a:r>
              <a:rPr lang="es-ES" dirty="0" smtClean="0"/>
              <a:t>”:</a:t>
            </a:r>
            <a:endParaRPr lang="es-ES" dirty="0" smtClean="0"/>
          </a:p>
          <a:p>
            <a:endParaRPr lang="es-ES" dirty="0" smtClean="0"/>
          </a:p>
          <a:p>
            <a:r>
              <a:rPr lang="es-ES" b="1" u="sng" dirty="0" smtClean="0"/>
              <a:t>-IR</a:t>
            </a:r>
            <a:r>
              <a:rPr lang="es-ES" b="1" dirty="0" smtClean="0"/>
              <a:t>				</a:t>
            </a:r>
            <a:r>
              <a:rPr lang="es-ES" b="1" u="sng" dirty="0" smtClean="0"/>
              <a:t>Vivir</a:t>
            </a:r>
            <a:r>
              <a:rPr lang="es-ES" b="1" dirty="0" smtClean="0"/>
              <a:t>		(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live</a:t>
            </a:r>
            <a:r>
              <a:rPr lang="es-ES" b="1" dirty="0" smtClean="0"/>
              <a:t>)</a:t>
            </a:r>
          </a:p>
          <a:p>
            <a:r>
              <a:rPr lang="es-ES" b="1" dirty="0" smtClean="0"/>
              <a:t>yo	-o			Vivo</a:t>
            </a:r>
          </a:p>
          <a:p>
            <a:r>
              <a:rPr lang="es-ES" b="1" dirty="0" smtClean="0"/>
              <a:t>tú	-es			Vives</a:t>
            </a:r>
            <a:endParaRPr lang="en-US" b="1" dirty="0" smtClean="0"/>
          </a:p>
          <a:p>
            <a:r>
              <a:rPr lang="es-ES" b="1" dirty="0" smtClean="0"/>
              <a:t>él/ella/Ud.	-e		Vive	</a:t>
            </a:r>
          </a:p>
          <a:p>
            <a:r>
              <a:rPr lang="es-ES" b="1" dirty="0" smtClean="0"/>
              <a:t>nosotros	-</a:t>
            </a:r>
            <a:r>
              <a:rPr lang="es-ES" b="1" dirty="0" err="1" smtClean="0"/>
              <a:t>imos</a:t>
            </a:r>
            <a:r>
              <a:rPr lang="es-ES" b="1" dirty="0" smtClean="0"/>
              <a:t>		Vivimos</a:t>
            </a:r>
          </a:p>
          <a:p>
            <a:r>
              <a:rPr lang="es-ES" b="1" dirty="0" smtClean="0"/>
              <a:t>Vosotros    -</a:t>
            </a:r>
            <a:r>
              <a:rPr lang="es-ES" b="1" dirty="0" err="1" smtClean="0"/>
              <a:t>ís</a:t>
            </a:r>
            <a:r>
              <a:rPr lang="es-ES" b="1" dirty="0" smtClean="0"/>
              <a:t>		Vivís</a:t>
            </a:r>
          </a:p>
          <a:p>
            <a:r>
              <a:rPr lang="es-ES" b="1" dirty="0" smtClean="0"/>
              <a:t>ellos/ellas/Uds.  -en	Viven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858000"/>
          </a:xfrm>
        </p:spPr>
        <p:txBody>
          <a:bodyPr>
            <a:normAutofit/>
          </a:bodyPr>
          <a:lstStyle/>
          <a:p>
            <a:r>
              <a:rPr lang="es-ES" dirty="0" err="1" smtClean="0"/>
              <a:t>Other</a:t>
            </a:r>
            <a:r>
              <a:rPr lang="es-ES" dirty="0" smtClean="0"/>
              <a:t> –IR </a:t>
            </a:r>
            <a:r>
              <a:rPr lang="es-ES" dirty="0" err="1" smtClean="0"/>
              <a:t>verbs</a:t>
            </a:r>
            <a:r>
              <a:rPr lang="es-ES" dirty="0" smtClean="0"/>
              <a:t> </a:t>
            </a:r>
            <a:r>
              <a:rPr lang="es-ES" dirty="0" err="1" smtClean="0"/>
              <a:t>include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smtClean="0"/>
              <a:t>Sacudir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dust</a:t>
            </a:r>
            <a:endParaRPr lang="es-ES" dirty="0" smtClean="0"/>
          </a:p>
          <a:p>
            <a:r>
              <a:rPr lang="es-ES" dirty="0" smtClean="0"/>
              <a:t>abrir			</a:t>
            </a:r>
            <a:r>
              <a:rPr lang="es-ES" dirty="0" err="1" smtClean="0"/>
              <a:t>to</a:t>
            </a:r>
            <a:r>
              <a:rPr lang="es-ES" dirty="0" smtClean="0"/>
              <a:t> open</a:t>
            </a:r>
          </a:p>
          <a:p>
            <a:r>
              <a:rPr lang="es-ES" dirty="0" smtClean="0"/>
              <a:t>escribir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write</a:t>
            </a:r>
            <a:endParaRPr lang="es-ES" dirty="0" smtClean="0"/>
          </a:p>
          <a:p>
            <a:r>
              <a:rPr lang="es-ES" dirty="0" smtClean="0"/>
              <a:t>recibir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receive</a:t>
            </a:r>
            <a:endParaRPr lang="es-ES" dirty="0" smtClean="0"/>
          </a:p>
          <a:p>
            <a:r>
              <a:rPr lang="es-ES" dirty="0" smtClean="0"/>
              <a:t>Dividir		</a:t>
            </a:r>
            <a:r>
              <a:rPr lang="es-ES" dirty="0" err="1" smtClean="0"/>
              <a:t>to</a:t>
            </a:r>
            <a:r>
              <a:rPr lang="es-ES" dirty="0" smtClean="0"/>
              <a:t> divide</a:t>
            </a:r>
          </a:p>
          <a:p>
            <a:endParaRPr lang="es-ES" dirty="0" smtClean="0"/>
          </a:p>
          <a:p>
            <a:endParaRPr lang="es-ES" sz="1800" dirty="0" smtClean="0"/>
          </a:p>
          <a:p>
            <a:r>
              <a:rPr lang="es-ES" dirty="0" smtClean="0"/>
              <a:t>¿Ustedes viven en un apartamento?</a:t>
            </a:r>
          </a:p>
          <a:p>
            <a:r>
              <a:rPr lang="es-ES" dirty="0" smtClean="0"/>
              <a:t>-No, nosotros vivimos en una casa.</a:t>
            </a:r>
            <a:endParaRPr lang="es-ES" dirty="0" smtClean="0"/>
          </a:p>
          <a:p>
            <a:r>
              <a:rPr lang="es-ES" sz="1400" dirty="0" smtClean="0"/>
              <a:t>Do </a:t>
            </a:r>
            <a:r>
              <a:rPr lang="es-ES" sz="1400" dirty="0" err="1" smtClean="0"/>
              <a:t>you</a:t>
            </a:r>
            <a:r>
              <a:rPr lang="es-ES" sz="1400" dirty="0" smtClean="0"/>
              <a:t> </a:t>
            </a:r>
            <a:r>
              <a:rPr lang="es-ES" sz="1400" dirty="0" err="1" smtClean="0"/>
              <a:t>guys</a:t>
            </a:r>
            <a:r>
              <a:rPr lang="es-ES" sz="1400" dirty="0" smtClean="0"/>
              <a:t> </a:t>
            </a:r>
            <a:r>
              <a:rPr lang="es-ES" sz="1400" dirty="0" err="1" smtClean="0"/>
              <a:t>live</a:t>
            </a:r>
            <a:r>
              <a:rPr lang="es-ES" sz="1400" dirty="0" smtClean="0"/>
              <a:t> in </a:t>
            </a:r>
            <a:r>
              <a:rPr lang="es-ES" sz="1400" dirty="0" err="1" smtClean="0"/>
              <a:t>an</a:t>
            </a:r>
            <a:r>
              <a:rPr lang="es-ES" sz="1400" dirty="0" smtClean="0"/>
              <a:t> </a:t>
            </a:r>
            <a:r>
              <a:rPr lang="es-ES" sz="1400" dirty="0" err="1" smtClean="0"/>
              <a:t>apartment</a:t>
            </a:r>
            <a:r>
              <a:rPr lang="es-ES" sz="1400" dirty="0" smtClean="0"/>
              <a:t>?</a:t>
            </a:r>
          </a:p>
          <a:p>
            <a:r>
              <a:rPr lang="es-ES" sz="1400" dirty="0" smtClean="0"/>
              <a:t>No, </a:t>
            </a:r>
            <a:r>
              <a:rPr lang="es-ES" sz="1400" dirty="0" err="1" smtClean="0"/>
              <a:t>we</a:t>
            </a:r>
            <a:r>
              <a:rPr lang="es-ES" sz="1400" dirty="0" smtClean="0"/>
              <a:t> </a:t>
            </a:r>
            <a:r>
              <a:rPr lang="es-ES" sz="1400" dirty="0" err="1" smtClean="0"/>
              <a:t>live</a:t>
            </a:r>
            <a:r>
              <a:rPr lang="es-ES" sz="1400" dirty="0" smtClean="0"/>
              <a:t> in a </a:t>
            </a:r>
            <a:r>
              <a:rPr lang="es-ES" sz="1400" dirty="0" err="1" smtClean="0"/>
              <a:t>house</a:t>
            </a:r>
            <a:r>
              <a:rPr lang="es-ES" sz="1400" dirty="0" smtClean="0"/>
              <a:t>.</a:t>
            </a:r>
          </a:p>
          <a:p>
            <a:endParaRPr lang="es-ES" sz="1700" dirty="0" smtClean="0"/>
          </a:p>
          <a:p>
            <a:endParaRPr lang="es-ES" sz="17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</TotalTime>
  <Words>140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Los Verbos –ER y -IR</vt:lpstr>
      <vt:lpstr>Slide 2</vt:lpstr>
      <vt:lpstr>Los verbos –er </vt:lpstr>
      <vt:lpstr>Otros verbos -er</vt:lpstr>
      <vt:lpstr>Slide 5</vt:lpstr>
      <vt:lpstr>los verbos -ir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Verbos –ER y -IR</dc:title>
  <dc:creator>User</dc:creator>
  <cp:lastModifiedBy>User</cp:lastModifiedBy>
  <cp:revision>9</cp:revision>
  <dcterms:created xsi:type="dcterms:W3CDTF">2009-10-14T16:09:31Z</dcterms:created>
  <dcterms:modified xsi:type="dcterms:W3CDTF">2010-01-25T22:26:41Z</dcterms:modified>
</cp:coreProperties>
</file>