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1/27/2010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r>
              <a:rPr lang="en-US" dirty="0" smtClean="0"/>
              <a:t>:  </a:t>
            </a:r>
            <a:r>
              <a:rPr lang="en-US" dirty="0" err="1" smtClean="0"/>
              <a:t>Tener</a:t>
            </a:r>
            <a:r>
              <a:rPr lang="en-US" dirty="0" smtClean="0"/>
              <a:t> y </a:t>
            </a:r>
            <a:r>
              <a:rPr lang="en-US" dirty="0" err="1" smtClean="0"/>
              <a:t>Venir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Irregular verbs:  To have and to come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espa</a:t>
            </a:r>
            <a:r>
              <a:rPr lang="es-ES" dirty="0" err="1" smtClean="0"/>
              <a:t>ñol</a:t>
            </a:r>
            <a:r>
              <a:rPr lang="es-ES" dirty="0" smtClean="0"/>
              <a:t> hay muchos verbos que son irregulares.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vimos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(El </a:t>
            </a:r>
            <a:r>
              <a:rPr lang="en-US" dirty="0" err="1" smtClean="0"/>
              <a:t>verbo</a:t>
            </a:r>
            <a:r>
              <a:rPr lang="en-US" dirty="0" smtClean="0"/>
              <a:t> “Ser”)</a:t>
            </a:r>
          </a:p>
          <a:p>
            <a:endParaRPr lang="es-ES" dirty="0" smtClean="0"/>
          </a:p>
          <a:p>
            <a:r>
              <a:rPr lang="es-ES" dirty="0" smtClean="0"/>
              <a:t>Por un lado, hay más verbos regulares que irregulares (Eso es bueno)</a:t>
            </a:r>
          </a:p>
          <a:p>
            <a:endParaRPr lang="es-ES" dirty="0" smtClean="0"/>
          </a:p>
          <a:p>
            <a:r>
              <a:rPr lang="es-ES" dirty="0" smtClean="0"/>
              <a:t>Por otro lado, muchos verbos irregulares son también muy comunes.  </a:t>
            </a:r>
            <a:r>
              <a:rPr lang="es-ES" dirty="0" err="1" smtClean="0"/>
              <a:t>i.e.</a:t>
            </a:r>
            <a:r>
              <a:rPr lang="es-ES" dirty="0" smtClean="0"/>
              <a:t> hacer, (</a:t>
            </a:r>
            <a:r>
              <a:rPr lang="es-ES" dirty="0" err="1" smtClean="0"/>
              <a:t>to</a:t>
            </a:r>
            <a:r>
              <a:rPr lang="es-ES" dirty="0" smtClean="0"/>
              <a:t> do),  tener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) ser/estar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)  (Eso es malo)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Tener			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r>
              <a:rPr lang="es-ES" dirty="0" smtClean="0"/>
              <a:t>Yo			</a:t>
            </a:r>
            <a:r>
              <a:rPr lang="es-ES" dirty="0" smtClean="0"/>
              <a:t>tengo		I </a:t>
            </a:r>
            <a:r>
              <a:rPr lang="es-ES" dirty="0" err="1" smtClean="0"/>
              <a:t>have</a:t>
            </a:r>
            <a:endParaRPr lang="es-ES" dirty="0" smtClean="0"/>
          </a:p>
          <a:p>
            <a:r>
              <a:rPr lang="es-ES" dirty="0" smtClean="0"/>
              <a:t>Tú			</a:t>
            </a:r>
            <a:r>
              <a:rPr lang="es-ES" dirty="0" smtClean="0"/>
              <a:t>tienes		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endParaRPr lang="es-ES" dirty="0" smtClean="0"/>
          </a:p>
          <a:p>
            <a:r>
              <a:rPr lang="es-ES" dirty="0" smtClean="0"/>
              <a:t>Él/ella/Ud.		</a:t>
            </a:r>
            <a:r>
              <a:rPr lang="es-ES" dirty="0" smtClean="0"/>
              <a:t>t</a:t>
            </a:r>
            <a:r>
              <a:rPr lang="es-ES" dirty="0" smtClean="0"/>
              <a:t>iene		S/he has,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endParaRPr lang="es-ES" dirty="0" smtClean="0"/>
          </a:p>
          <a:p>
            <a:r>
              <a:rPr lang="es-ES" dirty="0" smtClean="0"/>
              <a:t>Nosotros		</a:t>
            </a:r>
            <a:r>
              <a:rPr lang="es-ES" dirty="0" smtClean="0"/>
              <a:t>tenemos	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endParaRPr lang="es-ES" dirty="0" smtClean="0"/>
          </a:p>
          <a:p>
            <a:r>
              <a:rPr lang="es-ES" dirty="0" smtClean="0"/>
              <a:t>Ellos/ellas/Uds.	</a:t>
            </a:r>
            <a:r>
              <a:rPr lang="es-ES" dirty="0" smtClean="0"/>
              <a:t>t</a:t>
            </a:r>
            <a:r>
              <a:rPr lang="es-ES" dirty="0" smtClean="0"/>
              <a:t>ienen.	</a:t>
            </a:r>
            <a:r>
              <a:rPr lang="es-ES" dirty="0" err="1" smtClean="0"/>
              <a:t>They</a:t>
            </a:r>
            <a:r>
              <a:rPr lang="es-ES" dirty="0" smtClean="0"/>
              <a:t>/</a:t>
            </a:r>
            <a:r>
              <a:rPr lang="es-ES" dirty="0" err="1" smtClean="0"/>
              <a:t>y’all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-</a:t>
            </a:r>
            <a:r>
              <a:rPr lang="es-ES" dirty="0" smtClean="0"/>
              <a:t>¿Tienes mi libro de ciencias?	</a:t>
            </a:r>
            <a:r>
              <a:rPr lang="es-ES" sz="1400" dirty="0" smtClean="0"/>
              <a:t>Do </a:t>
            </a:r>
            <a:r>
              <a:rPr lang="es-ES" sz="1400" dirty="0" err="1" smtClean="0"/>
              <a:t>you</a:t>
            </a:r>
            <a:r>
              <a:rPr lang="es-ES" sz="1400" dirty="0" smtClean="0"/>
              <a:t> </a:t>
            </a:r>
            <a:r>
              <a:rPr lang="es-ES" sz="1400" dirty="0" err="1" smtClean="0"/>
              <a:t>have</a:t>
            </a:r>
            <a:r>
              <a:rPr lang="es-ES" sz="1400" dirty="0" smtClean="0"/>
              <a:t> my </a:t>
            </a:r>
            <a:r>
              <a:rPr lang="es-ES" sz="1400" dirty="0" err="1" smtClean="0"/>
              <a:t>science</a:t>
            </a:r>
            <a:r>
              <a:rPr lang="es-ES" sz="1400" dirty="0" smtClean="0"/>
              <a:t> </a:t>
            </a:r>
            <a:r>
              <a:rPr lang="es-ES" sz="1400" dirty="0" err="1" smtClean="0"/>
              <a:t>book</a:t>
            </a:r>
            <a:r>
              <a:rPr lang="es-ES" sz="1400" dirty="0" smtClean="0"/>
              <a:t>?</a:t>
            </a:r>
            <a:endParaRPr lang="es-ES" sz="1400" dirty="0" smtClean="0"/>
          </a:p>
          <a:p>
            <a:r>
              <a:rPr lang="es-ES" dirty="0" smtClean="0"/>
              <a:t>-Sí, tengo tu libro en mi mochila. </a:t>
            </a:r>
            <a:r>
              <a:rPr lang="es-ES" sz="1400" dirty="0" smtClean="0"/>
              <a:t> Yes, I </a:t>
            </a:r>
            <a:r>
              <a:rPr lang="es-ES" sz="1400" dirty="0" err="1" smtClean="0"/>
              <a:t>have</a:t>
            </a:r>
            <a:r>
              <a:rPr lang="es-ES" sz="1400" dirty="0" smtClean="0"/>
              <a:t> </a:t>
            </a:r>
            <a:r>
              <a:rPr lang="es-ES" sz="1400" dirty="0" err="1" smtClean="0"/>
              <a:t>your</a:t>
            </a:r>
            <a:r>
              <a:rPr lang="es-ES" sz="1400" dirty="0" smtClean="0"/>
              <a:t> </a:t>
            </a:r>
            <a:r>
              <a:rPr lang="es-ES" sz="1400" dirty="0" err="1" smtClean="0"/>
              <a:t>book</a:t>
            </a:r>
            <a:r>
              <a:rPr lang="es-ES" sz="1400" dirty="0" smtClean="0"/>
              <a:t> in my 					   </a:t>
            </a:r>
            <a:r>
              <a:rPr lang="es-ES" sz="1400" dirty="0" err="1" smtClean="0"/>
              <a:t>backpack</a:t>
            </a:r>
            <a:endParaRPr lang="es-ES" sz="1400" dirty="0" smtClean="0"/>
          </a:p>
          <a:p>
            <a:endParaRPr lang="es-ES" sz="1400" dirty="0" smtClean="0"/>
          </a:p>
          <a:p>
            <a:endParaRPr lang="es-ES" sz="1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es-ES" b="1" dirty="0" smtClean="0"/>
              <a:t>Tener </a:t>
            </a:r>
            <a:r>
              <a:rPr lang="es-ES" b="1" dirty="0" smtClean="0"/>
              <a:t>que </a:t>
            </a:r>
            <a:r>
              <a:rPr lang="es-ES" dirty="0" err="1" smtClean="0"/>
              <a:t>means</a:t>
            </a:r>
            <a:r>
              <a:rPr lang="es-ES" dirty="0" smtClean="0"/>
              <a:t> “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” in </a:t>
            </a:r>
            <a:r>
              <a:rPr lang="es-ES" dirty="0" err="1" smtClean="0"/>
              <a:t>Spanish</a:t>
            </a:r>
            <a:r>
              <a:rPr lang="es-ES" dirty="0" smtClean="0"/>
              <a:t>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stronger</a:t>
            </a:r>
            <a:r>
              <a:rPr lang="es-ES" dirty="0" smtClean="0"/>
              <a:t> </a:t>
            </a:r>
            <a:r>
              <a:rPr lang="es-ES" dirty="0" err="1" smtClean="0"/>
              <a:t>then</a:t>
            </a:r>
            <a:r>
              <a:rPr lang="es-ES" dirty="0" smtClean="0"/>
              <a:t> “deber”.</a:t>
            </a:r>
            <a:endParaRPr lang="es-ES" dirty="0" smtClean="0"/>
          </a:p>
          <a:p>
            <a:endParaRPr lang="es-ES" b="1" dirty="0" smtClean="0"/>
          </a:p>
          <a:p>
            <a:r>
              <a:rPr lang="es-ES" dirty="0" smtClean="0"/>
              <a:t>Debo estudiar esta noche.</a:t>
            </a:r>
          </a:p>
          <a:p>
            <a:r>
              <a:rPr lang="es-ES" i="1" dirty="0" smtClean="0"/>
              <a:t>I </a:t>
            </a:r>
            <a:r>
              <a:rPr lang="es-ES" i="1" dirty="0" err="1" smtClean="0"/>
              <a:t>should</a:t>
            </a:r>
            <a:r>
              <a:rPr lang="es-ES" i="1" dirty="0" smtClean="0"/>
              <a:t> </a:t>
            </a:r>
            <a:r>
              <a:rPr lang="es-ES" i="1" dirty="0" err="1" smtClean="0"/>
              <a:t>study</a:t>
            </a:r>
            <a:r>
              <a:rPr lang="es-ES" i="1" dirty="0" smtClean="0"/>
              <a:t> </a:t>
            </a:r>
            <a:r>
              <a:rPr lang="es-ES" i="1" dirty="0" err="1" smtClean="0"/>
              <a:t>tonight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Tengo que trabajar hoy por la tarde.</a:t>
            </a:r>
          </a:p>
          <a:p>
            <a:r>
              <a:rPr lang="es-ES" i="1" dirty="0" smtClean="0"/>
              <a:t>I </a:t>
            </a:r>
            <a:r>
              <a:rPr lang="es-ES" i="1" dirty="0" err="1" smtClean="0"/>
              <a:t>have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work</a:t>
            </a:r>
            <a:r>
              <a:rPr lang="es-ES" i="1" dirty="0" smtClean="0"/>
              <a:t> </a:t>
            </a:r>
            <a:r>
              <a:rPr lang="es-ES" i="1" dirty="0" err="1" smtClean="0"/>
              <a:t>this</a:t>
            </a:r>
            <a:r>
              <a:rPr lang="es-ES" i="1" dirty="0" smtClean="0"/>
              <a:t> </a:t>
            </a:r>
            <a:r>
              <a:rPr lang="es-ES" i="1" dirty="0" err="1" smtClean="0"/>
              <a:t>afternoon</a:t>
            </a:r>
            <a:r>
              <a:rPr lang="es-ES" i="1" dirty="0" smtClean="0"/>
              <a:t>.  </a:t>
            </a:r>
          </a:p>
          <a:p>
            <a:endParaRPr lang="es-ES" i="1" dirty="0" smtClean="0"/>
          </a:p>
          <a:p>
            <a:r>
              <a:rPr lang="es-ES" dirty="0" smtClean="0"/>
              <a:t>“Tener que” and “deber” are </a:t>
            </a:r>
            <a:r>
              <a:rPr lang="es-ES" dirty="0" err="1" smtClean="0"/>
              <a:t>always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unconjugated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i="1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Venir		(</a:t>
            </a:r>
            <a:r>
              <a:rPr lang="es-ES" dirty="0" err="1" smtClean="0"/>
              <a:t>To</a:t>
            </a:r>
            <a:r>
              <a:rPr lang="es-ES" dirty="0" smtClean="0"/>
              <a:t> come)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Yo		</a:t>
            </a:r>
            <a:r>
              <a:rPr lang="es-ES" dirty="0" smtClean="0"/>
              <a:t>	vengo		I come</a:t>
            </a:r>
            <a:endParaRPr lang="es-ES" dirty="0" smtClean="0"/>
          </a:p>
          <a:p>
            <a:r>
              <a:rPr lang="es-ES" dirty="0" smtClean="0"/>
              <a:t>Tú		</a:t>
            </a:r>
            <a:r>
              <a:rPr lang="es-ES" dirty="0" smtClean="0"/>
              <a:t>	vienes		</a:t>
            </a:r>
            <a:r>
              <a:rPr lang="es-ES" dirty="0" err="1" smtClean="0"/>
              <a:t>y</a:t>
            </a:r>
            <a:r>
              <a:rPr lang="es-ES" dirty="0" err="1" smtClean="0"/>
              <a:t>ou</a:t>
            </a:r>
            <a:r>
              <a:rPr lang="es-ES" dirty="0" smtClean="0"/>
              <a:t> come</a:t>
            </a:r>
            <a:endParaRPr lang="es-ES" dirty="0" smtClean="0"/>
          </a:p>
          <a:p>
            <a:r>
              <a:rPr lang="es-ES" dirty="0" smtClean="0"/>
              <a:t>Él/ella/Ud.	</a:t>
            </a:r>
            <a:r>
              <a:rPr lang="es-ES" dirty="0" smtClean="0"/>
              <a:t>	</a:t>
            </a:r>
            <a:r>
              <a:rPr lang="es-ES" dirty="0" smtClean="0"/>
              <a:t>v</a:t>
            </a:r>
            <a:r>
              <a:rPr lang="es-ES" dirty="0" smtClean="0"/>
              <a:t>iene		S/he comes, </a:t>
            </a:r>
            <a:r>
              <a:rPr lang="es-ES" dirty="0" err="1" smtClean="0"/>
              <a:t>y</a:t>
            </a:r>
            <a:r>
              <a:rPr lang="es-ES" dirty="0" err="1" smtClean="0"/>
              <a:t>ou</a:t>
            </a:r>
            <a:r>
              <a:rPr lang="es-ES" dirty="0" smtClean="0"/>
              <a:t> 					come</a:t>
            </a:r>
            <a:endParaRPr lang="es-ES" dirty="0" smtClean="0"/>
          </a:p>
          <a:p>
            <a:r>
              <a:rPr lang="es-ES" dirty="0" smtClean="0"/>
              <a:t>Nosotros		</a:t>
            </a:r>
            <a:r>
              <a:rPr lang="es-ES" dirty="0" smtClean="0"/>
              <a:t>venimos	</a:t>
            </a:r>
            <a:r>
              <a:rPr lang="es-ES" dirty="0" err="1" smtClean="0"/>
              <a:t>we</a:t>
            </a:r>
            <a:r>
              <a:rPr lang="es-ES" dirty="0" smtClean="0"/>
              <a:t> come</a:t>
            </a:r>
            <a:endParaRPr lang="es-ES" dirty="0" smtClean="0"/>
          </a:p>
          <a:p>
            <a:r>
              <a:rPr lang="es-ES" dirty="0" smtClean="0"/>
              <a:t>Ellos/ellas/Uds.	</a:t>
            </a:r>
            <a:r>
              <a:rPr lang="es-ES" dirty="0" smtClean="0"/>
              <a:t>Vienen	</a:t>
            </a:r>
            <a:r>
              <a:rPr lang="es-ES" dirty="0" err="1" smtClean="0"/>
              <a:t>They</a:t>
            </a:r>
            <a:r>
              <a:rPr lang="es-ES" dirty="0" smtClean="0"/>
              <a:t>/</a:t>
            </a:r>
            <a:r>
              <a:rPr lang="es-ES" dirty="0" err="1" smtClean="0"/>
              <a:t>y´all</a:t>
            </a:r>
            <a:r>
              <a:rPr lang="es-ES" dirty="0" smtClean="0"/>
              <a:t> come.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“Vengo de todas partes y hacia todas partes voy”  </a:t>
            </a:r>
            <a:r>
              <a:rPr lang="es-ES" dirty="0" smtClean="0"/>
              <a:t>José </a:t>
            </a:r>
            <a:r>
              <a:rPr lang="es-ES" dirty="0" smtClean="0"/>
              <a:t>Martí, Cuba 1898 </a:t>
            </a:r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¿De dónde vienes?</a:t>
            </a:r>
          </a:p>
          <a:p>
            <a:r>
              <a:rPr lang="es-ES" dirty="0" smtClean="0"/>
              <a:t>Vengo de España.  Soy de Madrid.</a:t>
            </a:r>
          </a:p>
          <a:p>
            <a:endParaRPr lang="es-ES" i="1" dirty="0" smtClean="0"/>
          </a:p>
          <a:p>
            <a:r>
              <a:rPr lang="es-ES" i="1" dirty="0" err="1" smtClean="0"/>
              <a:t>Where</a:t>
            </a:r>
            <a:r>
              <a:rPr lang="es-ES" i="1" dirty="0" smtClean="0"/>
              <a:t> </a:t>
            </a:r>
            <a:r>
              <a:rPr lang="es-ES" i="1" dirty="0" smtClean="0"/>
              <a:t>do </a:t>
            </a:r>
            <a:r>
              <a:rPr lang="es-ES" i="1" dirty="0" err="1" smtClean="0"/>
              <a:t>you</a:t>
            </a:r>
            <a:r>
              <a:rPr lang="es-ES" i="1" dirty="0" smtClean="0"/>
              <a:t> come </a:t>
            </a:r>
            <a:r>
              <a:rPr lang="es-ES" i="1" dirty="0" err="1" smtClean="0"/>
              <a:t>from</a:t>
            </a:r>
            <a:r>
              <a:rPr lang="es-ES" i="1" dirty="0" smtClean="0"/>
              <a:t>?</a:t>
            </a:r>
          </a:p>
          <a:p>
            <a:r>
              <a:rPr lang="es-ES" i="1" dirty="0" smtClean="0"/>
              <a:t>I come </a:t>
            </a:r>
            <a:r>
              <a:rPr lang="es-ES" i="1" dirty="0" err="1" smtClean="0"/>
              <a:t>from</a:t>
            </a:r>
            <a:r>
              <a:rPr lang="es-ES" i="1" dirty="0" smtClean="0"/>
              <a:t> </a:t>
            </a:r>
            <a:r>
              <a:rPr lang="es-ES" i="1" dirty="0" err="1" smtClean="0"/>
              <a:t>Spain</a:t>
            </a:r>
            <a:r>
              <a:rPr lang="es-ES" i="1" dirty="0" smtClean="0"/>
              <a:t>.  </a:t>
            </a:r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Madrid</a:t>
            </a:r>
          </a:p>
          <a:p>
            <a:endParaRPr lang="es-ES" dirty="0" smtClean="0"/>
          </a:p>
          <a:p>
            <a:r>
              <a:rPr lang="es-ES" dirty="0" smtClean="0"/>
              <a:t>¿A qué hora vienen Uds. a la universidad hoy?</a:t>
            </a:r>
          </a:p>
          <a:p>
            <a:r>
              <a:rPr lang="es-ES" dirty="0" smtClean="0"/>
              <a:t>Venimos a las ocho de la mañana.   </a:t>
            </a:r>
          </a:p>
          <a:p>
            <a:endParaRPr lang="es-ES" i="1" dirty="0" smtClean="0"/>
          </a:p>
          <a:p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smtClean="0"/>
              <a:t>time 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coming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University</a:t>
            </a:r>
            <a:r>
              <a:rPr lang="es-ES" i="1" dirty="0" smtClean="0"/>
              <a:t> </a:t>
            </a:r>
            <a:r>
              <a:rPr lang="es-ES" i="1" dirty="0" err="1" smtClean="0"/>
              <a:t>today</a:t>
            </a:r>
            <a:r>
              <a:rPr lang="es-ES" i="1" dirty="0" smtClean="0"/>
              <a:t>.</a:t>
            </a:r>
          </a:p>
          <a:p>
            <a:r>
              <a:rPr lang="es-ES" i="1" dirty="0" err="1" smtClean="0"/>
              <a:t>We´re</a:t>
            </a:r>
            <a:r>
              <a:rPr lang="es-ES" i="1" dirty="0" smtClean="0"/>
              <a:t> </a:t>
            </a:r>
            <a:r>
              <a:rPr lang="es-ES" i="1" dirty="0" err="1" smtClean="0"/>
              <a:t>coming</a:t>
            </a:r>
            <a:r>
              <a:rPr lang="es-ES" i="1" dirty="0" smtClean="0"/>
              <a:t> at </a:t>
            </a:r>
            <a:r>
              <a:rPr lang="es-ES" i="1" dirty="0" err="1" smtClean="0"/>
              <a:t>eight</a:t>
            </a:r>
            <a:r>
              <a:rPr lang="es-ES" i="1" dirty="0" smtClean="0"/>
              <a:t> am.  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</TotalTime>
  <Words>212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Verbos irregulares:  Tener y Venir</vt:lpstr>
      <vt:lpstr>Los verbos irregulares</vt:lpstr>
      <vt:lpstr>Tener   (To have)</vt:lpstr>
      <vt:lpstr>Slide 4</vt:lpstr>
      <vt:lpstr>Venir  (To come)</vt:lpstr>
      <vt:lpstr>Ejemplos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Verbos irregulares:  Tener y Venir</dc:title>
  <dc:creator>User</dc:creator>
  <cp:lastModifiedBy>User</cp:lastModifiedBy>
  <cp:revision>5</cp:revision>
  <dcterms:created xsi:type="dcterms:W3CDTF">2009-10-16T04:10:42Z</dcterms:created>
  <dcterms:modified xsi:type="dcterms:W3CDTF">2010-01-27T22:04:00Z</dcterms:modified>
</cp:coreProperties>
</file>