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5/8/2011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estaciones</a:t>
            </a:r>
            <a:r>
              <a:rPr lang="en-US" dirty="0" smtClean="0"/>
              <a:t> del a</a:t>
            </a:r>
            <a:r>
              <a:rPr lang="es-ES" dirty="0" err="1" smtClean="0"/>
              <a:t>ño</a:t>
            </a:r>
            <a:r>
              <a:rPr lang="es-ES" dirty="0" smtClean="0"/>
              <a:t> y los meses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Seasons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and </a:t>
            </a:r>
            <a:r>
              <a:rPr lang="es-ES" dirty="0" err="1" smtClean="0"/>
              <a:t>months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INVIERNO			WINTER </a:t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DICIEMBRE			DECEMBER</a:t>
            </a:r>
          </a:p>
          <a:p>
            <a:r>
              <a:rPr lang="es-ES" dirty="0" smtClean="0"/>
              <a:t>ENERO, 				JANUARY</a:t>
            </a:r>
          </a:p>
          <a:p>
            <a:r>
              <a:rPr lang="es-ES" dirty="0" smtClean="0"/>
              <a:t>FEBRERO				FEBRUARY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7" name="Picture 6" descr="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429000"/>
            <a:ext cx="6781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PRIMAVERA	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MARZO			MARCH</a:t>
            </a:r>
          </a:p>
          <a:p>
            <a:r>
              <a:rPr lang="es-ES" dirty="0" smtClean="0"/>
              <a:t>ABRIL			APRIL</a:t>
            </a:r>
          </a:p>
          <a:p>
            <a:r>
              <a:rPr lang="es-ES" dirty="0" smtClean="0"/>
              <a:t>MAYO			MAY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montreal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7086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VERANO		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JUNIO			JUNE</a:t>
            </a:r>
          </a:p>
          <a:p>
            <a:r>
              <a:rPr lang="es-ES" dirty="0" smtClean="0"/>
              <a:t>JULIO			JULY		</a:t>
            </a:r>
          </a:p>
          <a:p>
            <a:r>
              <a:rPr lang="es-ES" dirty="0" smtClean="0"/>
              <a:t>AGOSTO			AUGUST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montreal 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24200"/>
            <a:ext cx="7696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OTOÑO		AUTUMN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SEPTIEMBRE		SEPTEMBER</a:t>
            </a:r>
          </a:p>
          <a:p>
            <a:r>
              <a:rPr lang="es-ES" dirty="0" smtClean="0"/>
              <a:t>OCTUBRE			OCTOBER</a:t>
            </a:r>
          </a:p>
          <a:p>
            <a:r>
              <a:rPr lang="es-ES" dirty="0" smtClean="0"/>
              <a:t>NOVIEMBRE		NOVEMBER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autumnv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0"/>
            <a:ext cx="7620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VOCABULARIO RELACIONADO</a:t>
            </a:r>
            <a:br>
              <a:rPr lang="es-ES" dirty="0" smtClean="0"/>
            </a:br>
            <a:r>
              <a:rPr lang="es-ES" sz="1100" dirty="0" smtClean="0"/>
              <a:t>RELATED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say</a:t>
            </a:r>
            <a:endParaRPr lang="es-ES" dirty="0" smtClean="0"/>
          </a:p>
          <a:p>
            <a:r>
              <a:rPr lang="es-ES" dirty="0" smtClean="0"/>
              <a:t>¿Qué fecha es hoy?	</a:t>
            </a:r>
          </a:p>
          <a:p>
            <a:r>
              <a:rPr lang="es-ES" sz="1600" dirty="0" err="1" smtClean="0"/>
              <a:t>What´s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date </a:t>
            </a:r>
            <a:r>
              <a:rPr lang="es-ES" sz="1600" dirty="0" err="1" smtClean="0"/>
              <a:t>today</a:t>
            </a:r>
            <a:r>
              <a:rPr lang="es-ES" sz="1600" dirty="0" smtClean="0"/>
              <a:t>?</a:t>
            </a:r>
          </a:p>
          <a:p>
            <a:endParaRPr lang="es-ES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giving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begin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</a:t>
            </a:r>
            <a:r>
              <a:rPr lang="es-ES" dirty="0" smtClean="0"/>
              <a:t> “hoy es el…”</a:t>
            </a:r>
          </a:p>
          <a:p>
            <a:r>
              <a:rPr lang="es-ES" dirty="0" smtClean="0"/>
              <a:t>Hoy es el 16 (</a:t>
            </a:r>
            <a:r>
              <a:rPr lang="es-ES" dirty="0" err="1" smtClean="0"/>
              <a:t>diéciseis</a:t>
            </a:r>
            <a:r>
              <a:rPr lang="es-ES" dirty="0" smtClean="0"/>
              <a:t>) de septiembre</a:t>
            </a:r>
            <a:endParaRPr lang="es-ES" sz="1200" dirty="0" smtClean="0"/>
          </a:p>
          <a:p>
            <a:r>
              <a:rPr lang="es-ES" sz="1600" dirty="0" err="1" smtClean="0"/>
              <a:t>Today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16th of </a:t>
            </a:r>
            <a:r>
              <a:rPr lang="es-ES" sz="1600" dirty="0" err="1" smtClean="0"/>
              <a:t>Septembe</a:t>
            </a:r>
            <a:r>
              <a:rPr lang="es-ES" sz="1200" dirty="0" err="1" smtClean="0"/>
              <a:t>r</a:t>
            </a:r>
            <a:r>
              <a:rPr lang="es-ES" sz="1200" dirty="0" smtClean="0"/>
              <a:t>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Begin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, </a:t>
            </a:r>
            <a:r>
              <a:rPr lang="es-ES" dirty="0" err="1" smtClean="0"/>
              <a:t>followed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preposition</a:t>
            </a:r>
            <a:r>
              <a:rPr lang="es-ES" dirty="0" smtClean="0"/>
              <a:t> “de” and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month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month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described</a:t>
            </a:r>
            <a:r>
              <a:rPr lang="es-ES" dirty="0" smtClean="0"/>
              <a:t> as “El primero”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DÍA Y LA FECHA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. </a:t>
            </a:r>
            <a:r>
              <a:rPr lang="es-ES" dirty="0" err="1" smtClean="0"/>
              <a:t>articles</a:t>
            </a:r>
            <a:r>
              <a:rPr lang="es-ES" dirty="0" smtClean="0"/>
              <a:t> “el” and “los”  are </a:t>
            </a:r>
            <a:r>
              <a:rPr lang="es-ES" dirty="0" err="1" smtClean="0"/>
              <a:t>used</a:t>
            </a:r>
            <a:r>
              <a:rPr lang="es-ES" dirty="0" smtClean="0"/>
              <a:t> in place of “</a:t>
            </a:r>
            <a:r>
              <a:rPr lang="es-ES" dirty="0" err="1" smtClean="0"/>
              <a:t>on</a:t>
            </a:r>
            <a:r>
              <a:rPr lang="es-ES" dirty="0" smtClean="0"/>
              <a:t>”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describing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r>
              <a:rPr lang="es-ES" dirty="0" smtClean="0"/>
              <a:t> </a:t>
            </a:r>
            <a:r>
              <a:rPr lang="es-ES" dirty="0" err="1" smtClean="0"/>
              <a:t>occurs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“hoy”.</a:t>
            </a:r>
          </a:p>
          <a:p>
            <a:r>
              <a:rPr lang="es-ES" dirty="0" smtClean="0"/>
              <a:t>Hoy es miércoles</a:t>
            </a:r>
          </a:p>
          <a:p>
            <a:r>
              <a:rPr lang="es-ES" dirty="0" smtClean="0"/>
              <a:t>Mi clase de Francés es el lunes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describing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 </a:t>
            </a:r>
            <a:r>
              <a:rPr lang="es-ES" dirty="0" err="1" smtClean="0"/>
              <a:t>alone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article</a:t>
            </a:r>
            <a:r>
              <a:rPr lang="es-ES" dirty="0" smtClean="0"/>
              <a:t> “el” comes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endParaRPr lang="es-ES" dirty="0" smtClean="0"/>
          </a:p>
          <a:p>
            <a:r>
              <a:rPr lang="es-ES" dirty="0" smtClean="0"/>
              <a:t>Hoy es el 16 de septiembre.</a:t>
            </a:r>
          </a:p>
          <a:p>
            <a:endParaRPr lang="es-ES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and date are </a:t>
            </a:r>
            <a:r>
              <a:rPr lang="es-ES" dirty="0" err="1" smtClean="0"/>
              <a:t>expressed</a:t>
            </a:r>
            <a:r>
              <a:rPr lang="es-ES" dirty="0" smtClean="0"/>
              <a:t>, no </a:t>
            </a:r>
            <a:r>
              <a:rPr lang="es-ES" dirty="0" err="1" smtClean="0"/>
              <a:t>article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endParaRPr lang="es-ES" dirty="0" smtClean="0"/>
          </a:p>
          <a:p>
            <a:r>
              <a:rPr lang="es-ES" dirty="0" smtClean="0"/>
              <a:t>Hoy es miércoles 16 de septiembre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de práctica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Qué fecha y estación es:</a:t>
            </a:r>
          </a:p>
          <a:p>
            <a:endParaRPr lang="es-ES" dirty="0" smtClean="0"/>
          </a:p>
          <a:p>
            <a:r>
              <a:rPr lang="es-ES" dirty="0" smtClean="0"/>
              <a:t>El año nuevo</a:t>
            </a:r>
          </a:p>
          <a:p>
            <a:r>
              <a:rPr lang="es-ES" dirty="0" smtClean="0"/>
              <a:t>La navidad</a:t>
            </a:r>
          </a:p>
          <a:p>
            <a:r>
              <a:rPr lang="es-ES" dirty="0" smtClean="0"/>
              <a:t>El día de Canadá</a:t>
            </a:r>
          </a:p>
          <a:p>
            <a:r>
              <a:rPr lang="es-ES" dirty="0" smtClean="0"/>
              <a:t>El día de independencia de México (09/16)</a:t>
            </a:r>
          </a:p>
          <a:p>
            <a:r>
              <a:rPr lang="es-ES" dirty="0" smtClean="0"/>
              <a:t>El día de acción de gracias este año (En Canadá)</a:t>
            </a:r>
          </a:p>
          <a:p>
            <a:r>
              <a:rPr lang="es-ES" dirty="0" smtClean="0"/>
              <a:t>El día de los enamorados/día de San Valentín</a:t>
            </a:r>
          </a:p>
          <a:p>
            <a:r>
              <a:rPr lang="es-ES" dirty="0" smtClean="0"/>
              <a:t>El día de San Patricio</a:t>
            </a:r>
          </a:p>
          <a:p>
            <a:r>
              <a:rPr lang="es-ES" dirty="0" smtClean="0"/>
              <a:t>Tu cumpleaños</a:t>
            </a:r>
          </a:p>
          <a:p>
            <a:r>
              <a:rPr lang="es-ES" dirty="0" smtClean="0"/>
              <a:t>El cumpleaños de tu mejor amigo.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Practica en 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pairs</a:t>
            </a:r>
            <a:r>
              <a:rPr lang="es-ES" dirty="0" smtClean="0"/>
              <a:t>, </a:t>
            </a:r>
            <a:r>
              <a:rPr lang="es-ES" dirty="0" err="1" smtClean="0"/>
              <a:t>please</a:t>
            </a:r>
            <a:r>
              <a:rPr lang="es-ES" dirty="0" smtClean="0"/>
              <a:t> do Práctica A, B and C </a:t>
            </a:r>
            <a:r>
              <a:rPr lang="es-ES" dirty="0" err="1" smtClean="0"/>
              <a:t>on</a:t>
            </a:r>
            <a:r>
              <a:rPr lang="es-ES" dirty="0" smtClean="0"/>
              <a:t> page </a:t>
            </a:r>
            <a:r>
              <a:rPr lang="es-ES" dirty="0" smtClean="0"/>
              <a:t>20</a:t>
            </a:r>
            <a:r>
              <a:rPr lang="es-ES" dirty="0" smtClean="0"/>
              <a:t> </a:t>
            </a:r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206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Las estaciones del año y los meses</vt:lpstr>
      <vt:lpstr>EL INVIERNO   WINTER  </vt:lpstr>
      <vt:lpstr>LA PRIMAVERA SPRING</vt:lpstr>
      <vt:lpstr>EL VERANO  SUMMER</vt:lpstr>
      <vt:lpstr>EL OTOÑO  AUTUMN</vt:lpstr>
      <vt:lpstr>VOCABULARIO RELACIONADO RELATED VOCABULARY</vt:lpstr>
      <vt:lpstr>EL DÍA Y LA FECHA</vt:lpstr>
      <vt:lpstr>Preguntas de práctica</vt:lpstr>
      <vt:lpstr>Practica en Pares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estaciones del año y los meses</dc:title>
  <dc:creator>User</dc:creator>
  <cp:lastModifiedBy>Barbara Fraser</cp:lastModifiedBy>
  <cp:revision>6</cp:revision>
  <dcterms:created xsi:type="dcterms:W3CDTF">2009-09-16T16:06:35Z</dcterms:created>
  <dcterms:modified xsi:type="dcterms:W3CDTF">2011-05-09T01:55:50Z</dcterms:modified>
</cp:coreProperties>
</file>