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5/8/2011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5/8/2011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5/8/2011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5/8/2011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5/8/2011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5/8/2011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Números, colores y días de la semana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Numbers</a:t>
            </a:r>
            <a:r>
              <a:rPr lang="es-ES" dirty="0" smtClean="0"/>
              <a:t>, </a:t>
            </a:r>
            <a:r>
              <a:rPr lang="es-ES" dirty="0" err="1" smtClean="0"/>
              <a:t>Colours</a:t>
            </a:r>
            <a:r>
              <a:rPr lang="es-ES" dirty="0" smtClean="0"/>
              <a:t> and </a:t>
            </a:r>
            <a:r>
              <a:rPr lang="es-ES" dirty="0" err="1" smtClean="0"/>
              <a:t>Days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Week</a:t>
            </a:r>
            <a:r>
              <a:rPr lang="es-ES" dirty="0" smtClean="0"/>
              <a:t>,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Números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0  Cero		11  Once	21   Veintiuno</a:t>
            </a:r>
          </a:p>
          <a:p>
            <a:r>
              <a:rPr lang="es-ES" dirty="0" smtClean="0"/>
              <a:t>1  Uno		12  Doce	22   </a:t>
            </a:r>
            <a:r>
              <a:rPr lang="es-ES" dirty="0" err="1" smtClean="0"/>
              <a:t>Veintidos</a:t>
            </a:r>
            <a:endParaRPr lang="es-ES" dirty="0" smtClean="0"/>
          </a:p>
          <a:p>
            <a:r>
              <a:rPr lang="es-ES" dirty="0" smtClean="0"/>
              <a:t>2  Dos		13  Trece		23	</a:t>
            </a:r>
          </a:p>
          <a:p>
            <a:r>
              <a:rPr lang="es-ES" dirty="0" smtClean="0"/>
              <a:t>3.</a:t>
            </a:r>
            <a:r>
              <a:rPr lang="en-US" dirty="0" smtClean="0"/>
              <a:t> </a:t>
            </a:r>
            <a:r>
              <a:rPr lang="en-US" dirty="0" err="1" smtClean="0"/>
              <a:t>Tres</a:t>
            </a:r>
            <a:r>
              <a:rPr lang="en-US" dirty="0" smtClean="0"/>
              <a:t>		14  </a:t>
            </a:r>
            <a:r>
              <a:rPr lang="en-US" dirty="0" err="1" smtClean="0"/>
              <a:t>Catorce</a:t>
            </a:r>
            <a:r>
              <a:rPr lang="en-US" dirty="0" smtClean="0"/>
              <a:t>		24</a:t>
            </a:r>
          </a:p>
          <a:p>
            <a:r>
              <a:rPr lang="es-ES" dirty="0" smtClean="0"/>
              <a:t>4. Cuatro		15  Quince		25</a:t>
            </a:r>
          </a:p>
          <a:p>
            <a:r>
              <a:rPr lang="es-ES" dirty="0" smtClean="0"/>
              <a:t>5. Cinco		16  </a:t>
            </a:r>
            <a:r>
              <a:rPr lang="es-ES" dirty="0" err="1" smtClean="0"/>
              <a:t>Diéciseis</a:t>
            </a:r>
            <a:r>
              <a:rPr lang="es-ES" dirty="0" smtClean="0"/>
              <a:t>		26</a:t>
            </a:r>
          </a:p>
          <a:p>
            <a:r>
              <a:rPr lang="es-ES" dirty="0" smtClean="0"/>
              <a:t>6. Seis		17  Diecisiete  	27 </a:t>
            </a:r>
          </a:p>
          <a:p>
            <a:r>
              <a:rPr lang="es-ES" dirty="0" smtClean="0"/>
              <a:t>7. Siete		18  Dieciocho  	28</a:t>
            </a:r>
          </a:p>
          <a:p>
            <a:r>
              <a:rPr lang="es-ES" dirty="0" smtClean="0"/>
              <a:t>8. Ocho		19  Diecinueve	29</a:t>
            </a:r>
          </a:p>
          <a:p>
            <a:r>
              <a:rPr lang="es-ES" dirty="0" smtClean="0"/>
              <a:t>9  Nueve		20  Veinte		30 Treinta</a:t>
            </a:r>
          </a:p>
          <a:p>
            <a:r>
              <a:rPr lang="es-ES" dirty="0" smtClean="0"/>
              <a:t>10 Diez		21  </a:t>
            </a:r>
            <a:r>
              <a:rPr lang="es-ES" dirty="0" err="1" smtClean="0"/>
              <a:t>Ventiuno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Práctica: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Pienso en un número entre uno y 30…</a:t>
            </a:r>
          </a:p>
          <a:p>
            <a:pPr>
              <a:buNone/>
            </a:pPr>
            <a:r>
              <a:rPr lang="es-ES" dirty="0" smtClean="0"/>
              <a:t>Lo puedes adivinar?</a:t>
            </a:r>
          </a:p>
          <a:p>
            <a:pPr>
              <a:buNone/>
            </a:pPr>
            <a:r>
              <a:rPr lang="es-ES" sz="1100" dirty="0" smtClean="0"/>
              <a:t>´m </a:t>
            </a:r>
            <a:r>
              <a:rPr lang="es-ES" sz="1100" dirty="0" err="1" smtClean="0"/>
              <a:t>thinking</a:t>
            </a:r>
            <a:r>
              <a:rPr lang="es-ES" sz="1100" dirty="0" smtClean="0"/>
              <a:t> of a </a:t>
            </a:r>
            <a:r>
              <a:rPr lang="es-ES" sz="1100" dirty="0" err="1" smtClean="0"/>
              <a:t>number</a:t>
            </a:r>
            <a:r>
              <a:rPr lang="es-ES" sz="1100" dirty="0" smtClean="0"/>
              <a:t> </a:t>
            </a:r>
            <a:r>
              <a:rPr lang="es-ES" sz="1100" dirty="0" err="1" smtClean="0"/>
              <a:t>between</a:t>
            </a:r>
            <a:r>
              <a:rPr lang="es-ES" sz="1100" dirty="0" smtClean="0"/>
              <a:t> 1 and 30, can </a:t>
            </a:r>
            <a:r>
              <a:rPr lang="es-ES" sz="1100" dirty="0" err="1" smtClean="0"/>
              <a:t>you</a:t>
            </a:r>
            <a:r>
              <a:rPr lang="es-ES" sz="1100" dirty="0" smtClean="0"/>
              <a:t> </a:t>
            </a:r>
            <a:r>
              <a:rPr lang="es-ES" sz="1100" dirty="0" err="1" smtClean="0"/>
              <a:t>guess</a:t>
            </a:r>
            <a:r>
              <a:rPr lang="es-ES" sz="1100" dirty="0" smtClean="0"/>
              <a:t> </a:t>
            </a:r>
            <a:r>
              <a:rPr lang="es-ES" sz="1100" dirty="0" err="1" smtClean="0"/>
              <a:t>what</a:t>
            </a:r>
            <a:r>
              <a:rPr lang="es-ES" sz="1100" dirty="0" smtClean="0"/>
              <a:t> </a:t>
            </a:r>
            <a:r>
              <a:rPr lang="es-ES" sz="1100" dirty="0" err="1" smtClean="0"/>
              <a:t>it</a:t>
            </a:r>
            <a:r>
              <a:rPr lang="es-ES" sz="1100" dirty="0" smtClean="0"/>
              <a:t> </a:t>
            </a:r>
            <a:r>
              <a:rPr lang="es-ES" sz="1100" dirty="0" err="1" smtClean="0"/>
              <a:t>is</a:t>
            </a:r>
            <a:r>
              <a:rPr lang="es-ES" sz="1100" dirty="0" smtClean="0"/>
              <a:t>?</a:t>
            </a:r>
          </a:p>
          <a:p>
            <a:pPr>
              <a:buNone/>
            </a:pPr>
            <a:endParaRPr lang="es-ES" sz="1100" dirty="0" smtClean="0"/>
          </a:p>
          <a:p>
            <a:pPr>
              <a:buNone/>
            </a:pPr>
            <a:r>
              <a:rPr lang="es-ES" dirty="0" smtClean="0"/>
              <a:t>-¿Es ¨uno¨? </a:t>
            </a:r>
          </a:p>
          <a:p>
            <a:pPr>
              <a:buNone/>
            </a:pPr>
            <a:r>
              <a:rPr lang="es-ES" dirty="0" smtClean="0"/>
              <a:t>-No,</a:t>
            </a:r>
          </a:p>
          <a:p>
            <a:pPr>
              <a:buNone/>
            </a:pPr>
            <a:r>
              <a:rPr lang="es-ES" dirty="0" smtClean="0"/>
              <a:t>¿Es dos?</a:t>
            </a:r>
          </a:p>
          <a:p>
            <a:pPr>
              <a:buNone/>
            </a:pPr>
            <a:r>
              <a:rPr lang="es-ES" dirty="0" smtClean="0"/>
              <a:t>-No…. </a:t>
            </a:r>
          </a:p>
          <a:p>
            <a:pPr>
              <a:buNone/>
            </a:pPr>
            <a:endParaRPr lang="es-ES" sz="1200" dirty="0" smtClean="0"/>
          </a:p>
          <a:p>
            <a:pPr>
              <a:buNone/>
            </a:pPr>
            <a:r>
              <a:rPr lang="es-ES" dirty="0" smtClean="0"/>
              <a:t>In </a:t>
            </a:r>
            <a:r>
              <a:rPr lang="es-ES" dirty="0" err="1" smtClean="0"/>
              <a:t>pairs</a:t>
            </a:r>
            <a:r>
              <a:rPr lang="es-ES" dirty="0" smtClean="0"/>
              <a:t> </a:t>
            </a:r>
            <a:r>
              <a:rPr lang="es-ES" dirty="0" err="1" smtClean="0"/>
              <a:t>practice</a:t>
            </a:r>
            <a:r>
              <a:rPr lang="es-ES" dirty="0" smtClean="0"/>
              <a:t> </a:t>
            </a:r>
            <a:r>
              <a:rPr lang="es-ES" dirty="0" err="1" smtClean="0"/>
              <a:t>guessing</a:t>
            </a:r>
            <a:r>
              <a:rPr lang="es-ES" dirty="0" smtClean="0"/>
              <a:t> </a:t>
            </a:r>
            <a:r>
              <a:rPr lang="es-ES" dirty="0" err="1" smtClean="0"/>
              <a:t>each</a:t>
            </a:r>
            <a:r>
              <a:rPr lang="es-ES" dirty="0" smtClean="0"/>
              <a:t> </a:t>
            </a:r>
            <a:r>
              <a:rPr lang="es-ES" dirty="0" err="1" smtClean="0"/>
              <a:t>other´s</a:t>
            </a:r>
            <a:r>
              <a:rPr lang="es-ES" dirty="0" smtClean="0"/>
              <a:t> </a:t>
            </a:r>
            <a:r>
              <a:rPr lang="es-ES" dirty="0" err="1" smtClean="0"/>
              <a:t>numbers</a:t>
            </a:r>
            <a:r>
              <a:rPr lang="es-ES" dirty="0" smtClean="0"/>
              <a:t> </a:t>
            </a:r>
            <a:r>
              <a:rPr lang="es-ES" dirty="0" err="1" smtClean="0"/>
              <a:t>using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phrases</a:t>
            </a:r>
            <a:r>
              <a:rPr lang="es-ES" dirty="0" smtClean="0"/>
              <a:t> </a:t>
            </a:r>
            <a:r>
              <a:rPr lang="es-ES" dirty="0" err="1" smtClean="0"/>
              <a:t>above</a:t>
            </a:r>
            <a:r>
              <a:rPr lang="es-ES" dirty="0" smtClean="0"/>
              <a:t>.</a:t>
            </a:r>
          </a:p>
          <a:p>
            <a:pPr>
              <a:buNone/>
            </a:pPr>
            <a:r>
              <a:rPr lang="es-ES" dirty="0" err="1" smtClean="0"/>
              <a:t>Then</a:t>
            </a:r>
            <a:r>
              <a:rPr lang="es-ES" dirty="0" smtClean="0"/>
              <a:t> do Práctica A and C </a:t>
            </a:r>
            <a:r>
              <a:rPr lang="es-ES" dirty="0" err="1" smtClean="0"/>
              <a:t>on</a:t>
            </a:r>
            <a:r>
              <a:rPr lang="es-ES" dirty="0" smtClean="0"/>
              <a:t> page 13.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Colores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 smtClean="0">
                <a:solidFill>
                  <a:schemeClr val="accent1"/>
                </a:solidFill>
              </a:rPr>
              <a:t>Anaranjado</a:t>
            </a:r>
          </a:p>
          <a:p>
            <a:r>
              <a:rPr lang="es-ES" b="1" dirty="0" smtClean="0">
                <a:solidFill>
                  <a:srgbClr val="FFFF00"/>
                </a:solidFill>
              </a:rPr>
              <a:t>Amarillo</a:t>
            </a:r>
          </a:p>
          <a:p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Azul</a:t>
            </a:r>
          </a:p>
          <a:p>
            <a:r>
              <a:rPr lang="es-ES" b="1" dirty="0" smtClean="0">
                <a:solidFill>
                  <a:srgbClr val="00B050"/>
                </a:solidFill>
              </a:rPr>
              <a:t>Verde</a:t>
            </a:r>
          </a:p>
          <a:p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Blanco</a:t>
            </a:r>
          </a:p>
          <a:p>
            <a:r>
              <a:rPr lang="es-ES" b="1" dirty="0" smtClean="0">
                <a:solidFill>
                  <a:srgbClr val="7030A0"/>
                </a:solidFill>
              </a:rPr>
              <a:t>Morado</a:t>
            </a:r>
          </a:p>
          <a:p>
            <a:r>
              <a:rPr lang="es-ES" b="1" dirty="0" smtClean="0"/>
              <a:t>Negro</a:t>
            </a:r>
          </a:p>
          <a:p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Gris</a:t>
            </a:r>
          </a:p>
          <a:p>
            <a:r>
              <a:rPr lang="es-ES" b="1" dirty="0" smtClean="0">
                <a:solidFill>
                  <a:srgbClr val="663300"/>
                </a:solidFill>
              </a:rPr>
              <a:t>Marrón/Café</a:t>
            </a:r>
          </a:p>
          <a:p>
            <a:r>
              <a:rPr lang="es-ES" b="1" dirty="0" smtClean="0">
                <a:solidFill>
                  <a:srgbClr val="FF7C80"/>
                </a:solidFill>
              </a:rPr>
              <a:t>Rosado</a:t>
            </a:r>
            <a:r>
              <a:rPr lang="es-ES" b="1" dirty="0" smtClean="0"/>
              <a:t> </a:t>
            </a:r>
          </a:p>
          <a:p>
            <a:r>
              <a:rPr lang="es-ES" b="1" dirty="0" smtClean="0">
                <a:solidFill>
                  <a:srgbClr val="FF0000"/>
                </a:solidFill>
              </a:rPr>
              <a:t>Rojo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practica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¿Qué color es….?  Un elefante es…</a:t>
            </a:r>
          </a:p>
          <a:p>
            <a:endParaRPr lang="es-ES" dirty="0" smtClean="0"/>
          </a:p>
          <a:p>
            <a:r>
              <a:rPr lang="es-ES" dirty="0" smtClean="0"/>
              <a:t>Un elefante</a:t>
            </a:r>
          </a:p>
          <a:p>
            <a:r>
              <a:rPr lang="es-ES" dirty="0" smtClean="0"/>
              <a:t>Un limón</a:t>
            </a:r>
            <a:endParaRPr lang="es-ES" dirty="0" smtClean="0"/>
          </a:p>
          <a:p>
            <a:r>
              <a:rPr lang="es-ES" dirty="0" smtClean="0"/>
              <a:t>La noche</a:t>
            </a:r>
          </a:p>
          <a:p>
            <a:r>
              <a:rPr lang="es-ES" dirty="0" smtClean="0"/>
              <a:t>El café</a:t>
            </a:r>
          </a:p>
          <a:p>
            <a:r>
              <a:rPr lang="es-ES" dirty="0" smtClean="0"/>
              <a:t>Tu lengua (</a:t>
            </a:r>
            <a:r>
              <a:rPr lang="es-ES" dirty="0" err="1" smtClean="0"/>
              <a:t>tongue</a:t>
            </a:r>
            <a:r>
              <a:rPr lang="es-ES" dirty="0" smtClean="0"/>
              <a:t>)</a:t>
            </a:r>
          </a:p>
          <a:p>
            <a:r>
              <a:rPr lang="es-ES" dirty="0" smtClean="0"/>
              <a:t>Un pino (</a:t>
            </a:r>
            <a:r>
              <a:rPr lang="es-ES" dirty="0" err="1" smtClean="0"/>
              <a:t>pine</a:t>
            </a:r>
            <a:r>
              <a:rPr lang="es-ES" dirty="0" smtClean="0"/>
              <a:t> </a:t>
            </a:r>
            <a:r>
              <a:rPr lang="es-ES" dirty="0" err="1" smtClean="0"/>
              <a:t>tree</a:t>
            </a:r>
            <a:r>
              <a:rPr lang="es-ES" dirty="0" smtClean="0"/>
              <a:t>)</a:t>
            </a:r>
          </a:p>
          <a:p>
            <a:r>
              <a:rPr lang="es-ES" dirty="0" smtClean="0"/>
              <a:t>El océano</a:t>
            </a:r>
          </a:p>
          <a:p>
            <a:r>
              <a:rPr lang="es-ES" dirty="0" smtClean="0"/>
              <a:t>Una naranja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Do práctica B </a:t>
            </a:r>
            <a:r>
              <a:rPr lang="es-ES" dirty="0" err="1" smtClean="0"/>
              <a:t>on</a:t>
            </a:r>
            <a:r>
              <a:rPr lang="es-ES" dirty="0" smtClean="0"/>
              <a:t> page 15.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días de la semana</a:t>
            </a:r>
            <a:br>
              <a:rPr lang="es-ES" dirty="0" smtClean="0"/>
            </a:br>
            <a:r>
              <a:rPr lang="es-ES" sz="1100" dirty="0" err="1" smtClean="0"/>
              <a:t>days</a:t>
            </a:r>
            <a:r>
              <a:rPr lang="es-ES" sz="1100" dirty="0" smtClean="0"/>
              <a:t> of </a:t>
            </a:r>
            <a:r>
              <a:rPr lang="es-ES" sz="1100" dirty="0" err="1" smtClean="0"/>
              <a:t>the</a:t>
            </a:r>
            <a:r>
              <a:rPr lang="es-ES" sz="1100" dirty="0" smtClean="0"/>
              <a:t> </a:t>
            </a:r>
            <a:r>
              <a:rPr lang="es-ES" sz="1100" dirty="0" err="1" smtClean="0"/>
              <a:t>week</a:t>
            </a:r>
            <a:endParaRPr lang="en-U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Lunes			</a:t>
            </a:r>
            <a:r>
              <a:rPr lang="es-ES" dirty="0" err="1" smtClean="0"/>
              <a:t>Monday</a:t>
            </a:r>
            <a:endParaRPr lang="es-ES" dirty="0" smtClean="0"/>
          </a:p>
          <a:p>
            <a:r>
              <a:rPr lang="es-ES" dirty="0" smtClean="0"/>
              <a:t>Martes			</a:t>
            </a:r>
            <a:r>
              <a:rPr lang="es-ES" dirty="0" err="1" smtClean="0"/>
              <a:t>Tuesday</a:t>
            </a:r>
            <a:endParaRPr lang="es-ES" dirty="0" smtClean="0"/>
          </a:p>
          <a:p>
            <a:r>
              <a:rPr lang="es-ES" dirty="0" smtClean="0"/>
              <a:t>Miércoles			</a:t>
            </a:r>
            <a:r>
              <a:rPr lang="es-ES" dirty="0" err="1" smtClean="0"/>
              <a:t>Wednesday</a:t>
            </a:r>
            <a:endParaRPr lang="es-ES" dirty="0" smtClean="0"/>
          </a:p>
          <a:p>
            <a:r>
              <a:rPr lang="es-ES" dirty="0" smtClean="0"/>
              <a:t>Jueves			</a:t>
            </a:r>
            <a:r>
              <a:rPr lang="es-ES" dirty="0" err="1" smtClean="0"/>
              <a:t>Thursday</a:t>
            </a:r>
            <a:endParaRPr lang="es-ES" dirty="0" smtClean="0"/>
          </a:p>
          <a:p>
            <a:r>
              <a:rPr lang="es-ES" dirty="0" smtClean="0"/>
              <a:t>Viernes 			Friday </a:t>
            </a:r>
          </a:p>
          <a:p>
            <a:r>
              <a:rPr lang="es-ES" dirty="0" smtClean="0"/>
              <a:t>Sábado			</a:t>
            </a:r>
            <a:r>
              <a:rPr lang="es-ES" dirty="0" err="1" smtClean="0"/>
              <a:t>Saturday</a:t>
            </a:r>
            <a:endParaRPr lang="es-ES" dirty="0" smtClean="0"/>
          </a:p>
          <a:p>
            <a:r>
              <a:rPr lang="es-ES" dirty="0" err="1" smtClean="0"/>
              <a:t>Dómingo</a:t>
            </a:r>
            <a:r>
              <a:rPr lang="es-ES" dirty="0" smtClean="0"/>
              <a:t>			</a:t>
            </a:r>
            <a:r>
              <a:rPr lang="es-ES" dirty="0" err="1" smtClean="0"/>
              <a:t>Sunday</a:t>
            </a:r>
            <a:r>
              <a:rPr lang="es-E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122</TotalTime>
  <Words>150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Números, colores y días de la semana</vt:lpstr>
      <vt:lpstr>Números</vt:lpstr>
      <vt:lpstr>Práctica:</vt:lpstr>
      <vt:lpstr>Los Colores</vt:lpstr>
      <vt:lpstr>practica</vt:lpstr>
      <vt:lpstr>Los días de la semana days of the week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Números, colores y días de la semana</dc:title>
  <dc:creator>User</dc:creator>
  <cp:lastModifiedBy>Barbara Fraser</cp:lastModifiedBy>
  <cp:revision>8</cp:revision>
  <dcterms:created xsi:type="dcterms:W3CDTF">2009-09-14T04:51:00Z</dcterms:created>
  <dcterms:modified xsi:type="dcterms:W3CDTF">2011-05-09T01:53:14Z</dcterms:modified>
</cp:coreProperties>
</file>