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106B4A3-4212-4E39-93DE-E053E8F69C28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B4A3-4212-4E39-93DE-E053E8F69C28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106B4A3-4212-4E39-93DE-E053E8F69C28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106B4A3-4212-4E39-93DE-E053E8F69C28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106B4A3-4212-4E39-93DE-E053E8F69C28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106B4A3-4212-4E39-93DE-E053E8F69C28}" type="datetimeFigureOut">
              <a:rPr lang="en-US" smtClean="0"/>
              <a:pPr/>
              <a:t>1/29/2010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Demonstrative adjectives and pronouns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Adjetivos</a:t>
            </a:r>
            <a:r>
              <a:rPr lang="en-US" dirty="0" smtClean="0"/>
              <a:t> </a:t>
            </a:r>
            <a:r>
              <a:rPr lang="en-US" dirty="0" err="1" smtClean="0"/>
              <a:t>Demostrativos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Demonstrative adjectives point out </a:t>
            </a:r>
            <a:r>
              <a:rPr lang="en-US" dirty="0" smtClean="0"/>
              <a:t>persons, places or </a:t>
            </a:r>
            <a:r>
              <a:rPr lang="en-US" dirty="0" smtClean="0"/>
              <a:t>things.</a:t>
            </a:r>
          </a:p>
          <a:p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 smtClean="0"/>
              <a:t>mean the same as the English </a:t>
            </a:r>
            <a:r>
              <a:rPr lang="en-US" i="1" dirty="0" smtClean="0"/>
              <a:t>This</a:t>
            </a:r>
            <a:r>
              <a:rPr lang="en-US" dirty="0" smtClean="0"/>
              <a:t>, </a:t>
            </a:r>
            <a:r>
              <a:rPr lang="en-US" i="1" dirty="0" smtClean="0"/>
              <a:t>These</a:t>
            </a:r>
            <a:r>
              <a:rPr lang="en-US" dirty="0" smtClean="0"/>
              <a:t>, </a:t>
            </a:r>
            <a:r>
              <a:rPr lang="en-US" i="1" dirty="0" smtClean="0"/>
              <a:t>That</a:t>
            </a:r>
            <a:r>
              <a:rPr lang="en-US" dirty="0" smtClean="0"/>
              <a:t> and </a:t>
            </a:r>
            <a:r>
              <a:rPr lang="en-US" i="1" dirty="0" smtClean="0"/>
              <a:t>Those.</a:t>
            </a:r>
            <a:endParaRPr lang="en-US" i="1" dirty="0" smtClean="0"/>
          </a:p>
          <a:p>
            <a:endParaRPr lang="en-US" i="1" dirty="0" smtClean="0"/>
          </a:p>
          <a:p>
            <a:r>
              <a:rPr lang="en-US" dirty="0" smtClean="0"/>
              <a:t>Demonstrative adjectives agree in both gender and number with the nouns they modify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21408"/>
          </a:xfrm>
        </p:spPr>
        <p:txBody>
          <a:bodyPr>
            <a:normAutofit/>
          </a:bodyPr>
          <a:lstStyle/>
          <a:p>
            <a:r>
              <a:rPr lang="en-US" dirty="0" smtClean="0"/>
              <a:t>There are three types of demonstrative adjectives: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1.	Este/</a:t>
            </a:r>
            <a:r>
              <a:rPr lang="en-US" dirty="0" err="1" smtClean="0"/>
              <a:t>Esta</a:t>
            </a:r>
            <a:r>
              <a:rPr lang="en-US" dirty="0" smtClean="0"/>
              <a:t>		</a:t>
            </a:r>
            <a:r>
              <a:rPr lang="en-US" dirty="0" smtClean="0"/>
              <a:t>	</a:t>
            </a:r>
            <a:r>
              <a:rPr lang="en-US" dirty="0" err="1" smtClean="0"/>
              <a:t>Estos</a:t>
            </a:r>
            <a:r>
              <a:rPr lang="en-US" dirty="0" smtClean="0"/>
              <a:t>	/</a:t>
            </a:r>
            <a:r>
              <a:rPr lang="en-US" dirty="0" err="1" smtClean="0"/>
              <a:t>Estas</a:t>
            </a:r>
            <a:endParaRPr lang="en-US" dirty="0" smtClean="0"/>
          </a:p>
          <a:p>
            <a:pPr lvl="1"/>
            <a:r>
              <a:rPr lang="en-US" i="1" dirty="0" smtClean="0"/>
              <a:t>This			</a:t>
            </a:r>
            <a:r>
              <a:rPr lang="en-US" i="1" dirty="0" smtClean="0"/>
              <a:t>	these</a:t>
            </a:r>
            <a:r>
              <a:rPr lang="en-US" dirty="0" smtClean="0"/>
              <a:t>	</a:t>
            </a:r>
          </a:p>
          <a:p>
            <a:endParaRPr lang="en-US" dirty="0" smtClean="0"/>
          </a:p>
          <a:p>
            <a:r>
              <a:rPr lang="en-US" dirty="0" smtClean="0"/>
              <a:t>2.	</a:t>
            </a:r>
            <a:r>
              <a:rPr lang="en-US" dirty="0" err="1" smtClean="0"/>
              <a:t>Ese</a:t>
            </a:r>
            <a:r>
              <a:rPr lang="en-US" dirty="0" smtClean="0"/>
              <a:t>/</a:t>
            </a:r>
            <a:r>
              <a:rPr lang="en-US" dirty="0" err="1" smtClean="0"/>
              <a:t>Esa</a:t>
            </a:r>
            <a:r>
              <a:rPr lang="en-US" dirty="0" smtClean="0"/>
              <a:t>			</a:t>
            </a:r>
            <a:r>
              <a:rPr lang="en-US" dirty="0" err="1" smtClean="0"/>
              <a:t>Esos</a:t>
            </a:r>
            <a:r>
              <a:rPr lang="en-US" dirty="0" smtClean="0"/>
              <a:t>/</a:t>
            </a:r>
            <a:r>
              <a:rPr lang="en-US" dirty="0" err="1" smtClean="0"/>
              <a:t>Esas</a:t>
            </a:r>
            <a:endParaRPr lang="en-US" dirty="0" smtClean="0"/>
          </a:p>
          <a:p>
            <a:pPr lvl="1"/>
            <a:r>
              <a:rPr lang="en-US" i="1" dirty="0" smtClean="0"/>
              <a:t>That			</a:t>
            </a:r>
            <a:r>
              <a:rPr lang="en-US" i="1" dirty="0" smtClean="0"/>
              <a:t>	those</a:t>
            </a:r>
            <a:r>
              <a:rPr lang="en-US" dirty="0" smtClean="0"/>
              <a:t>	</a:t>
            </a:r>
          </a:p>
          <a:p>
            <a:endParaRPr lang="en-US" dirty="0" smtClean="0"/>
          </a:p>
          <a:p>
            <a:r>
              <a:rPr lang="en-US" dirty="0" smtClean="0"/>
              <a:t>3.	</a:t>
            </a:r>
            <a:r>
              <a:rPr lang="en-US" dirty="0" err="1" smtClean="0"/>
              <a:t>Aquel</a:t>
            </a:r>
            <a:r>
              <a:rPr lang="en-US" dirty="0" smtClean="0"/>
              <a:t> </a:t>
            </a:r>
            <a:r>
              <a:rPr lang="en-US" dirty="0" smtClean="0"/>
              <a:t>/</a:t>
            </a:r>
            <a:r>
              <a:rPr lang="en-US" dirty="0" err="1" smtClean="0"/>
              <a:t>Aquella</a:t>
            </a:r>
            <a:r>
              <a:rPr lang="en-US" dirty="0" smtClean="0"/>
              <a:t>	</a:t>
            </a:r>
            <a:r>
              <a:rPr lang="en-US" dirty="0" err="1" smtClean="0"/>
              <a:t>Aquellos</a:t>
            </a:r>
            <a:r>
              <a:rPr lang="en-US" dirty="0" smtClean="0"/>
              <a:t>/</a:t>
            </a:r>
            <a:r>
              <a:rPr lang="en-US" dirty="0" err="1" smtClean="0"/>
              <a:t>Aquellas</a:t>
            </a:r>
            <a:endParaRPr lang="en-US" dirty="0" smtClean="0"/>
          </a:p>
          <a:p>
            <a:pPr lvl="1"/>
            <a:r>
              <a:rPr lang="en-US" i="1" dirty="0" smtClean="0"/>
              <a:t>That </a:t>
            </a:r>
            <a:r>
              <a:rPr lang="en-US" i="1" dirty="0" smtClean="0"/>
              <a:t>over there	</a:t>
            </a:r>
            <a:r>
              <a:rPr lang="en-US" i="1" dirty="0" smtClean="0"/>
              <a:t>	Those </a:t>
            </a:r>
            <a:r>
              <a:rPr lang="en-US" i="1" dirty="0" smtClean="0"/>
              <a:t>over there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4770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Este/</a:t>
            </a:r>
            <a:r>
              <a:rPr lang="en-US" b="1" dirty="0" err="1" smtClean="0"/>
              <a:t>Estos</a:t>
            </a:r>
            <a:r>
              <a:rPr lang="en-US" b="1" dirty="0" smtClean="0"/>
              <a:t>	is used with objects close to the speaker.</a:t>
            </a:r>
          </a:p>
          <a:p>
            <a:pPr lvl="1"/>
            <a:r>
              <a:rPr lang="en-US" dirty="0" smtClean="0"/>
              <a:t>Este </a:t>
            </a:r>
            <a:r>
              <a:rPr lang="en-US" dirty="0" err="1" smtClean="0"/>
              <a:t>es</a:t>
            </a:r>
            <a:r>
              <a:rPr lang="en-US" dirty="0" smtClean="0"/>
              <a:t> mi </a:t>
            </a:r>
            <a:r>
              <a:rPr lang="en-US" dirty="0" smtClean="0"/>
              <a:t>amigo</a:t>
            </a:r>
            <a:r>
              <a:rPr lang="en-US" dirty="0" smtClean="0"/>
              <a:t>.  	</a:t>
            </a:r>
            <a:r>
              <a:rPr lang="en-US" dirty="0" smtClean="0"/>
              <a:t>Vive en Victoria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i="1" dirty="0" smtClean="0"/>
              <a:t>This is my </a:t>
            </a:r>
            <a:r>
              <a:rPr lang="en-US" i="1" dirty="0" smtClean="0"/>
              <a:t>friend.  	He </a:t>
            </a:r>
            <a:r>
              <a:rPr lang="en-US" i="1" dirty="0" smtClean="0"/>
              <a:t>lives</a:t>
            </a:r>
            <a:r>
              <a:rPr lang="en-US" i="1" dirty="0" smtClean="0"/>
              <a:t> </a:t>
            </a:r>
            <a:r>
              <a:rPr lang="en-US" i="1" dirty="0" smtClean="0"/>
              <a:t>in Victoria</a:t>
            </a:r>
            <a:r>
              <a:rPr lang="en-US" i="1" dirty="0" smtClean="0"/>
              <a:t>.</a:t>
            </a:r>
            <a:endParaRPr lang="en-US" i="1" dirty="0" smtClean="0"/>
          </a:p>
          <a:p>
            <a:endParaRPr lang="en-US" dirty="0" smtClean="0"/>
          </a:p>
          <a:p>
            <a:r>
              <a:rPr lang="en-US" b="1" dirty="0" err="1" smtClean="0"/>
              <a:t>Ese</a:t>
            </a:r>
            <a:r>
              <a:rPr lang="en-US" b="1" dirty="0" smtClean="0"/>
              <a:t>/</a:t>
            </a:r>
            <a:r>
              <a:rPr lang="en-US" b="1" dirty="0" err="1" smtClean="0"/>
              <a:t>esos</a:t>
            </a:r>
            <a:r>
              <a:rPr lang="en-US" b="1" dirty="0" smtClean="0"/>
              <a:t> is used with objects </a:t>
            </a:r>
            <a:r>
              <a:rPr lang="en-US" b="1" dirty="0" smtClean="0"/>
              <a:t>close to the </a:t>
            </a:r>
            <a:r>
              <a:rPr lang="en-US" b="1" dirty="0" err="1" smtClean="0"/>
              <a:t>the</a:t>
            </a:r>
            <a:r>
              <a:rPr lang="en-US" b="1" dirty="0" smtClean="0"/>
              <a:t> </a:t>
            </a:r>
            <a:r>
              <a:rPr lang="en-US" b="1" dirty="0" smtClean="0"/>
              <a:t>listener</a:t>
            </a:r>
            <a:r>
              <a:rPr lang="en-US" dirty="0" smtClean="0"/>
              <a:t>.</a:t>
            </a:r>
          </a:p>
          <a:p>
            <a:pPr lvl="1"/>
            <a:r>
              <a:rPr lang="es-ES" dirty="0" smtClean="0"/>
              <a:t>Necesito ese libro cuando terminas.</a:t>
            </a:r>
            <a:endParaRPr lang="es-ES" dirty="0" smtClean="0"/>
          </a:p>
          <a:p>
            <a:pPr lvl="1"/>
            <a:r>
              <a:rPr lang="es-ES" i="1" dirty="0" smtClean="0"/>
              <a:t>I </a:t>
            </a:r>
            <a:r>
              <a:rPr lang="es-ES" i="1" dirty="0" err="1" smtClean="0"/>
              <a:t>need</a:t>
            </a:r>
            <a:r>
              <a:rPr lang="es-ES" i="1" dirty="0" smtClean="0"/>
              <a:t> </a:t>
            </a:r>
            <a:r>
              <a:rPr lang="es-ES" i="1" dirty="0" err="1" smtClean="0"/>
              <a:t>that</a:t>
            </a:r>
            <a:r>
              <a:rPr lang="es-ES" i="1" dirty="0" smtClean="0"/>
              <a:t> </a:t>
            </a:r>
            <a:r>
              <a:rPr lang="es-ES" i="1" dirty="0" err="1" smtClean="0"/>
              <a:t>book</a:t>
            </a:r>
            <a:r>
              <a:rPr lang="es-ES" i="1" dirty="0" smtClean="0"/>
              <a:t> </a:t>
            </a:r>
            <a:r>
              <a:rPr lang="es-ES" i="1" dirty="0" err="1" smtClean="0"/>
              <a:t>when</a:t>
            </a:r>
            <a:r>
              <a:rPr lang="es-ES" i="1" dirty="0" smtClean="0"/>
              <a:t> </a:t>
            </a:r>
            <a:r>
              <a:rPr lang="es-ES" i="1" dirty="0" err="1" smtClean="0"/>
              <a:t>you</a:t>
            </a:r>
            <a:r>
              <a:rPr lang="es-ES" i="1" dirty="0" smtClean="0"/>
              <a:t> </a:t>
            </a:r>
            <a:r>
              <a:rPr lang="es-ES" i="1" dirty="0" err="1" smtClean="0"/>
              <a:t>finish</a:t>
            </a:r>
            <a:endParaRPr lang="es-ES" i="1" dirty="0" smtClean="0"/>
          </a:p>
          <a:p>
            <a:endParaRPr lang="es-ES" dirty="0" smtClean="0"/>
          </a:p>
          <a:p>
            <a:r>
              <a:rPr lang="es-ES" b="1" dirty="0" smtClean="0"/>
              <a:t>Aquel/aquellos </a:t>
            </a:r>
            <a:r>
              <a:rPr lang="es-ES" b="1" dirty="0" err="1" smtClean="0"/>
              <a:t>is</a:t>
            </a:r>
            <a:r>
              <a:rPr lang="es-ES" b="1" dirty="0" smtClean="0"/>
              <a:t> </a:t>
            </a:r>
            <a:r>
              <a:rPr lang="es-ES" b="1" dirty="0" err="1" smtClean="0"/>
              <a:t>used</a:t>
            </a:r>
            <a:r>
              <a:rPr lang="es-ES" b="1" dirty="0" smtClean="0"/>
              <a:t> </a:t>
            </a:r>
            <a:r>
              <a:rPr lang="es-ES" b="1" dirty="0" err="1" smtClean="0"/>
              <a:t>with</a:t>
            </a:r>
            <a:r>
              <a:rPr lang="es-ES" b="1" dirty="0" smtClean="0"/>
              <a:t> </a:t>
            </a:r>
            <a:r>
              <a:rPr lang="es-ES" b="1" dirty="0" err="1" smtClean="0"/>
              <a:t>objects</a:t>
            </a:r>
            <a:r>
              <a:rPr lang="es-ES" b="1" dirty="0" smtClean="0"/>
              <a:t> </a:t>
            </a:r>
            <a:r>
              <a:rPr lang="es-ES" b="1" dirty="0" err="1" smtClean="0"/>
              <a:t>far</a:t>
            </a:r>
            <a:r>
              <a:rPr lang="es-ES" b="1" dirty="0" smtClean="0"/>
              <a:t> </a:t>
            </a:r>
            <a:r>
              <a:rPr lang="es-ES" b="1" dirty="0" err="1" smtClean="0"/>
              <a:t>from</a:t>
            </a:r>
            <a:r>
              <a:rPr lang="es-ES" b="1" dirty="0" smtClean="0"/>
              <a:t> </a:t>
            </a:r>
            <a:r>
              <a:rPr lang="es-ES" b="1" dirty="0" err="1" smtClean="0"/>
              <a:t>both</a:t>
            </a:r>
            <a:r>
              <a:rPr lang="es-ES" b="1" dirty="0" smtClean="0"/>
              <a:t> </a:t>
            </a:r>
            <a:r>
              <a:rPr lang="es-ES" b="1" dirty="0" err="1" smtClean="0"/>
              <a:t>the</a:t>
            </a:r>
            <a:r>
              <a:rPr lang="es-ES" b="1" dirty="0" smtClean="0"/>
              <a:t> speaker and </a:t>
            </a:r>
            <a:r>
              <a:rPr lang="es-ES" b="1" dirty="0" err="1" smtClean="0"/>
              <a:t>listener</a:t>
            </a:r>
            <a:r>
              <a:rPr lang="es-ES" b="1" dirty="0" smtClean="0"/>
              <a:t>.</a:t>
            </a:r>
            <a:endParaRPr lang="en-US" b="1" dirty="0" smtClean="0"/>
          </a:p>
          <a:p>
            <a:pPr lvl="1"/>
            <a:r>
              <a:rPr lang="es-ES" dirty="0" smtClean="0"/>
              <a:t>¿Tienes hambre? Deseo comer en </a:t>
            </a:r>
            <a:r>
              <a:rPr lang="es-ES" dirty="0" smtClean="0"/>
              <a:t>aquel </a:t>
            </a:r>
            <a:r>
              <a:rPr lang="es-ES" dirty="0" smtClean="0"/>
              <a:t>restaurante.</a:t>
            </a:r>
            <a:endParaRPr lang="es-ES" dirty="0" smtClean="0"/>
          </a:p>
          <a:p>
            <a:pPr lvl="1"/>
            <a:r>
              <a:rPr lang="es-ES" i="1" dirty="0" smtClean="0"/>
              <a:t>Are </a:t>
            </a:r>
            <a:r>
              <a:rPr lang="es-ES" i="1" dirty="0" err="1" smtClean="0"/>
              <a:t>you</a:t>
            </a:r>
            <a:r>
              <a:rPr lang="es-ES" i="1" dirty="0" smtClean="0"/>
              <a:t> </a:t>
            </a:r>
            <a:r>
              <a:rPr lang="es-ES" i="1" dirty="0" err="1" smtClean="0"/>
              <a:t>hungry</a:t>
            </a:r>
            <a:r>
              <a:rPr lang="es-ES" i="1" dirty="0" smtClean="0"/>
              <a:t>? I</a:t>
            </a:r>
            <a:r>
              <a:rPr lang="es-ES" i="1" dirty="0" smtClean="0"/>
              <a:t> </a:t>
            </a:r>
            <a:r>
              <a:rPr lang="es-ES" i="1" dirty="0" err="1" smtClean="0"/>
              <a:t>you</a:t>
            </a:r>
            <a:r>
              <a:rPr lang="es-ES" i="1" dirty="0" smtClean="0"/>
              <a:t> </a:t>
            </a:r>
            <a:r>
              <a:rPr lang="es-ES" i="1" dirty="0" err="1" smtClean="0"/>
              <a:t>want</a:t>
            </a:r>
            <a:r>
              <a:rPr lang="es-ES" i="1" dirty="0" smtClean="0"/>
              <a:t> </a:t>
            </a:r>
            <a:r>
              <a:rPr lang="es-ES" i="1" dirty="0" err="1" smtClean="0"/>
              <a:t>to</a:t>
            </a:r>
            <a:r>
              <a:rPr lang="es-ES" i="1" dirty="0" smtClean="0"/>
              <a:t> </a:t>
            </a:r>
            <a:r>
              <a:rPr lang="es-ES" i="1" dirty="0" err="1" smtClean="0"/>
              <a:t>eat</a:t>
            </a:r>
            <a:r>
              <a:rPr lang="es-ES" i="1" dirty="0" smtClean="0"/>
              <a:t> in </a:t>
            </a:r>
            <a:r>
              <a:rPr lang="es-ES" i="1" dirty="0" err="1" smtClean="0"/>
              <a:t>that</a:t>
            </a:r>
            <a:r>
              <a:rPr lang="es-ES" i="1" dirty="0" smtClean="0"/>
              <a:t> </a:t>
            </a:r>
            <a:r>
              <a:rPr lang="es-ES" i="1" dirty="0" smtClean="0"/>
              <a:t>restaurant</a:t>
            </a:r>
            <a:r>
              <a:rPr lang="es-ES" i="1" dirty="0" smtClean="0"/>
              <a:t>.</a:t>
            </a:r>
            <a:endParaRPr lang="es-ES" i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Demonstrative</a:t>
            </a:r>
            <a:r>
              <a:rPr lang="es-ES" dirty="0" smtClean="0"/>
              <a:t> </a:t>
            </a:r>
            <a:r>
              <a:rPr lang="es-ES" dirty="0" err="1" smtClean="0"/>
              <a:t>Pronouns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err="1" smtClean="0"/>
              <a:t>Unlike</a:t>
            </a:r>
            <a:r>
              <a:rPr lang="es-ES" dirty="0" smtClean="0"/>
              <a:t> </a:t>
            </a:r>
            <a:r>
              <a:rPr lang="es-ES" dirty="0" err="1" smtClean="0"/>
              <a:t>demonstrative</a:t>
            </a:r>
            <a:r>
              <a:rPr lang="es-ES" dirty="0" smtClean="0"/>
              <a:t> </a:t>
            </a:r>
            <a:r>
              <a:rPr lang="es-ES" dirty="0" err="1" smtClean="0"/>
              <a:t>adjectives</a:t>
            </a:r>
            <a:r>
              <a:rPr lang="es-ES" dirty="0" smtClean="0"/>
              <a:t> </a:t>
            </a:r>
            <a:r>
              <a:rPr lang="es-ES" dirty="0" err="1" smtClean="0"/>
              <a:t>which</a:t>
            </a:r>
            <a:r>
              <a:rPr lang="es-ES" dirty="0" smtClean="0"/>
              <a:t> come </a:t>
            </a:r>
            <a:r>
              <a:rPr lang="es-ES" dirty="0" err="1" smtClean="0"/>
              <a:t>before</a:t>
            </a:r>
            <a:r>
              <a:rPr lang="es-ES" dirty="0" smtClean="0"/>
              <a:t> a </a:t>
            </a:r>
            <a:r>
              <a:rPr lang="es-ES" dirty="0" err="1" smtClean="0"/>
              <a:t>noun</a:t>
            </a:r>
            <a:r>
              <a:rPr lang="es-ES" dirty="0" smtClean="0"/>
              <a:t>, </a:t>
            </a:r>
            <a:r>
              <a:rPr lang="es-ES" dirty="0" err="1" smtClean="0"/>
              <a:t>demonstrative</a:t>
            </a:r>
            <a:r>
              <a:rPr lang="es-ES" dirty="0" smtClean="0"/>
              <a:t> </a:t>
            </a:r>
            <a:r>
              <a:rPr lang="es-ES" dirty="0" err="1" smtClean="0"/>
              <a:t>pronouns</a:t>
            </a:r>
            <a:r>
              <a:rPr lang="es-ES" dirty="0" smtClean="0"/>
              <a:t> </a:t>
            </a:r>
            <a:r>
              <a:rPr lang="es-ES" dirty="0" err="1" smtClean="0"/>
              <a:t>replace</a:t>
            </a:r>
            <a:r>
              <a:rPr lang="es-ES" dirty="0" smtClean="0"/>
              <a:t> </a:t>
            </a:r>
            <a:r>
              <a:rPr lang="es-ES" dirty="0" err="1" smtClean="0"/>
              <a:t>nouns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err="1" smtClean="0"/>
              <a:t>Demonstrative</a:t>
            </a:r>
            <a:r>
              <a:rPr lang="es-ES" dirty="0" smtClean="0"/>
              <a:t> </a:t>
            </a:r>
            <a:r>
              <a:rPr lang="es-ES" dirty="0" err="1" smtClean="0"/>
              <a:t>pronouns</a:t>
            </a:r>
            <a:r>
              <a:rPr lang="es-ES" dirty="0" smtClean="0"/>
              <a:t> are </a:t>
            </a:r>
            <a:r>
              <a:rPr lang="es-ES" dirty="0" err="1" smtClean="0"/>
              <a:t>used</a:t>
            </a:r>
            <a:r>
              <a:rPr lang="es-ES" dirty="0" smtClean="0"/>
              <a:t> </a:t>
            </a:r>
            <a:r>
              <a:rPr lang="es-ES" dirty="0" err="1" smtClean="0"/>
              <a:t>when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noun</a:t>
            </a:r>
            <a:r>
              <a:rPr lang="es-ES" dirty="0" smtClean="0"/>
              <a:t> has </a:t>
            </a:r>
            <a:r>
              <a:rPr lang="es-ES" dirty="0" err="1" smtClean="0"/>
              <a:t>already</a:t>
            </a:r>
            <a:r>
              <a:rPr lang="es-ES" dirty="0" smtClean="0"/>
              <a:t> </a:t>
            </a:r>
            <a:r>
              <a:rPr lang="es-ES" dirty="0" err="1" smtClean="0"/>
              <a:t>been</a:t>
            </a:r>
            <a:r>
              <a:rPr lang="es-ES" dirty="0" smtClean="0"/>
              <a:t> </a:t>
            </a:r>
            <a:r>
              <a:rPr lang="es-ES" dirty="0" err="1" smtClean="0"/>
              <a:t>mentioned</a:t>
            </a:r>
            <a:r>
              <a:rPr lang="es-ES" dirty="0" smtClean="0"/>
              <a:t> and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referred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a </a:t>
            </a:r>
            <a:r>
              <a:rPr lang="es-ES" dirty="0" err="1" smtClean="0"/>
              <a:t>second</a:t>
            </a:r>
            <a:r>
              <a:rPr lang="es-ES" dirty="0" smtClean="0"/>
              <a:t> time.</a:t>
            </a:r>
          </a:p>
          <a:p>
            <a:endParaRPr lang="es-ES" dirty="0" smtClean="0"/>
          </a:p>
          <a:p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equivalent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“</a:t>
            </a:r>
            <a:r>
              <a:rPr lang="es-ES" dirty="0" err="1" smtClean="0"/>
              <a:t>this</a:t>
            </a:r>
            <a:r>
              <a:rPr lang="es-ES" dirty="0" smtClean="0"/>
              <a:t> </a:t>
            </a:r>
            <a:r>
              <a:rPr lang="es-ES" dirty="0" err="1" smtClean="0"/>
              <a:t>one</a:t>
            </a:r>
            <a:r>
              <a:rPr lang="es-ES" dirty="0" smtClean="0"/>
              <a:t>” </a:t>
            </a:r>
            <a:r>
              <a:rPr lang="es-ES" dirty="0" err="1" smtClean="0"/>
              <a:t>or</a:t>
            </a:r>
            <a:r>
              <a:rPr lang="es-ES" dirty="0" smtClean="0"/>
              <a:t> “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one</a:t>
            </a:r>
            <a:r>
              <a:rPr lang="es-ES" dirty="0" smtClean="0"/>
              <a:t>” in </a:t>
            </a:r>
            <a:r>
              <a:rPr lang="es-ES" dirty="0" err="1" smtClean="0"/>
              <a:t>English</a:t>
            </a:r>
            <a:r>
              <a:rPr lang="es-ES" dirty="0" smtClean="0"/>
              <a:t>.  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97608"/>
          </a:xfrm>
        </p:spPr>
        <p:txBody>
          <a:bodyPr/>
          <a:lstStyle/>
          <a:p>
            <a:r>
              <a:rPr lang="es-ES" dirty="0" smtClean="0"/>
              <a:t>Formas de los pronombres demostrativos</a:t>
            </a:r>
          </a:p>
          <a:p>
            <a:endParaRPr lang="es-ES" dirty="0" smtClean="0"/>
          </a:p>
          <a:p>
            <a:r>
              <a:rPr lang="es-ES" dirty="0" smtClean="0"/>
              <a:t>Éste/ésta 		Éstos/éstas		   </a:t>
            </a:r>
            <a:r>
              <a:rPr lang="es-ES" dirty="0" err="1" smtClean="0"/>
              <a:t>This</a:t>
            </a:r>
            <a:r>
              <a:rPr lang="es-ES" dirty="0" smtClean="0"/>
              <a:t> </a:t>
            </a:r>
            <a:r>
              <a:rPr lang="es-ES" dirty="0" err="1" smtClean="0"/>
              <a:t>one</a:t>
            </a:r>
            <a:r>
              <a:rPr lang="es-ES" dirty="0" smtClean="0"/>
              <a:t>		</a:t>
            </a:r>
            <a:r>
              <a:rPr lang="es-ES" dirty="0" err="1" smtClean="0"/>
              <a:t>These</a:t>
            </a:r>
            <a:r>
              <a:rPr lang="es-ES" dirty="0" smtClean="0"/>
              <a:t> </a:t>
            </a:r>
            <a:r>
              <a:rPr lang="es-ES" dirty="0" err="1" smtClean="0"/>
              <a:t>ones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Ése/ésa		Ésos/Ésas		         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one</a:t>
            </a:r>
            <a:r>
              <a:rPr lang="es-ES" dirty="0" smtClean="0"/>
              <a:t>		</a:t>
            </a:r>
            <a:r>
              <a:rPr lang="es-ES" dirty="0" err="1" smtClean="0"/>
              <a:t>Those</a:t>
            </a:r>
            <a:r>
              <a:rPr lang="es-ES" dirty="0" smtClean="0"/>
              <a:t> </a:t>
            </a:r>
            <a:r>
              <a:rPr lang="es-ES" dirty="0" err="1" smtClean="0"/>
              <a:t>ones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Aquél/Aquélla	Aquéllos/Aquéllas   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one</a:t>
            </a:r>
            <a:r>
              <a:rPr lang="es-ES" dirty="0" smtClean="0"/>
              <a:t>		</a:t>
            </a:r>
            <a:r>
              <a:rPr lang="es-ES" dirty="0" err="1" smtClean="0"/>
              <a:t>Those</a:t>
            </a:r>
            <a:r>
              <a:rPr lang="es-ES" dirty="0" smtClean="0"/>
              <a:t> </a:t>
            </a:r>
            <a:r>
              <a:rPr lang="es-ES" dirty="0" err="1" smtClean="0"/>
              <a:t>ones</a:t>
            </a:r>
            <a:r>
              <a:rPr lang="es-ES" dirty="0" smtClean="0"/>
              <a:t>		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97608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Este vino es bueno, pero ése es malo.</a:t>
            </a:r>
          </a:p>
          <a:p>
            <a:r>
              <a:rPr lang="es-ES" i="1" dirty="0" err="1" smtClean="0"/>
              <a:t>This</a:t>
            </a:r>
            <a:r>
              <a:rPr lang="es-ES" i="1" dirty="0" smtClean="0"/>
              <a:t> </a:t>
            </a:r>
            <a:r>
              <a:rPr lang="es-ES" i="1" dirty="0" err="1" smtClean="0"/>
              <a:t>wine</a:t>
            </a:r>
            <a:r>
              <a:rPr lang="es-ES" i="1" dirty="0" smtClean="0"/>
              <a:t> </a:t>
            </a:r>
            <a:r>
              <a:rPr lang="es-ES" i="1" dirty="0" err="1" smtClean="0"/>
              <a:t>is</a:t>
            </a:r>
            <a:r>
              <a:rPr lang="es-ES" i="1" dirty="0" smtClean="0"/>
              <a:t> </a:t>
            </a:r>
            <a:r>
              <a:rPr lang="es-ES" i="1" dirty="0" err="1" smtClean="0"/>
              <a:t>good</a:t>
            </a:r>
            <a:r>
              <a:rPr lang="es-ES" i="1" dirty="0" smtClean="0"/>
              <a:t>, </a:t>
            </a:r>
            <a:r>
              <a:rPr lang="es-ES" i="1" dirty="0" err="1" smtClean="0"/>
              <a:t>but</a:t>
            </a:r>
            <a:r>
              <a:rPr lang="es-ES" i="1" dirty="0" smtClean="0"/>
              <a:t> </a:t>
            </a:r>
            <a:r>
              <a:rPr lang="es-ES" i="1" dirty="0" err="1" smtClean="0"/>
              <a:t>that</a:t>
            </a:r>
            <a:r>
              <a:rPr lang="es-ES" i="1" dirty="0" smtClean="0"/>
              <a:t> </a:t>
            </a:r>
            <a:r>
              <a:rPr lang="es-ES" i="1" dirty="0" err="1" smtClean="0"/>
              <a:t>one</a:t>
            </a:r>
            <a:r>
              <a:rPr lang="es-ES" i="1" dirty="0" smtClean="0"/>
              <a:t> </a:t>
            </a:r>
            <a:r>
              <a:rPr lang="es-ES" i="1" dirty="0" err="1" smtClean="0"/>
              <a:t>is</a:t>
            </a:r>
            <a:r>
              <a:rPr lang="es-ES" i="1" dirty="0" smtClean="0"/>
              <a:t> </a:t>
            </a:r>
            <a:r>
              <a:rPr lang="es-ES" i="1" dirty="0" err="1" smtClean="0"/>
              <a:t>bad</a:t>
            </a:r>
            <a:r>
              <a:rPr lang="es-ES" i="1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Esta novela que </a:t>
            </a:r>
            <a:r>
              <a:rPr lang="es-ES" dirty="0" smtClean="0"/>
              <a:t>leo</a:t>
            </a:r>
            <a:r>
              <a:rPr lang="es-ES" dirty="0" smtClean="0"/>
              <a:t> es </a:t>
            </a:r>
            <a:r>
              <a:rPr lang="es-ES" dirty="0" smtClean="0"/>
              <a:t>mejor que ésa </a:t>
            </a:r>
            <a:r>
              <a:rPr lang="es-ES" dirty="0" smtClean="0"/>
              <a:t>que lees.</a:t>
            </a:r>
            <a:endParaRPr lang="es-ES" dirty="0" smtClean="0"/>
          </a:p>
          <a:p>
            <a:r>
              <a:rPr lang="es-ES" i="1" dirty="0" err="1" smtClean="0"/>
              <a:t>This</a:t>
            </a:r>
            <a:r>
              <a:rPr lang="es-ES" i="1" dirty="0" smtClean="0"/>
              <a:t> novel </a:t>
            </a:r>
            <a:r>
              <a:rPr lang="es-ES" i="1" dirty="0" err="1" smtClean="0"/>
              <a:t>I´m</a:t>
            </a:r>
            <a:r>
              <a:rPr lang="es-ES" i="1" dirty="0" smtClean="0"/>
              <a:t> </a:t>
            </a:r>
            <a:r>
              <a:rPr lang="es-ES" i="1" dirty="0" err="1" smtClean="0"/>
              <a:t>reading</a:t>
            </a:r>
            <a:r>
              <a:rPr lang="es-ES" i="1" dirty="0" smtClean="0"/>
              <a:t> </a:t>
            </a:r>
            <a:r>
              <a:rPr lang="es-ES" i="1" dirty="0" err="1" smtClean="0"/>
              <a:t>is</a:t>
            </a:r>
            <a:r>
              <a:rPr lang="es-ES" i="1" dirty="0" smtClean="0"/>
              <a:t>  </a:t>
            </a:r>
            <a:r>
              <a:rPr lang="es-ES" i="1" dirty="0" err="1" smtClean="0"/>
              <a:t>better</a:t>
            </a:r>
            <a:r>
              <a:rPr lang="es-ES" i="1" dirty="0" smtClean="0"/>
              <a:t> </a:t>
            </a:r>
            <a:r>
              <a:rPr lang="es-ES" i="1" dirty="0" err="1" smtClean="0"/>
              <a:t>than</a:t>
            </a:r>
            <a:r>
              <a:rPr lang="es-ES" i="1" dirty="0" smtClean="0"/>
              <a:t> </a:t>
            </a:r>
            <a:r>
              <a:rPr lang="es-ES" i="1" dirty="0" err="1" smtClean="0"/>
              <a:t>that</a:t>
            </a:r>
            <a:r>
              <a:rPr lang="es-ES" i="1" dirty="0" smtClean="0"/>
              <a:t> </a:t>
            </a:r>
            <a:r>
              <a:rPr lang="es-ES" i="1" dirty="0" err="1" smtClean="0"/>
              <a:t>one</a:t>
            </a:r>
            <a:r>
              <a:rPr lang="es-ES" i="1" dirty="0" smtClean="0"/>
              <a:t> </a:t>
            </a:r>
            <a:r>
              <a:rPr lang="es-ES" i="1" dirty="0" err="1" smtClean="0"/>
              <a:t>you´re</a:t>
            </a:r>
            <a:r>
              <a:rPr lang="es-ES" i="1" dirty="0" smtClean="0"/>
              <a:t> </a:t>
            </a:r>
            <a:r>
              <a:rPr lang="es-ES" i="1" dirty="0" err="1" smtClean="0"/>
              <a:t>reading</a:t>
            </a:r>
            <a:r>
              <a:rPr lang="es-ES" i="1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Estos muchachos no saben lo que hacen.  Aquéllos, sí.</a:t>
            </a:r>
          </a:p>
          <a:p>
            <a:r>
              <a:rPr lang="es-ES" i="1" dirty="0" err="1" smtClean="0"/>
              <a:t>These</a:t>
            </a:r>
            <a:r>
              <a:rPr lang="es-ES" i="1" dirty="0" smtClean="0"/>
              <a:t> </a:t>
            </a:r>
            <a:r>
              <a:rPr lang="es-ES" i="1" dirty="0" err="1" smtClean="0"/>
              <a:t>guys</a:t>
            </a:r>
            <a:r>
              <a:rPr lang="es-ES" i="1" dirty="0" smtClean="0"/>
              <a:t> </a:t>
            </a:r>
            <a:r>
              <a:rPr lang="es-ES" i="1" dirty="0" err="1" smtClean="0"/>
              <a:t>don´t</a:t>
            </a:r>
            <a:r>
              <a:rPr lang="es-ES" i="1" dirty="0" smtClean="0"/>
              <a:t> </a:t>
            </a:r>
            <a:r>
              <a:rPr lang="es-ES" i="1" dirty="0" err="1" smtClean="0"/>
              <a:t>know</a:t>
            </a:r>
            <a:r>
              <a:rPr lang="es-ES" i="1" dirty="0" smtClean="0"/>
              <a:t> </a:t>
            </a:r>
            <a:r>
              <a:rPr lang="es-ES" i="1" dirty="0" err="1" smtClean="0"/>
              <a:t>what</a:t>
            </a:r>
            <a:r>
              <a:rPr lang="es-ES" i="1" dirty="0" smtClean="0"/>
              <a:t> </a:t>
            </a:r>
            <a:r>
              <a:rPr lang="es-ES" i="1" dirty="0" err="1" smtClean="0"/>
              <a:t>they´re</a:t>
            </a:r>
            <a:r>
              <a:rPr lang="es-ES" i="1" dirty="0" smtClean="0"/>
              <a:t> </a:t>
            </a:r>
            <a:r>
              <a:rPr lang="es-ES" i="1" dirty="0" err="1" smtClean="0"/>
              <a:t>doing</a:t>
            </a:r>
            <a:r>
              <a:rPr lang="es-ES" i="1" dirty="0" smtClean="0"/>
              <a:t>, </a:t>
            </a:r>
            <a:r>
              <a:rPr lang="es-ES" i="1" dirty="0" err="1" smtClean="0"/>
              <a:t>those</a:t>
            </a:r>
            <a:r>
              <a:rPr lang="es-ES" i="1" dirty="0" smtClean="0"/>
              <a:t> </a:t>
            </a:r>
            <a:r>
              <a:rPr lang="es-ES" i="1" dirty="0" err="1" smtClean="0"/>
              <a:t>ones</a:t>
            </a:r>
            <a:r>
              <a:rPr lang="es-ES" i="1" dirty="0" smtClean="0"/>
              <a:t> do.   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97608"/>
          </a:xfrm>
        </p:spPr>
        <p:txBody>
          <a:bodyPr/>
          <a:lstStyle/>
          <a:p>
            <a:r>
              <a:rPr lang="es-ES" dirty="0" err="1" smtClean="0"/>
              <a:t>Each</a:t>
            </a:r>
            <a:r>
              <a:rPr lang="es-ES" dirty="0" smtClean="0"/>
              <a:t> </a:t>
            </a:r>
            <a:r>
              <a:rPr lang="es-ES" dirty="0" err="1" smtClean="0"/>
              <a:t>demostrative</a:t>
            </a:r>
            <a:r>
              <a:rPr lang="es-ES" dirty="0" smtClean="0"/>
              <a:t> </a:t>
            </a:r>
            <a:r>
              <a:rPr lang="es-ES" dirty="0" err="1" smtClean="0"/>
              <a:t>pronoun</a:t>
            </a:r>
            <a:r>
              <a:rPr lang="es-ES" dirty="0" smtClean="0"/>
              <a:t> has a neutral </a:t>
            </a:r>
            <a:r>
              <a:rPr lang="es-ES" dirty="0" err="1" smtClean="0"/>
              <a:t>form</a:t>
            </a:r>
            <a:r>
              <a:rPr lang="es-ES" dirty="0" smtClean="0"/>
              <a:t>, </a:t>
            </a:r>
            <a:r>
              <a:rPr lang="es-ES" dirty="0" err="1" smtClean="0"/>
              <a:t>used</a:t>
            </a:r>
            <a:r>
              <a:rPr lang="es-ES" dirty="0" smtClean="0"/>
              <a:t> </a:t>
            </a:r>
            <a:r>
              <a:rPr lang="es-ES" dirty="0" err="1" smtClean="0"/>
              <a:t>when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object</a:t>
            </a:r>
            <a:r>
              <a:rPr lang="es-ES" dirty="0" smtClean="0"/>
              <a:t> in </a:t>
            </a:r>
            <a:r>
              <a:rPr lang="es-ES" dirty="0" err="1" smtClean="0"/>
              <a:t>question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unknown</a:t>
            </a:r>
            <a:r>
              <a:rPr lang="es-ES" dirty="0" smtClean="0"/>
              <a:t>. (Esto, Eso, Aquello)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 ¿Qué es eso?</a:t>
            </a:r>
          </a:p>
          <a:p>
            <a:r>
              <a:rPr lang="es-ES" dirty="0" smtClean="0"/>
              <a:t>Es mi almuerzo.</a:t>
            </a:r>
          </a:p>
          <a:p>
            <a:endParaRPr lang="es-ES" dirty="0" smtClean="0"/>
          </a:p>
          <a:p>
            <a:r>
              <a:rPr lang="es-ES" dirty="0" smtClean="0"/>
              <a:t>¿Entiendes esto?</a:t>
            </a:r>
          </a:p>
          <a:p>
            <a:r>
              <a:rPr lang="es-ES" dirty="0" smtClean="0"/>
              <a:t>No, nada.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Práctica ¿Cómo se dice en español?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5279992"/>
          </a:xfrm>
        </p:spPr>
        <p:txBody>
          <a:bodyPr>
            <a:normAutofit/>
          </a:bodyPr>
          <a:lstStyle/>
          <a:p>
            <a:r>
              <a:rPr lang="es-ES" dirty="0" err="1" smtClean="0"/>
              <a:t>Those</a:t>
            </a:r>
            <a:r>
              <a:rPr lang="es-ES" dirty="0" smtClean="0"/>
              <a:t> </a:t>
            </a:r>
            <a:r>
              <a:rPr lang="es-ES" dirty="0" err="1" smtClean="0"/>
              <a:t>girls</a:t>
            </a:r>
            <a:r>
              <a:rPr lang="es-ES" dirty="0" smtClean="0"/>
              <a:t> </a:t>
            </a:r>
            <a:r>
              <a:rPr lang="es-ES" dirty="0" err="1" smtClean="0"/>
              <a:t>over</a:t>
            </a:r>
            <a:r>
              <a:rPr lang="es-ES" dirty="0" smtClean="0"/>
              <a:t> </a:t>
            </a:r>
            <a:r>
              <a:rPr lang="es-ES" dirty="0" err="1" smtClean="0"/>
              <a:t>there</a:t>
            </a:r>
            <a:r>
              <a:rPr lang="es-ES" dirty="0" smtClean="0"/>
              <a:t> are </a:t>
            </a:r>
            <a:r>
              <a:rPr lang="es-ES" dirty="0" err="1" smtClean="0"/>
              <a:t>good-looking</a:t>
            </a:r>
            <a:r>
              <a:rPr lang="es-ES" dirty="0" smtClean="0"/>
              <a:t>.  </a:t>
            </a:r>
            <a:r>
              <a:rPr lang="es-ES" dirty="0" err="1" smtClean="0"/>
              <a:t>Those</a:t>
            </a:r>
            <a:r>
              <a:rPr lang="es-ES" dirty="0" smtClean="0"/>
              <a:t> are my </a:t>
            </a:r>
            <a:r>
              <a:rPr lang="es-ES" dirty="0" err="1" smtClean="0"/>
              <a:t>sisters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err="1" smtClean="0"/>
              <a:t>That</a:t>
            </a:r>
            <a:r>
              <a:rPr lang="es-ES" dirty="0" smtClean="0"/>
              <a:t> Octavio Paz </a:t>
            </a:r>
            <a:r>
              <a:rPr lang="es-ES" dirty="0" err="1" smtClean="0"/>
              <a:t>book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very</a:t>
            </a:r>
            <a:r>
              <a:rPr lang="es-ES" dirty="0" smtClean="0"/>
              <a:t> </a:t>
            </a:r>
            <a:r>
              <a:rPr lang="es-ES" dirty="0" err="1" smtClean="0"/>
              <a:t>interesting</a:t>
            </a:r>
            <a:r>
              <a:rPr lang="es-ES" dirty="0" smtClean="0"/>
              <a:t>.  </a:t>
            </a:r>
          </a:p>
          <a:p>
            <a:endParaRPr lang="es-ES" dirty="0" smtClean="0"/>
          </a:p>
          <a:p>
            <a:r>
              <a:rPr lang="es-ES" dirty="0" err="1" smtClean="0"/>
              <a:t>These</a:t>
            </a:r>
            <a:r>
              <a:rPr lang="es-ES" dirty="0" smtClean="0"/>
              <a:t> tickets (boletos) are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concert</a:t>
            </a:r>
            <a:r>
              <a:rPr lang="es-ES" dirty="0" smtClean="0"/>
              <a:t>, </a:t>
            </a:r>
            <a:r>
              <a:rPr lang="es-ES" dirty="0" err="1" smtClean="0"/>
              <a:t>those</a:t>
            </a:r>
            <a:r>
              <a:rPr lang="es-ES" dirty="0" smtClean="0"/>
              <a:t> </a:t>
            </a:r>
            <a:r>
              <a:rPr lang="es-ES" dirty="0" err="1" smtClean="0"/>
              <a:t>ones</a:t>
            </a:r>
            <a:r>
              <a:rPr lang="es-ES" dirty="0" smtClean="0"/>
              <a:t> are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cinema</a:t>
            </a:r>
            <a:r>
              <a:rPr lang="es-ES" dirty="0" smtClean="0"/>
              <a:t>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 ¿Do </a:t>
            </a:r>
            <a:r>
              <a:rPr lang="es-ES" dirty="0" err="1" smtClean="0"/>
              <a:t>you</a:t>
            </a:r>
            <a:r>
              <a:rPr lang="es-ES" dirty="0" smtClean="0"/>
              <a:t> </a:t>
            </a:r>
            <a:r>
              <a:rPr lang="es-ES" dirty="0" err="1" smtClean="0"/>
              <a:t>understand</a:t>
            </a:r>
            <a:r>
              <a:rPr lang="es-ES" dirty="0" smtClean="0"/>
              <a:t> </a:t>
            </a:r>
            <a:r>
              <a:rPr lang="es-ES" dirty="0" err="1" smtClean="0"/>
              <a:t>this</a:t>
            </a:r>
            <a:r>
              <a:rPr lang="es-ES" dirty="0" smtClean="0"/>
              <a:t>, </a:t>
            </a:r>
            <a:r>
              <a:rPr lang="es-ES" dirty="0" err="1" smtClean="0"/>
              <a:t>it´s</a:t>
            </a:r>
            <a:r>
              <a:rPr lang="es-ES" dirty="0" smtClean="0"/>
              <a:t> </a:t>
            </a:r>
            <a:r>
              <a:rPr lang="es-ES" dirty="0" err="1" smtClean="0"/>
              <a:t>italian</a:t>
            </a:r>
            <a:r>
              <a:rPr lang="es-ES" dirty="0" smtClean="0"/>
              <a:t>?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81</TotalTime>
  <Words>278</Words>
  <Application>Microsoft Office PowerPoint</Application>
  <PresentationFormat>On-screen Show (4:3)</PresentationFormat>
  <Paragraphs>69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Verve</vt:lpstr>
      <vt:lpstr>Demonstrative adjectives and pronouns</vt:lpstr>
      <vt:lpstr>Adjetivos Demostrativos </vt:lpstr>
      <vt:lpstr>Slide 3</vt:lpstr>
      <vt:lpstr>Slide 4</vt:lpstr>
      <vt:lpstr>Demonstrative Pronouns</vt:lpstr>
      <vt:lpstr>Slide 6</vt:lpstr>
      <vt:lpstr>Slide 7</vt:lpstr>
      <vt:lpstr>Slide 8</vt:lpstr>
      <vt:lpstr>Práctica ¿Cómo se dice en español?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Demonstrativos</dc:title>
  <dc:creator>User</dc:creator>
  <cp:lastModifiedBy>User</cp:lastModifiedBy>
  <cp:revision>10</cp:revision>
  <dcterms:created xsi:type="dcterms:W3CDTF">2009-11-25T04:48:37Z</dcterms:created>
  <dcterms:modified xsi:type="dcterms:W3CDTF">2010-01-29T18:59:52Z</dcterms:modified>
</cp:coreProperties>
</file>