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2/15/2010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2/15/2010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2/15/2010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2/15/2010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2/15/2010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El presente progresivo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present</a:t>
            </a:r>
            <a:r>
              <a:rPr lang="es-ES" dirty="0" smtClean="0"/>
              <a:t> </a:t>
            </a:r>
            <a:r>
              <a:rPr lang="es-ES" dirty="0" err="1" smtClean="0"/>
              <a:t>progressive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Hasta ahora: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Up </a:t>
            </a:r>
            <a:r>
              <a:rPr lang="es-ES" dirty="0" err="1" smtClean="0"/>
              <a:t>until</a:t>
            </a:r>
            <a:r>
              <a:rPr lang="es-ES" dirty="0" smtClean="0"/>
              <a:t> </a:t>
            </a:r>
            <a:r>
              <a:rPr lang="es-ES" dirty="0" err="1" smtClean="0"/>
              <a:t>now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been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simple </a:t>
            </a:r>
            <a:r>
              <a:rPr lang="es-ES" dirty="0" err="1" smtClean="0"/>
              <a:t>present</a:t>
            </a:r>
            <a:r>
              <a:rPr lang="es-ES" dirty="0" smtClean="0"/>
              <a:t> tense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both</a:t>
            </a:r>
            <a:r>
              <a:rPr lang="es-ES" dirty="0" smtClean="0"/>
              <a:t> simple </a:t>
            </a:r>
            <a:r>
              <a:rPr lang="es-ES" dirty="0" err="1" smtClean="0"/>
              <a:t>present</a:t>
            </a:r>
            <a:r>
              <a:rPr lang="es-ES" dirty="0" smtClean="0"/>
              <a:t> and </a:t>
            </a:r>
            <a:r>
              <a:rPr lang="es-ES" dirty="0" err="1" smtClean="0"/>
              <a:t>present</a:t>
            </a:r>
            <a:r>
              <a:rPr lang="es-ES" dirty="0" smtClean="0"/>
              <a:t> </a:t>
            </a:r>
            <a:r>
              <a:rPr lang="es-ES" dirty="0" err="1" smtClean="0"/>
              <a:t>progressive</a:t>
            </a:r>
            <a:r>
              <a:rPr lang="es-ES" dirty="0" smtClean="0"/>
              <a:t> </a:t>
            </a:r>
            <a:r>
              <a:rPr lang="es-ES" dirty="0" err="1" smtClean="0"/>
              <a:t>expressions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smtClean="0"/>
              <a:t>Yo voy 			I </a:t>
            </a:r>
            <a:r>
              <a:rPr lang="es-ES" dirty="0" err="1" smtClean="0"/>
              <a:t>go</a:t>
            </a:r>
            <a:r>
              <a:rPr lang="es-ES" dirty="0" smtClean="0"/>
              <a:t>, </a:t>
            </a:r>
            <a:r>
              <a:rPr lang="es-ES" dirty="0" err="1" smtClean="0"/>
              <a:t>I´m</a:t>
            </a:r>
            <a:r>
              <a:rPr lang="es-ES" dirty="0" smtClean="0"/>
              <a:t> </a:t>
            </a:r>
            <a:r>
              <a:rPr lang="es-ES" dirty="0" err="1" smtClean="0"/>
              <a:t>going</a:t>
            </a:r>
            <a:endParaRPr lang="es-ES" dirty="0" smtClean="0"/>
          </a:p>
          <a:p>
            <a:r>
              <a:rPr lang="es-ES" dirty="0" smtClean="0"/>
              <a:t>Él </a:t>
            </a:r>
            <a:r>
              <a:rPr lang="es-ES" dirty="0" smtClean="0"/>
              <a:t>sale</a:t>
            </a:r>
            <a:r>
              <a:rPr lang="es-ES" dirty="0" smtClean="0"/>
              <a:t>			He </a:t>
            </a:r>
            <a:r>
              <a:rPr lang="es-ES" dirty="0" err="1" smtClean="0"/>
              <a:t>leaves</a:t>
            </a:r>
            <a:r>
              <a:rPr lang="es-ES" dirty="0" smtClean="0"/>
              <a:t>, </a:t>
            </a:r>
            <a:r>
              <a:rPr lang="es-ES" dirty="0" smtClean="0"/>
              <a:t>He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leaving</a:t>
            </a:r>
            <a:endParaRPr lang="es-ES" dirty="0" smtClean="0"/>
          </a:p>
          <a:p>
            <a:r>
              <a:rPr lang="es-ES" dirty="0" smtClean="0"/>
              <a:t>Nosotros conversamos	</a:t>
            </a:r>
            <a:r>
              <a:rPr lang="es-ES" dirty="0" err="1" smtClean="0"/>
              <a:t>We</a:t>
            </a:r>
            <a:r>
              <a:rPr lang="es-ES" dirty="0" smtClean="0"/>
              <a:t> chat, </a:t>
            </a:r>
            <a:r>
              <a:rPr lang="es-ES" dirty="0" err="1" smtClean="0"/>
              <a:t>We´re</a:t>
            </a:r>
            <a:r>
              <a:rPr lang="es-ES" dirty="0" smtClean="0"/>
              <a:t> </a:t>
            </a:r>
            <a:r>
              <a:rPr lang="es-ES" dirty="0" err="1" smtClean="0"/>
              <a:t>chatting</a:t>
            </a:r>
            <a:endParaRPr lang="es-ES" dirty="0" smtClean="0"/>
          </a:p>
          <a:p>
            <a:r>
              <a:rPr lang="es-ES" dirty="0" smtClean="0"/>
              <a:t> Mis </a:t>
            </a:r>
            <a:r>
              <a:rPr lang="es-ES" dirty="0" smtClean="0"/>
              <a:t>primos comen</a:t>
            </a:r>
            <a:r>
              <a:rPr lang="es-ES" dirty="0" smtClean="0"/>
              <a:t>	My </a:t>
            </a:r>
            <a:r>
              <a:rPr lang="es-ES" dirty="0" err="1" smtClean="0"/>
              <a:t>cousins</a:t>
            </a:r>
            <a:r>
              <a:rPr lang="es-ES" dirty="0" smtClean="0"/>
              <a:t> </a:t>
            </a:r>
            <a:r>
              <a:rPr lang="es-ES" dirty="0" err="1" smtClean="0"/>
              <a:t>eat</a:t>
            </a:r>
            <a:r>
              <a:rPr lang="es-ES" dirty="0" smtClean="0"/>
              <a:t>/are </a:t>
            </a:r>
            <a:r>
              <a:rPr lang="es-ES" dirty="0" err="1" smtClean="0"/>
              <a:t>eating</a:t>
            </a:r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presente progresivo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382000" cy="4873752"/>
          </a:xfrm>
        </p:spPr>
        <p:txBody>
          <a:bodyPr>
            <a:normAutofit/>
          </a:bodyPr>
          <a:lstStyle/>
          <a:p>
            <a:r>
              <a:rPr lang="es-ES" dirty="0" err="1" smtClean="0"/>
              <a:t>Spanish</a:t>
            </a:r>
            <a:r>
              <a:rPr lang="es-ES" dirty="0" smtClean="0"/>
              <a:t>, </a:t>
            </a:r>
            <a:r>
              <a:rPr lang="es-ES" dirty="0" err="1" smtClean="0"/>
              <a:t>however</a:t>
            </a:r>
            <a:r>
              <a:rPr lang="es-ES" dirty="0" smtClean="0"/>
              <a:t>, </a:t>
            </a:r>
            <a:r>
              <a:rPr lang="es-ES" dirty="0" err="1" smtClean="0"/>
              <a:t>also</a:t>
            </a:r>
            <a:r>
              <a:rPr lang="es-ES" dirty="0" smtClean="0"/>
              <a:t> has a </a:t>
            </a:r>
            <a:r>
              <a:rPr lang="es-ES" dirty="0" err="1" smtClean="0"/>
              <a:t>present</a:t>
            </a:r>
            <a:r>
              <a:rPr lang="es-ES" dirty="0" smtClean="0"/>
              <a:t> </a:t>
            </a:r>
            <a:r>
              <a:rPr lang="es-ES" dirty="0" err="1" smtClean="0"/>
              <a:t>progressive</a:t>
            </a:r>
            <a:r>
              <a:rPr lang="es-ES" dirty="0" smtClean="0"/>
              <a:t> tense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 smtClean="0"/>
              <a:t>expresses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action</a:t>
            </a:r>
            <a:r>
              <a:rPr lang="es-ES" dirty="0" smtClean="0"/>
              <a:t> in </a:t>
            </a:r>
            <a:r>
              <a:rPr lang="es-ES" dirty="0" err="1" smtClean="0"/>
              <a:t>progress</a:t>
            </a:r>
            <a:r>
              <a:rPr lang="es-ES" dirty="0" smtClean="0"/>
              <a:t> at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moment</a:t>
            </a:r>
            <a:r>
              <a:rPr lang="es-ES" dirty="0" smtClean="0"/>
              <a:t>.</a:t>
            </a:r>
            <a:r>
              <a:rPr lang="es-ES" dirty="0" smtClean="0"/>
              <a:t> 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present</a:t>
            </a:r>
            <a:r>
              <a:rPr lang="es-ES" dirty="0" smtClean="0"/>
              <a:t> </a:t>
            </a:r>
            <a:r>
              <a:rPr lang="es-ES" dirty="0" err="1" smtClean="0"/>
              <a:t>progressive</a:t>
            </a:r>
            <a:r>
              <a:rPr lang="es-ES" dirty="0" smtClean="0"/>
              <a:t> uses “estar” and </a:t>
            </a:r>
            <a:r>
              <a:rPr lang="es-ES" dirty="0" err="1" smtClean="0"/>
              <a:t>gerund</a:t>
            </a:r>
            <a:r>
              <a:rPr lang="es-ES" dirty="0" smtClean="0"/>
              <a:t> (-</a:t>
            </a:r>
            <a:r>
              <a:rPr lang="es-ES" dirty="0" err="1" smtClean="0"/>
              <a:t>ing</a:t>
            </a:r>
            <a:r>
              <a:rPr lang="es-ES" dirty="0" smtClean="0"/>
              <a:t>) </a:t>
            </a:r>
            <a:r>
              <a:rPr lang="es-ES" dirty="0" err="1" smtClean="0"/>
              <a:t>form</a:t>
            </a:r>
            <a:r>
              <a:rPr lang="es-ES" dirty="0" smtClean="0"/>
              <a:t> of </a:t>
            </a:r>
            <a:r>
              <a:rPr lang="es-ES" dirty="0" err="1" smtClean="0"/>
              <a:t>another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.  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¿Estás hablando con Marta en este momento?</a:t>
            </a:r>
          </a:p>
          <a:p>
            <a:r>
              <a:rPr lang="es-ES" dirty="0" smtClean="0"/>
              <a:t>-Sí, </a:t>
            </a:r>
            <a:r>
              <a:rPr lang="es-ES" dirty="0" smtClean="0"/>
              <a:t>está </a:t>
            </a:r>
            <a:r>
              <a:rPr lang="es-ES" dirty="0" smtClean="0"/>
              <a:t>llegando al aeropuerto.</a:t>
            </a:r>
          </a:p>
          <a:p>
            <a:pPr>
              <a:buNone/>
            </a:pPr>
            <a:endParaRPr lang="es-ES" i="1" dirty="0" smtClean="0"/>
          </a:p>
          <a:p>
            <a:pPr>
              <a:buNone/>
            </a:pPr>
            <a:r>
              <a:rPr lang="es-ES" i="1" dirty="0" smtClean="0"/>
              <a:t>Are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taking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Marta </a:t>
            </a:r>
            <a:r>
              <a:rPr lang="es-ES" i="1" dirty="0" err="1" smtClean="0"/>
              <a:t>right</a:t>
            </a:r>
            <a:r>
              <a:rPr lang="es-ES" i="1" dirty="0" smtClean="0"/>
              <a:t> </a:t>
            </a:r>
            <a:r>
              <a:rPr lang="es-ES" i="1" dirty="0" err="1" smtClean="0"/>
              <a:t>now</a:t>
            </a:r>
            <a:r>
              <a:rPr lang="es-ES" i="1" dirty="0" smtClean="0"/>
              <a:t>?</a:t>
            </a:r>
          </a:p>
          <a:p>
            <a:pPr>
              <a:buNone/>
            </a:pPr>
            <a:r>
              <a:rPr lang="es-ES" i="1" dirty="0" smtClean="0"/>
              <a:t>Yes, </a:t>
            </a:r>
            <a:r>
              <a:rPr lang="es-ES" i="1" dirty="0" err="1" smtClean="0"/>
              <a:t>she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arriving</a:t>
            </a:r>
            <a:r>
              <a:rPr lang="es-ES" i="1" dirty="0" smtClean="0"/>
              <a:t> at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airport</a:t>
            </a:r>
            <a:r>
              <a:rPr lang="es-ES" i="1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gerundios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/>
          </a:bodyPr>
          <a:lstStyle/>
          <a:p>
            <a:r>
              <a:rPr lang="es-ES" b="1" dirty="0" smtClean="0"/>
              <a:t>-AR</a:t>
            </a:r>
            <a:r>
              <a:rPr lang="es-ES" dirty="0" smtClean="0"/>
              <a:t>	 (hablar)		</a:t>
            </a:r>
            <a:r>
              <a:rPr lang="es-ES" b="1" dirty="0" smtClean="0"/>
              <a:t>-ANDO </a:t>
            </a:r>
            <a:r>
              <a:rPr lang="es-ES" dirty="0" smtClean="0"/>
              <a:t>(hablando)</a:t>
            </a:r>
          </a:p>
          <a:p>
            <a:r>
              <a:rPr lang="es-ES" b="1" dirty="0" smtClean="0"/>
              <a:t>-ER </a:t>
            </a:r>
            <a:r>
              <a:rPr lang="es-ES" dirty="0" smtClean="0"/>
              <a:t>(comer)		</a:t>
            </a:r>
            <a:r>
              <a:rPr lang="es-ES" b="1" dirty="0" smtClean="0"/>
              <a:t>-IENDO  </a:t>
            </a:r>
            <a:r>
              <a:rPr lang="es-ES" dirty="0" smtClean="0"/>
              <a:t>(comiendo)</a:t>
            </a:r>
          </a:p>
          <a:p>
            <a:r>
              <a:rPr lang="es-ES" b="1" dirty="0" smtClean="0"/>
              <a:t>-IR</a:t>
            </a:r>
            <a:r>
              <a:rPr lang="es-ES" dirty="0" smtClean="0"/>
              <a:t>	(escribir)		</a:t>
            </a:r>
            <a:r>
              <a:rPr lang="es-ES" b="1" dirty="0" smtClean="0"/>
              <a:t>-IENDO </a:t>
            </a:r>
            <a:r>
              <a:rPr lang="es-ES" dirty="0" smtClean="0"/>
              <a:t> (escribiendo)</a:t>
            </a:r>
          </a:p>
          <a:p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–AR, -ER and –IR </a:t>
            </a:r>
            <a:r>
              <a:rPr lang="es-ES" dirty="0" err="1" smtClean="0"/>
              <a:t>drop</a:t>
            </a:r>
            <a:r>
              <a:rPr lang="es-ES" dirty="0" smtClean="0"/>
              <a:t> and –ANDO </a:t>
            </a:r>
            <a:r>
              <a:rPr lang="es-ES" dirty="0" err="1" smtClean="0"/>
              <a:t>or</a:t>
            </a:r>
            <a:r>
              <a:rPr lang="es-ES" dirty="0" smtClean="0"/>
              <a:t> –IENDO are </a:t>
            </a:r>
            <a:r>
              <a:rPr lang="es-ES" dirty="0" err="1" smtClean="0"/>
              <a:t>added</a:t>
            </a:r>
            <a:r>
              <a:rPr lang="es-ES" dirty="0" smtClean="0"/>
              <a:t>.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¿Qué estás bebiendo?</a:t>
            </a:r>
          </a:p>
          <a:p>
            <a:r>
              <a:rPr lang="es-ES" dirty="0" smtClean="0"/>
              <a:t>Estoy bebiendo un café grande.  </a:t>
            </a:r>
          </a:p>
          <a:p>
            <a:endParaRPr lang="es-ES" dirty="0" smtClean="0"/>
          </a:p>
          <a:p>
            <a:r>
              <a:rPr lang="es-ES" dirty="0" smtClean="0"/>
              <a:t>¿Qué están escribiendo los niños?</a:t>
            </a:r>
          </a:p>
          <a:p>
            <a:r>
              <a:rPr lang="es-ES" dirty="0" smtClean="0"/>
              <a:t>Están escribiendo una carta a su abuela.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Irregular gerunds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Pedir</a:t>
            </a:r>
            <a:r>
              <a:rPr lang="en-US" dirty="0" smtClean="0"/>
              <a:t> (ask for/order)	</a:t>
            </a:r>
            <a:r>
              <a:rPr lang="en-US" dirty="0" err="1" smtClean="0"/>
              <a:t>Pidiendo</a:t>
            </a:r>
            <a:endParaRPr lang="en-US" dirty="0" smtClean="0"/>
          </a:p>
          <a:p>
            <a:r>
              <a:rPr lang="en-US" dirty="0" err="1" smtClean="0"/>
              <a:t>Decir</a:t>
            </a:r>
            <a:r>
              <a:rPr lang="en-US" dirty="0" smtClean="0"/>
              <a:t> (to say)		</a:t>
            </a:r>
            <a:r>
              <a:rPr lang="en-US" dirty="0" err="1" smtClean="0"/>
              <a:t>D</a:t>
            </a:r>
            <a:r>
              <a:rPr lang="en-US" dirty="0" err="1" smtClean="0"/>
              <a:t>iciendo</a:t>
            </a:r>
            <a:endParaRPr lang="en-US" dirty="0" smtClean="0"/>
          </a:p>
          <a:p>
            <a:r>
              <a:rPr lang="en-US" dirty="0" err="1" smtClean="0"/>
              <a:t>Servir</a:t>
            </a:r>
            <a:r>
              <a:rPr lang="en-US" dirty="0" smtClean="0"/>
              <a:t> </a:t>
            </a:r>
            <a:r>
              <a:rPr lang="en-US" dirty="0" smtClean="0"/>
              <a:t>(to serve)		</a:t>
            </a:r>
            <a:r>
              <a:rPr lang="en-US" dirty="0" err="1" smtClean="0"/>
              <a:t>Sirviendo</a:t>
            </a:r>
            <a:endParaRPr lang="en-US" dirty="0" smtClean="0"/>
          </a:p>
          <a:p>
            <a:r>
              <a:rPr lang="en-US" dirty="0" err="1" smtClean="0"/>
              <a:t>Dormir</a:t>
            </a:r>
            <a:r>
              <a:rPr lang="en-US" dirty="0" smtClean="0"/>
              <a:t> (to sleep)		</a:t>
            </a:r>
            <a:r>
              <a:rPr lang="en-US" dirty="0" err="1" smtClean="0"/>
              <a:t>Durmiendo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Traer (to bring)		</a:t>
            </a:r>
            <a:r>
              <a:rPr lang="en-US" dirty="0" err="1" smtClean="0"/>
              <a:t>Trayendo</a:t>
            </a:r>
            <a:endParaRPr lang="en-US" dirty="0" smtClean="0"/>
          </a:p>
          <a:p>
            <a:r>
              <a:rPr lang="en-US" dirty="0" smtClean="0"/>
              <a:t>Leer (to read)		</a:t>
            </a:r>
            <a:r>
              <a:rPr lang="en-US" dirty="0" err="1" smtClean="0"/>
              <a:t>Leyendo</a:t>
            </a:r>
            <a:endParaRPr lang="en-US" dirty="0" smtClean="0"/>
          </a:p>
          <a:p>
            <a:r>
              <a:rPr lang="en-US" dirty="0" err="1" smtClean="0"/>
              <a:t>Creer</a:t>
            </a:r>
            <a:r>
              <a:rPr lang="en-US" dirty="0" smtClean="0"/>
              <a:t> (to believe)		</a:t>
            </a:r>
            <a:r>
              <a:rPr lang="en-US" dirty="0" err="1" smtClean="0"/>
              <a:t>Creyendo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788152"/>
          </a:xfrm>
        </p:spPr>
        <p:txBody>
          <a:bodyPr/>
          <a:lstStyle/>
          <a:p>
            <a:r>
              <a:rPr lang="es-ES" dirty="0" smtClean="0"/>
              <a:t>-</a:t>
            </a:r>
            <a:r>
              <a:rPr lang="es-ES" dirty="0" smtClean="0"/>
              <a:t>ER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a </a:t>
            </a:r>
            <a:r>
              <a:rPr lang="es-ES" dirty="0" err="1" smtClean="0"/>
              <a:t>double</a:t>
            </a:r>
            <a:r>
              <a:rPr lang="es-ES" dirty="0" smtClean="0"/>
              <a:t> e,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ae</a:t>
            </a:r>
            <a:r>
              <a:rPr lang="es-ES" dirty="0" smtClean="0"/>
              <a:t> (traer, leer, creer, </a:t>
            </a:r>
            <a:r>
              <a:rPr lang="es-ES" dirty="0" err="1" smtClean="0"/>
              <a:t>etc</a:t>
            </a:r>
            <a:r>
              <a:rPr lang="es-ES" dirty="0" smtClean="0"/>
              <a:t>)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I in IENDO </a:t>
            </a:r>
            <a:r>
              <a:rPr lang="es-ES" dirty="0" err="1" smtClean="0"/>
              <a:t>to</a:t>
            </a:r>
            <a:r>
              <a:rPr lang="es-ES" dirty="0" smtClean="0"/>
              <a:t> a Y.</a:t>
            </a:r>
          </a:p>
          <a:p>
            <a:endParaRPr lang="es-ES" dirty="0" smtClean="0"/>
          </a:p>
          <a:p>
            <a:r>
              <a:rPr lang="es-ES" dirty="0" smtClean="0"/>
              <a:t>¿Qué estás leyendo?</a:t>
            </a:r>
          </a:p>
          <a:p>
            <a:r>
              <a:rPr lang="es-ES" dirty="0" smtClean="0"/>
              <a:t>Estoy leyendo el periódico.</a:t>
            </a:r>
          </a:p>
          <a:p>
            <a:endParaRPr lang="es-ES" dirty="0" smtClean="0"/>
          </a:p>
          <a:p>
            <a:r>
              <a:rPr lang="es-ES" dirty="0" smtClean="0"/>
              <a:t>¿Qué está trayendo </a:t>
            </a:r>
            <a:r>
              <a:rPr lang="es-ES" dirty="0" smtClean="0"/>
              <a:t>tu hermano?</a:t>
            </a:r>
            <a:endParaRPr lang="es-ES" dirty="0" smtClean="0"/>
          </a:p>
          <a:p>
            <a:r>
              <a:rPr lang="es-ES" dirty="0" smtClean="0"/>
              <a:t>Está trayendo una pizza </a:t>
            </a:r>
            <a:r>
              <a:rPr lang="es-ES" dirty="0" smtClean="0"/>
              <a:t>grande</a:t>
            </a:r>
            <a:r>
              <a:rPr lang="es-ES" dirty="0" smtClean="0"/>
              <a:t>.</a:t>
            </a:r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Things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present</a:t>
            </a:r>
            <a:r>
              <a:rPr lang="es-ES" dirty="0" smtClean="0"/>
              <a:t> </a:t>
            </a:r>
            <a:r>
              <a:rPr lang="es-ES" dirty="0" err="1" smtClean="0"/>
              <a:t>progressive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less</a:t>
            </a:r>
            <a:r>
              <a:rPr lang="es-ES" dirty="0" smtClean="0"/>
              <a:t> </a:t>
            </a:r>
            <a:r>
              <a:rPr lang="es-ES" dirty="0" err="1" smtClean="0"/>
              <a:t>frequently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in </a:t>
            </a:r>
            <a:r>
              <a:rPr lang="es-ES" dirty="0" err="1" smtClean="0"/>
              <a:t>English</a:t>
            </a:r>
            <a:r>
              <a:rPr lang="es-ES" dirty="0" smtClean="0"/>
              <a:t>.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never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refer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future</a:t>
            </a:r>
            <a:r>
              <a:rPr lang="es-ES" dirty="0" smtClean="0"/>
              <a:t> </a:t>
            </a:r>
            <a:r>
              <a:rPr lang="es-ES" dirty="0" err="1" smtClean="0"/>
              <a:t>events</a:t>
            </a:r>
            <a:r>
              <a:rPr lang="es-ES" dirty="0" smtClean="0"/>
              <a:t>:</a:t>
            </a:r>
            <a:r>
              <a:rPr lang="en-US" dirty="0" smtClean="0"/>
              <a:t>  (I´m working tomorrow– </a:t>
            </a:r>
            <a:r>
              <a:rPr lang="en-US" dirty="0" err="1" smtClean="0"/>
              <a:t>Mañana</a:t>
            </a:r>
            <a:r>
              <a:rPr lang="en-US" dirty="0" smtClean="0"/>
              <a:t> </a:t>
            </a:r>
            <a:r>
              <a:rPr lang="en-US" dirty="0" err="1" smtClean="0"/>
              <a:t>trabajo</a:t>
            </a:r>
            <a:r>
              <a:rPr lang="en-US" dirty="0" smtClean="0"/>
              <a:t>)</a:t>
            </a:r>
            <a:endParaRPr lang="en-US" dirty="0" smtClean="0"/>
          </a:p>
          <a:p>
            <a:endParaRPr lang="es-ES" dirty="0" smtClean="0"/>
          </a:p>
          <a:p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certain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such</a:t>
            </a:r>
            <a:r>
              <a:rPr lang="es-ES" dirty="0" smtClean="0"/>
              <a:t> as “Ser” “Estar” “Ir” and ”Venir” are </a:t>
            </a:r>
            <a:r>
              <a:rPr lang="es-ES" dirty="0" err="1" smtClean="0"/>
              <a:t>rarely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progressive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.</a:t>
            </a:r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Practica</a:t>
            </a:r>
            <a:r>
              <a:rPr lang="en-US" dirty="0" smtClean="0"/>
              <a:t>:  Change to Present Progressive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Marlene </a:t>
            </a:r>
            <a:r>
              <a:rPr lang="en-US" dirty="0" err="1" smtClean="0"/>
              <a:t>trabaja</a:t>
            </a:r>
            <a:r>
              <a:rPr lang="en-US" dirty="0" smtClean="0"/>
              <a:t> en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tienda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veo</a:t>
            </a:r>
            <a:r>
              <a:rPr lang="en-US" dirty="0" smtClean="0"/>
              <a:t> a mi amigo</a:t>
            </a:r>
          </a:p>
          <a:p>
            <a:endParaRPr lang="en-US" dirty="0" smtClean="0"/>
          </a:p>
          <a:p>
            <a:r>
              <a:rPr lang="en-US" dirty="0" smtClean="0"/>
              <a:t>Eduardo </a:t>
            </a:r>
            <a:r>
              <a:rPr lang="en-US" dirty="0" err="1" smtClean="0"/>
              <a:t>trae</a:t>
            </a:r>
            <a:r>
              <a:rPr lang="en-US" dirty="0" smtClean="0"/>
              <a:t> la </a:t>
            </a:r>
            <a:r>
              <a:rPr lang="en-US" dirty="0" err="1" smtClean="0"/>
              <a:t>sopa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Los </a:t>
            </a:r>
            <a:r>
              <a:rPr lang="en-US" dirty="0" err="1" smtClean="0"/>
              <a:t>ni</a:t>
            </a:r>
            <a:r>
              <a:rPr lang="es-ES" dirty="0" err="1" smtClean="0"/>
              <a:t>ños</a:t>
            </a:r>
            <a:r>
              <a:rPr lang="es-ES" dirty="0" smtClean="0"/>
              <a:t> hablan con su abuela.</a:t>
            </a:r>
          </a:p>
          <a:p>
            <a:endParaRPr lang="es-ES" dirty="0" smtClean="0"/>
          </a:p>
          <a:p>
            <a:r>
              <a:rPr lang="es-ES" dirty="0" smtClean="0"/>
              <a:t>Juan y yo salimos.</a:t>
            </a:r>
          </a:p>
          <a:p>
            <a:endParaRPr lang="es-ES" dirty="0" smtClean="0"/>
          </a:p>
          <a:p>
            <a:r>
              <a:rPr lang="es-ES" dirty="0" smtClean="0"/>
              <a:t>¿Profesor, usted toma vino en clase?</a:t>
            </a: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272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El presente progresivo</vt:lpstr>
      <vt:lpstr>Hasta ahora:</vt:lpstr>
      <vt:lpstr>El presente progresivo</vt:lpstr>
      <vt:lpstr>Los gerundios</vt:lpstr>
      <vt:lpstr>Irregular gerunds</vt:lpstr>
      <vt:lpstr>Slide 6</vt:lpstr>
      <vt:lpstr>Things to note</vt:lpstr>
      <vt:lpstr>Practica:  Change to Present Progressive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presente progresivo</dc:title>
  <dc:creator>User</dc:creator>
  <cp:lastModifiedBy>User</cp:lastModifiedBy>
  <cp:revision>6</cp:revision>
  <dcterms:created xsi:type="dcterms:W3CDTF">2009-11-16T17:17:44Z</dcterms:created>
  <dcterms:modified xsi:type="dcterms:W3CDTF">2010-02-15T20:09:20Z</dcterms:modified>
</cp:coreProperties>
</file>