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3/15/2010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3/15/2010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213AF-26F6-41FA-8D85-E2C5388D6E58}" type="datetimeFigureOut">
              <a:rPr lang="en-US" smtClean="0"/>
              <a:pPr/>
              <a:t>3/15/2010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Expresiones</a:t>
            </a:r>
            <a:r>
              <a:rPr lang="en-US" dirty="0" smtClean="0"/>
              <a:t> </a:t>
            </a:r>
            <a:r>
              <a:rPr lang="en-US" dirty="0" err="1" smtClean="0"/>
              <a:t>afirmativas</a:t>
            </a:r>
            <a:r>
              <a:rPr lang="en-US" dirty="0" smtClean="0"/>
              <a:t> y </a:t>
            </a:r>
            <a:r>
              <a:rPr lang="en-US" dirty="0" err="1" smtClean="0"/>
              <a:t>negativas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Affirmative and negative expressions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Práctica  ¿Cómo se dice?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71872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No </a:t>
            </a:r>
            <a:r>
              <a:rPr lang="es-ES" dirty="0" err="1" smtClean="0"/>
              <a:t>one</a:t>
            </a:r>
            <a:r>
              <a:rPr lang="es-ES" dirty="0" smtClean="0"/>
              <a:t> </a:t>
            </a:r>
            <a:r>
              <a:rPr lang="es-ES" dirty="0" err="1" smtClean="0"/>
              <a:t>knows</a:t>
            </a:r>
            <a:r>
              <a:rPr lang="es-ES" dirty="0" smtClean="0"/>
              <a:t> </a:t>
            </a:r>
            <a:r>
              <a:rPr lang="es-ES" dirty="0" err="1" smtClean="0"/>
              <a:t>why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sky</a:t>
            </a:r>
            <a:r>
              <a:rPr lang="es-ES" dirty="0" smtClean="0"/>
              <a:t> (el cielo)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blue</a:t>
            </a:r>
            <a:r>
              <a:rPr lang="es-ES" dirty="0" smtClean="0"/>
              <a:t>.</a:t>
            </a:r>
          </a:p>
          <a:p>
            <a:r>
              <a:rPr lang="es-ES" dirty="0" smtClean="0"/>
              <a:t>¿Do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any</a:t>
            </a:r>
            <a:r>
              <a:rPr lang="es-ES" dirty="0" smtClean="0"/>
              <a:t> </a:t>
            </a:r>
            <a:r>
              <a:rPr lang="es-ES" dirty="0" err="1" smtClean="0"/>
              <a:t>books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Quantum </a:t>
            </a:r>
            <a:r>
              <a:rPr lang="es-ES" dirty="0" err="1" smtClean="0"/>
              <a:t>physics</a:t>
            </a:r>
            <a:r>
              <a:rPr lang="es-ES" dirty="0" smtClean="0"/>
              <a:t> (física cuántica)?	-no,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don´t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any</a:t>
            </a:r>
            <a:r>
              <a:rPr lang="es-ES" dirty="0" smtClean="0"/>
              <a:t>.</a:t>
            </a:r>
          </a:p>
          <a:p>
            <a:r>
              <a:rPr lang="es-ES" dirty="0" smtClean="0"/>
              <a:t>¿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there</a:t>
            </a:r>
            <a:r>
              <a:rPr lang="es-ES" dirty="0" smtClean="0"/>
              <a:t> </a:t>
            </a:r>
            <a:r>
              <a:rPr lang="es-ES" dirty="0" err="1" smtClean="0"/>
              <a:t>anyone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class</a:t>
            </a:r>
            <a:r>
              <a:rPr lang="es-ES" dirty="0" smtClean="0"/>
              <a:t> </a:t>
            </a:r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now</a:t>
            </a:r>
            <a:r>
              <a:rPr lang="es-ES" dirty="0" smtClean="0"/>
              <a:t>.  No, </a:t>
            </a:r>
            <a:r>
              <a:rPr lang="es-ES" dirty="0" err="1" smtClean="0"/>
              <a:t>there´s</a:t>
            </a:r>
            <a:r>
              <a:rPr lang="es-ES" dirty="0" smtClean="0"/>
              <a:t> no </a:t>
            </a:r>
            <a:r>
              <a:rPr lang="es-ES" dirty="0" err="1" smtClean="0"/>
              <a:t>one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Either</a:t>
            </a:r>
            <a:r>
              <a:rPr lang="es-ES" dirty="0" smtClean="0"/>
              <a:t> </a:t>
            </a:r>
            <a:r>
              <a:rPr lang="es-ES" dirty="0" err="1" smtClean="0"/>
              <a:t>I´m</a:t>
            </a:r>
            <a:r>
              <a:rPr lang="es-ES" dirty="0" smtClean="0"/>
              <a:t> </a:t>
            </a:r>
            <a:r>
              <a:rPr lang="es-ES" dirty="0" err="1" smtClean="0"/>
              <a:t>right</a:t>
            </a:r>
            <a:r>
              <a:rPr lang="es-ES" dirty="0" smtClean="0"/>
              <a:t>,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I´m</a:t>
            </a:r>
            <a:r>
              <a:rPr lang="es-ES" dirty="0" smtClean="0"/>
              <a:t> </a:t>
            </a:r>
            <a:r>
              <a:rPr lang="es-ES" dirty="0" err="1" smtClean="0"/>
              <a:t>right</a:t>
            </a:r>
            <a:r>
              <a:rPr lang="es-ES" dirty="0" smtClean="0"/>
              <a:t>.</a:t>
            </a:r>
          </a:p>
          <a:p>
            <a:r>
              <a:rPr lang="es-ES" dirty="0" smtClean="0"/>
              <a:t>I </a:t>
            </a:r>
            <a:r>
              <a:rPr lang="es-ES" dirty="0" err="1" smtClean="0"/>
              <a:t>don´t</a:t>
            </a:r>
            <a:r>
              <a:rPr lang="es-ES" dirty="0" smtClean="0"/>
              <a:t> </a:t>
            </a:r>
            <a:r>
              <a:rPr lang="es-ES" dirty="0" err="1" smtClean="0"/>
              <a:t>mop</a:t>
            </a:r>
            <a:r>
              <a:rPr lang="es-ES" dirty="0" smtClean="0"/>
              <a:t> </a:t>
            </a:r>
            <a:r>
              <a:rPr lang="es-ES" dirty="0" err="1" smtClean="0"/>
              <a:t>floors</a:t>
            </a:r>
            <a:r>
              <a:rPr lang="es-ES" dirty="0" smtClean="0"/>
              <a:t>, I </a:t>
            </a:r>
            <a:r>
              <a:rPr lang="es-ES" dirty="0" err="1" smtClean="0"/>
              <a:t>don´t</a:t>
            </a:r>
            <a:r>
              <a:rPr lang="es-ES" dirty="0" smtClean="0"/>
              <a:t> </a:t>
            </a:r>
            <a:r>
              <a:rPr lang="es-ES" dirty="0" err="1" smtClean="0"/>
              <a:t>wash</a:t>
            </a:r>
            <a:r>
              <a:rPr lang="es-ES" dirty="0" smtClean="0"/>
              <a:t> </a:t>
            </a:r>
            <a:r>
              <a:rPr lang="es-ES" dirty="0" err="1" smtClean="0"/>
              <a:t>dishes</a:t>
            </a:r>
            <a:r>
              <a:rPr lang="es-ES" dirty="0" smtClean="0"/>
              <a:t> </a:t>
            </a:r>
            <a:r>
              <a:rPr lang="es-ES" dirty="0" err="1" smtClean="0"/>
              <a:t>either</a:t>
            </a:r>
            <a:r>
              <a:rPr lang="es-ES" dirty="0" smtClean="0"/>
              <a:t>.  </a:t>
            </a:r>
          </a:p>
          <a:p>
            <a:r>
              <a:rPr lang="es-ES" dirty="0" smtClean="0"/>
              <a:t>I </a:t>
            </a:r>
            <a:r>
              <a:rPr lang="es-ES" dirty="0" err="1" smtClean="0"/>
              <a:t>need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go</a:t>
            </a:r>
            <a:r>
              <a:rPr lang="es-ES" dirty="0" smtClean="0"/>
              <a:t> shopping, I </a:t>
            </a:r>
            <a:r>
              <a:rPr lang="es-ES" dirty="0" err="1" smtClean="0"/>
              <a:t>don´t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any</a:t>
            </a:r>
            <a:r>
              <a:rPr lang="es-ES" dirty="0" smtClean="0"/>
              <a:t> </a:t>
            </a:r>
            <a:r>
              <a:rPr lang="es-ES" dirty="0" err="1" smtClean="0"/>
              <a:t>carrots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soup</a:t>
            </a:r>
            <a:r>
              <a:rPr lang="es-ES" dirty="0" smtClean="0"/>
              <a:t>.</a:t>
            </a:r>
            <a:endParaRPr lang="es-ES" dirty="0" smtClean="0"/>
          </a:p>
          <a:p>
            <a:r>
              <a:rPr lang="es-ES" dirty="0" smtClean="0"/>
              <a:t>I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some</a:t>
            </a:r>
            <a:r>
              <a:rPr lang="es-ES" dirty="0" smtClean="0"/>
              <a:t> </a:t>
            </a:r>
            <a:r>
              <a:rPr lang="es-ES" dirty="0" err="1" smtClean="0"/>
              <a:t>carrots</a:t>
            </a:r>
            <a:r>
              <a:rPr lang="es-ES" dirty="0" smtClean="0"/>
              <a:t> </a:t>
            </a:r>
            <a:r>
              <a:rPr lang="es-ES" dirty="0" err="1" smtClean="0"/>
              <a:t>if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need</a:t>
            </a:r>
            <a:r>
              <a:rPr lang="es-ES" dirty="0" smtClean="0"/>
              <a:t> </a:t>
            </a:r>
            <a:r>
              <a:rPr lang="es-ES" smtClean="0"/>
              <a:t>them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>
            <a:normAutofit/>
          </a:bodyPr>
          <a:lstStyle/>
          <a:p>
            <a:r>
              <a:rPr lang="en-US" dirty="0" smtClean="0"/>
              <a:t>Affirmative and negative expressions are used in both English and </a:t>
            </a:r>
            <a:r>
              <a:rPr lang="en-US" dirty="0" smtClean="0"/>
              <a:t>Spanish.  </a:t>
            </a:r>
            <a:r>
              <a:rPr lang="en-US" dirty="0"/>
              <a:t> </a:t>
            </a:r>
            <a:r>
              <a:rPr lang="en-US" dirty="0" smtClean="0"/>
              <a:t>For this reason they are directly translatable.</a:t>
            </a:r>
          </a:p>
          <a:p>
            <a:endParaRPr lang="en-US" dirty="0"/>
          </a:p>
          <a:p>
            <a:r>
              <a:rPr lang="en-US" dirty="0" smtClean="0"/>
              <a:t>Affirmative expressions are used in affirmative statements and questions  (any sentence or question that isn’t negative) negative expressions are used in negative statements and questions.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Affirmative</a:t>
            </a:r>
            <a:r>
              <a:rPr lang="es-ES" dirty="0" smtClean="0"/>
              <a:t> </a:t>
            </a:r>
            <a:r>
              <a:rPr lang="es-ES" dirty="0" err="1" smtClean="0"/>
              <a:t>Expressions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Algo			</a:t>
            </a:r>
            <a:r>
              <a:rPr lang="es-ES" dirty="0" err="1" smtClean="0"/>
              <a:t>Something</a:t>
            </a:r>
            <a:r>
              <a:rPr lang="es-ES" dirty="0" smtClean="0"/>
              <a:t>			</a:t>
            </a:r>
          </a:p>
          <a:p>
            <a:r>
              <a:rPr lang="es-ES" dirty="0" smtClean="0"/>
              <a:t>Alguien			</a:t>
            </a:r>
            <a:r>
              <a:rPr lang="es-ES" dirty="0" err="1" smtClean="0"/>
              <a:t>Someone</a:t>
            </a:r>
            <a:r>
              <a:rPr lang="es-ES" dirty="0" smtClean="0"/>
              <a:t>			</a:t>
            </a:r>
          </a:p>
          <a:p>
            <a:r>
              <a:rPr lang="es-ES" dirty="0" smtClean="0"/>
              <a:t>algún (a, os, as)  	</a:t>
            </a:r>
            <a:r>
              <a:rPr lang="es-ES" dirty="0" err="1" smtClean="0"/>
              <a:t>Some</a:t>
            </a:r>
            <a:r>
              <a:rPr lang="es-ES" dirty="0" smtClean="0"/>
              <a:t>/</a:t>
            </a:r>
            <a:r>
              <a:rPr lang="es-ES" dirty="0" err="1" smtClean="0"/>
              <a:t>any</a:t>
            </a:r>
            <a:r>
              <a:rPr lang="es-ES" dirty="0" smtClean="0"/>
              <a:t> </a:t>
            </a:r>
            <a:r>
              <a:rPr lang="es-ES" dirty="0" smtClean="0"/>
              <a:t>(</a:t>
            </a:r>
            <a:r>
              <a:rPr lang="es-ES" dirty="0" err="1" smtClean="0"/>
              <a:t>obj</a:t>
            </a:r>
            <a:r>
              <a:rPr lang="es-ES" dirty="0" smtClean="0"/>
              <a:t>/</a:t>
            </a:r>
            <a:r>
              <a:rPr lang="es-ES" dirty="0" err="1" smtClean="0"/>
              <a:t>pers</a:t>
            </a:r>
            <a:r>
              <a:rPr lang="es-ES" dirty="0" smtClean="0"/>
              <a:t>.)</a:t>
            </a:r>
          </a:p>
          <a:p>
            <a:r>
              <a:rPr lang="es-ES" dirty="0" smtClean="0"/>
              <a:t>A veces			</a:t>
            </a:r>
            <a:r>
              <a:rPr lang="es-ES" dirty="0" err="1" smtClean="0"/>
              <a:t>Sometimes</a:t>
            </a:r>
            <a:r>
              <a:rPr lang="es-ES" dirty="0" smtClean="0"/>
              <a:t>		</a:t>
            </a:r>
          </a:p>
          <a:p>
            <a:r>
              <a:rPr lang="es-ES" dirty="0" smtClean="0"/>
              <a:t>Alguna vez		</a:t>
            </a:r>
            <a:r>
              <a:rPr lang="es-ES" dirty="0" err="1" smtClean="0"/>
              <a:t>Ever</a:t>
            </a:r>
            <a:endParaRPr lang="es-ES" dirty="0" smtClean="0"/>
          </a:p>
          <a:p>
            <a:r>
              <a:rPr lang="es-ES" dirty="0" smtClean="0"/>
              <a:t>Siempre</a:t>
            </a:r>
            <a:r>
              <a:rPr lang="es-ES" dirty="0" smtClean="0"/>
              <a:t>			</a:t>
            </a:r>
            <a:r>
              <a:rPr lang="es-ES" dirty="0" err="1" smtClean="0"/>
              <a:t>Always</a:t>
            </a:r>
            <a:r>
              <a:rPr lang="es-ES" dirty="0" smtClean="0"/>
              <a:t>		</a:t>
            </a:r>
          </a:p>
          <a:p>
            <a:r>
              <a:rPr lang="es-ES" dirty="0" smtClean="0"/>
              <a:t>También			</a:t>
            </a:r>
            <a:r>
              <a:rPr lang="es-ES" dirty="0" err="1" smtClean="0"/>
              <a:t>Also</a:t>
            </a:r>
            <a:r>
              <a:rPr lang="es-ES" dirty="0" smtClean="0"/>
              <a:t>/</a:t>
            </a:r>
            <a:r>
              <a:rPr lang="es-ES" dirty="0" err="1" smtClean="0"/>
              <a:t>too</a:t>
            </a:r>
            <a:r>
              <a:rPr lang="es-ES" dirty="0" smtClean="0"/>
              <a:t>	</a:t>
            </a:r>
          </a:p>
          <a:p>
            <a:r>
              <a:rPr lang="es-ES" dirty="0" smtClean="0"/>
              <a:t>O				</a:t>
            </a:r>
            <a:r>
              <a:rPr lang="es-ES" dirty="0" err="1" smtClean="0"/>
              <a:t>or</a:t>
            </a:r>
            <a:endParaRPr lang="es-ES" dirty="0" smtClean="0"/>
          </a:p>
          <a:p>
            <a:r>
              <a:rPr lang="es-ES" dirty="0" smtClean="0"/>
              <a:t>O…o			</a:t>
            </a:r>
            <a:r>
              <a:rPr lang="es-ES" dirty="0" err="1" smtClean="0"/>
              <a:t>Either</a:t>
            </a:r>
            <a:r>
              <a:rPr lang="es-ES" dirty="0" smtClean="0"/>
              <a:t>…</a:t>
            </a:r>
            <a:r>
              <a:rPr lang="es-ES" dirty="0" err="1" smtClean="0"/>
              <a:t>or</a:t>
            </a:r>
            <a:r>
              <a:rPr lang="es-ES" dirty="0" smtClean="0"/>
              <a:t>		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 lnSpcReduction="20000"/>
          </a:bodyPr>
          <a:lstStyle/>
          <a:p>
            <a:r>
              <a:rPr lang="es-ES" dirty="0" err="1" smtClean="0"/>
              <a:t>Affirmative</a:t>
            </a:r>
            <a:r>
              <a:rPr lang="es-ES" dirty="0" smtClean="0"/>
              <a:t> </a:t>
            </a:r>
            <a:r>
              <a:rPr lang="es-ES" dirty="0" err="1" smtClean="0"/>
              <a:t>expressions</a:t>
            </a:r>
            <a:r>
              <a:rPr lang="es-ES" dirty="0" smtClean="0"/>
              <a:t> are </a:t>
            </a:r>
            <a:r>
              <a:rPr lang="es-ES" dirty="0" err="1" smtClean="0"/>
              <a:t>used</a:t>
            </a:r>
            <a:r>
              <a:rPr lang="es-ES" dirty="0" smtClean="0"/>
              <a:t> in </a:t>
            </a:r>
            <a:r>
              <a:rPr lang="es-ES" dirty="0" err="1" smtClean="0"/>
              <a:t>affirmative</a:t>
            </a:r>
            <a:r>
              <a:rPr lang="es-ES" dirty="0" smtClean="0"/>
              <a:t> </a:t>
            </a:r>
            <a:r>
              <a:rPr lang="es-ES" dirty="0" err="1" smtClean="0"/>
              <a:t>questions</a:t>
            </a:r>
            <a:r>
              <a:rPr lang="es-ES" dirty="0" smtClean="0"/>
              <a:t> and </a:t>
            </a:r>
            <a:r>
              <a:rPr lang="es-ES" dirty="0" err="1" smtClean="0"/>
              <a:t>statements</a:t>
            </a:r>
            <a:r>
              <a:rPr lang="es-ES" dirty="0" smtClean="0"/>
              <a:t>.</a:t>
            </a:r>
            <a:endParaRPr lang="es-ES" dirty="0" smtClean="0"/>
          </a:p>
          <a:p>
            <a:endParaRPr lang="es-ES" dirty="0" smtClean="0"/>
          </a:p>
          <a:p>
            <a:pPr lvl="1"/>
            <a:r>
              <a:rPr lang="es-ES" dirty="0" smtClean="0"/>
              <a:t>¿Tienes algunos amigos </a:t>
            </a:r>
            <a:r>
              <a:rPr lang="es-ES" dirty="0" smtClean="0"/>
              <a:t>de Venezuela?</a:t>
            </a:r>
          </a:p>
          <a:p>
            <a:pPr lvl="2"/>
            <a:r>
              <a:rPr lang="es-ES" i="1" dirty="0" smtClean="0"/>
              <a:t>Do </a:t>
            </a:r>
            <a:r>
              <a:rPr lang="es-ES" i="1" dirty="0" err="1" smtClean="0"/>
              <a:t>you</a:t>
            </a:r>
            <a:r>
              <a:rPr lang="es-ES" i="1" dirty="0" smtClean="0"/>
              <a:t> </a:t>
            </a:r>
            <a:r>
              <a:rPr lang="es-ES" i="1" dirty="0" err="1" smtClean="0"/>
              <a:t>have</a:t>
            </a:r>
            <a:r>
              <a:rPr lang="es-ES" i="1" dirty="0" smtClean="0"/>
              <a:t> </a:t>
            </a:r>
            <a:r>
              <a:rPr lang="es-ES" i="1" dirty="0" err="1" smtClean="0"/>
              <a:t>any</a:t>
            </a:r>
            <a:r>
              <a:rPr lang="es-ES" i="1" dirty="0" smtClean="0"/>
              <a:t> </a:t>
            </a:r>
            <a:r>
              <a:rPr lang="es-ES" i="1" dirty="0" err="1" smtClean="0"/>
              <a:t>friends</a:t>
            </a:r>
            <a:r>
              <a:rPr lang="es-ES" i="1" dirty="0" smtClean="0"/>
              <a:t> </a:t>
            </a:r>
            <a:r>
              <a:rPr lang="es-ES" i="1" dirty="0" err="1" smtClean="0"/>
              <a:t>from</a:t>
            </a:r>
            <a:r>
              <a:rPr lang="es-ES" i="1" dirty="0" smtClean="0"/>
              <a:t> Venezuela</a:t>
            </a:r>
            <a:endParaRPr lang="es-ES" i="1" dirty="0" smtClean="0"/>
          </a:p>
          <a:p>
            <a:pPr lvl="1"/>
            <a:r>
              <a:rPr lang="es-ES" dirty="0" smtClean="0"/>
              <a:t>Sí, conozco a alguien de ese país.</a:t>
            </a:r>
          </a:p>
          <a:p>
            <a:pPr lvl="2"/>
            <a:r>
              <a:rPr lang="es-ES" i="1" dirty="0" smtClean="0"/>
              <a:t>Yes, I </a:t>
            </a:r>
            <a:r>
              <a:rPr lang="es-ES" i="1" dirty="0" err="1" smtClean="0"/>
              <a:t>know</a:t>
            </a:r>
            <a:r>
              <a:rPr lang="es-ES" i="1" dirty="0" smtClean="0"/>
              <a:t> </a:t>
            </a:r>
            <a:r>
              <a:rPr lang="es-ES" i="1" dirty="0" err="1" smtClean="0"/>
              <a:t>someone</a:t>
            </a:r>
            <a:r>
              <a:rPr lang="es-ES" i="1" dirty="0" smtClean="0"/>
              <a:t> </a:t>
            </a:r>
            <a:r>
              <a:rPr lang="es-ES" i="1" dirty="0" err="1" smtClean="0"/>
              <a:t>from</a:t>
            </a:r>
            <a:r>
              <a:rPr lang="es-ES" i="1" dirty="0" smtClean="0"/>
              <a:t> </a:t>
            </a:r>
            <a:r>
              <a:rPr lang="es-ES" i="1" dirty="0" err="1" smtClean="0"/>
              <a:t>that</a:t>
            </a:r>
            <a:r>
              <a:rPr lang="es-ES" i="1" dirty="0" smtClean="0"/>
              <a:t> country</a:t>
            </a:r>
          </a:p>
          <a:p>
            <a:pPr>
              <a:buNone/>
            </a:pPr>
            <a:endParaRPr lang="es-ES" dirty="0" smtClean="0"/>
          </a:p>
          <a:p>
            <a:pPr lvl="1"/>
            <a:r>
              <a:rPr lang="es-ES" dirty="0" smtClean="0"/>
              <a:t>¿Qué vas a hacer cuando viene tu familia?</a:t>
            </a:r>
          </a:p>
          <a:p>
            <a:pPr lvl="2"/>
            <a:r>
              <a:rPr lang="es-ES" dirty="0" err="1" smtClean="0"/>
              <a:t>What</a:t>
            </a:r>
            <a:r>
              <a:rPr lang="es-ES" dirty="0" smtClean="0"/>
              <a:t> are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going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do </a:t>
            </a:r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family</a:t>
            </a:r>
            <a:r>
              <a:rPr lang="es-ES" dirty="0" smtClean="0"/>
              <a:t> comes</a:t>
            </a:r>
          </a:p>
          <a:p>
            <a:pPr lvl="1"/>
            <a:r>
              <a:rPr lang="es-ES" dirty="0" smtClean="0"/>
              <a:t>O </a:t>
            </a:r>
            <a:r>
              <a:rPr lang="es-ES" dirty="0" smtClean="0"/>
              <a:t>vamos a ir </a:t>
            </a:r>
            <a:r>
              <a:rPr lang="es-ES" dirty="0" smtClean="0"/>
              <a:t>al cine, </a:t>
            </a:r>
            <a:r>
              <a:rPr lang="es-ES" dirty="0" smtClean="0"/>
              <a:t>o vamos a ir a la playa, si no llueve.  </a:t>
            </a:r>
            <a:endParaRPr lang="es-ES" dirty="0" smtClean="0"/>
          </a:p>
          <a:p>
            <a:pPr lvl="2"/>
            <a:r>
              <a:rPr lang="es-ES" dirty="0" err="1" smtClean="0"/>
              <a:t>Either</a:t>
            </a:r>
            <a:r>
              <a:rPr lang="es-ES" dirty="0" smtClean="0"/>
              <a:t> </a:t>
            </a:r>
            <a:r>
              <a:rPr lang="es-ES" dirty="0" err="1" smtClean="0"/>
              <a:t>we’re</a:t>
            </a:r>
            <a:r>
              <a:rPr lang="es-ES" dirty="0" smtClean="0"/>
              <a:t> </a:t>
            </a:r>
            <a:r>
              <a:rPr lang="es-ES" dirty="0" err="1" smtClean="0"/>
              <a:t>going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movies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we’re</a:t>
            </a:r>
            <a:r>
              <a:rPr lang="es-ES" dirty="0" smtClean="0"/>
              <a:t> </a:t>
            </a:r>
            <a:r>
              <a:rPr lang="es-ES" dirty="0" err="1" smtClean="0"/>
              <a:t>going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beach</a:t>
            </a:r>
            <a:r>
              <a:rPr lang="es-ES" dirty="0" smtClean="0"/>
              <a:t> </a:t>
            </a:r>
            <a:r>
              <a:rPr lang="es-ES" dirty="0" err="1" smtClean="0"/>
              <a:t>if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doesn’t</a:t>
            </a:r>
            <a:r>
              <a:rPr lang="es-ES" dirty="0" smtClean="0"/>
              <a:t> rain.</a:t>
            </a:r>
            <a:endParaRPr lang="es-ES" dirty="0" smtClean="0"/>
          </a:p>
          <a:p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Expresiones Negativas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Nada			</a:t>
            </a:r>
            <a:r>
              <a:rPr lang="es-ES" i="1" dirty="0" err="1" smtClean="0"/>
              <a:t>Nothing</a:t>
            </a:r>
            <a:r>
              <a:rPr lang="es-ES" dirty="0" smtClean="0"/>
              <a:t>			</a:t>
            </a:r>
          </a:p>
          <a:p>
            <a:r>
              <a:rPr lang="es-ES" dirty="0" smtClean="0"/>
              <a:t>Nadie			</a:t>
            </a:r>
            <a:r>
              <a:rPr lang="es-ES" i="1" dirty="0" smtClean="0"/>
              <a:t>No </a:t>
            </a:r>
            <a:r>
              <a:rPr lang="es-ES" i="1" dirty="0" err="1" smtClean="0"/>
              <a:t>one</a:t>
            </a:r>
            <a:r>
              <a:rPr lang="es-ES" dirty="0" smtClean="0"/>
              <a:t>			</a:t>
            </a:r>
          </a:p>
          <a:p>
            <a:r>
              <a:rPr lang="es-ES" dirty="0" smtClean="0"/>
              <a:t>Ningún (o, a)		</a:t>
            </a:r>
            <a:r>
              <a:rPr lang="es-ES" i="1" dirty="0" err="1" smtClean="0"/>
              <a:t>None</a:t>
            </a:r>
            <a:r>
              <a:rPr lang="es-ES" i="1" dirty="0" smtClean="0"/>
              <a:t>/no/</a:t>
            </a:r>
            <a:r>
              <a:rPr lang="es-ES" i="1" dirty="0" err="1" smtClean="0"/>
              <a:t>any</a:t>
            </a:r>
            <a:r>
              <a:rPr lang="es-ES" i="1" dirty="0" smtClean="0"/>
              <a:t>  </a:t>
            </a:r>
            <a:r>
              <a:rPr lang="es-ES" dirty="0" smtClean="0"/>
              <a:t>(</a:t>
            </a:r>
            <a:r>
              <a:rPr lang="es-ES" dirty="0" err="1" smtClean="0"/>
              <a:t>obj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pers</a:t>
            </a:r>
            <a:r>
              <a:rPr lang="es-ES" dirty="0" smtClean="0"/>
              <a:t>)</a:t>
            </a:r>
          </a:p>
          <a:p>
            <a:r>
              <a:rPr lang="es-ES" dirty="0" smtClean="0"/>
              <a:t>Nunca/jamás		</a:t>
            </a:r>
            <a:r>
              <a:rPr lang="es-ES" i="1" dirty="0" err="1" smtClean="0"/>
              <a:t>Never</a:t>
            </a:r>
            <a:r>
              <a:rPr lang="es-ES" dirty="0" smtClean="0"/>
              <a:t>			</a:t>
            </a:r>
          </a:p>
          <a:p>
            <a:r>
              <a:rPr lang="es-ES" dirty="0" smtClean="0"/>
              <a:t>Tampoco		</a:t>
            </a:r>
            <a:r>
              <a:rPr lang="es-ES" dirty="0" smtClean="0"/>
              <a:t>	</a:t>
            </a:r>
            <a:r>
              <a:rPr lang="es-ES" i="1" dirty="0" err="1" smtClean="0"/>
              <a:t>Either</a:t>
            </a:r>
            <a:r>
              <a:rPr lang="es-ES" i="1" dirty="0" smtClean="0"/>
              <a:t>/</a:t>
            </a:r>
            <a:r>
              <a:rPr lang="es-ES" i="1" dirty="0" err="1" smtClean="0"/>
              <a:t>neither</a:t>
            </a:r>
            <a:r>
              <a:rPr lang="es-ES" dirty="0" smtClean="0"/>
              <a:t>	</a:t>
            </a:r>
          </a:p>
          <a:p>
            <a:r>
              <a:rPr lang="es-ES" dirty="0" smtClean="0"/>
              <a:t>Ni				</a:t>
            </a:r>
            <a:r>
              <a:rPr lang="es-ES" i="1" dirty="0" err="1" smtClean="0"/>
              <a:t>Nor</a:t>
            </a:r>
            <a:endParaRPr lang="es-ES" i="1" dirty="0" smtClean="0"/>
          </a:p>
          <a:p>
            <a:r>
              <a:rPr lang="es-ES" dirty="0" smtClean="0"/>
              <a:t>Ni…Ni			</a:t>
            </a:r>
            <a:r>
              <a:rPr lang="es-ES" i="1" dirty="0" err="1" smtClean="0"/>
              <a:t>Neither</a:t>
            </a:r>
            <a:r>
              <a:rPr lang="es-ES" i="1" dirty="0" smtClean="0"/>
              <a:t>…</a:t>
            </a:r>
            <a:r>
              <a:rPr lang="es-ES" i="1" dirty="0" err="1" smtClean="0"/>
              <a:t>nor</a:t>
            </a:r>
            <a:r>
              <a:rPr lang="es-ES" dirty="0" smtClean="0"/>
              <a:t>			</a:t>
            </a:r>
            <a:br>
              <a:rPr lang="es-E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Negative</a:t>
            </a:r>
            <a:r>
              <a:rPr lang="es-ES" dirty="0" smtClean="0"/>
              <a:t> </a:t>
            </a:r>
            <a:r>
              <a:rPr lang="es-ES" dirty="0" err="1" smtClean="0"/>
              <a:t>expressions</a:t>
            </a:r>
            <a:r>
              <a:rPr lang="es-ES" dirty="0" smtClean="0"/>
              <a:t> are </a:t>
            </a:r>
            <a:r>
              <a:rPr lang="es-ES" dirty="0" err="1" smtClean="0"/>
              <a:t>used</a:t>
            </a:r>
            <a:r>
              <a:rPr lang="es-ES" dirty="0" smtClean="0"/>
              <a:t> in </a:t>
            </a:r>
            <a:r>
              <a:rPr lang="es-ES" dirty="0" err="1" smtClean="0"/>
              <a:t>negative</a:t>
            </a:r>
            <a:r>
              <a:rPr lang="es-ES" dirty="0" smtClean="0"/>
              <a:t> </a:t>
            </a:r>
            <a:r>
              <a:rPr lang="es-ES" dirty="0" err="1" smtClean="0"/>
              <a:t>statements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questions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¿No tienes ningún dinero?</a:t>
            </a:r>
          </a:p>
          <a:p>
            <a:pPr lvl="1"/>
            <a:r>
              <a:rPr lang="es-ES" dirty="0" smtClean="0"/>
              <a:t>No, no tengo nada.  </a:t>
            </a:r>
          </a:p>
          <a:p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sentences</a:t>
            </a:r>
            <a:r>
              <a:rPr lang="es-ES" dirty="0" smtClean="0"/>
              <a:t> can </a:t>
            </a:r>
            <a:r>
              <a:rPr lang="es-ES" dirty="0" err="1" smtClean="0"/>
              <a:t>have</a:t>
            </a:r>
            <a:r>
              <a:rPr lang="es-ES" dirty="0" smtClean="0"/>
              <a:t> more </a:t>
            </a:r>
            <a:r>
              <a:rPr lang="es-ES" dirty="0" err="1" smtClean="0"/>
              <a:t>than</a:t>
            </a:r>
            <a:r>
              <a:rPr lang="es-ES" dirty="0" smtClean="0"/>
              <a:t> </a:t>
            </a:r>
            <a:r>
              <a:rPr lang="es-ES" dirty="0" err="1" smtClean="0"/>
              <a:t>one</a:t>
            </a:r>
            <a:r>
              <a:rPr lang="es-ES" dirty="0" smtClean="0"/>
              <a:t> </a:t>
            </a:r>
            <a:r>
              <a:rPr lang="es-ES" dirty="0" err="1" smtClean="0"/>
              <a:t>negative</a:t>
            </a:r>
            <a:r>
              <a:rPr lang="es-ES" dirty="0" smtClean="0"/>
              <a:t>.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negative</a:t>
            </a:r>
            <a:r>
              <a:rPr lang="es-ES" dirty="0" smtClean="0"/>
              <a:t> </a:t>
            </a:r>
            <a:r>
              <a:rPr lang="es-ES" dirty="0" err="1" smtClean="0"/>
              <a:t>word</a:t>
            </a:r>
            <a:r>
              <a:rPr lang="es-ES" dirty="0" smtClean="0"/>
              <a:t> can come </a:t>
            </a:r>
            <a:r>
              <a:rPr lang="es-ES" dirty="0" err="1" smtClean="0"/>
              <a:t>before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verb</a:t>
            </a:r>
            <a:r>
              <a:rPr lang="es-ES" dirty="0" smtClean="0"/>
              <a:t> </a:t>
            </a:r>
            <a:r>
              <a:rPr lang="es-ES" dirty="0" err="1" smtClean="0"/>
              <a:t>replacing</a:t>
            </a:r>
            <a:r>
              <a:rPr lang="es-ES" dirty="0" smtClean="0"/>
              <a:t> “no”. </a:t>
            </a:r>
            <a:r>
              <a:rPr lang="es-ES" dirty="0" err="1" smtClean="0"/>
              <a:t>Or</a:t>
            </a:r>
            <a:r>
              <a:rPr lang="es-ES" dirty="0" smtClean="0"/>
              <a:t> “no” can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negative</a:t>
            </a:r>
            <a:r>
              <a:rPr lang="es-ES" dirty="0" smtClean="0"/>
              <a:t> </a:t>
            </a:r>
            <a:r>
              <a:rPr lang="es-ES" dirty="0" err="1" smtClean="0"/>
              <a:t>word</a:t>
            </a:r>
            <a:r>
              <a:rPr lang="es-ES" dirty="0" smtClean="0"/>
              <a:t> </a:t>
            </a:r>
            <a:r>
              <a:rPr lang="es-ES" dirty="0" err="1" smtClean="0"/>
              <a:t>coming</a:t>
            </a:r>
            <a:r>
              <a:rPr lang="es-ES" dirty="0" smtClean="0"/>
              <a:t> </a:t>
            </a:r>
            <a:r>
              <a:rPr lang="es-ES" dirty="0" err="1" smtClean="0"/>
              <a:t>after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verb</a:t>
            </a:r>
            <a:r>
              <a:rPr lang="es-ES" dirty="0" smtClean="0"/>
              <a:t>.</a:t>
            </a:r>
            <a:endParaRPr lang="es-ES" dirty="0" smtClean="0"/>
          </a:p>
          <a:p>
            <a:pPr lvl="1"/>
            <a:r>
              <a:rPr lang="es-ES" dirty="0" smtClean="0"/>
              <a:t>Aquí </a:t>
            </a:r>
            <a:r>
              <a:rPr lang="es-ES" dirty="0" smtClean="0"/>
              <a:t>no trabaja </a:t>
            </a:r>
            <a:r>
              <a:rPr lang="es-ES" dirty="0" smtClean="0"/>
              <a:t>nadie.</a:t>
            </a:r>
            <a:endParaRPr lang="es-ES" dirty="0" smtClean="0"/>
          </a:p>
          <a:p>
            <a:pPr lvl="1"/>
            <a:r>
              <a:rPr lang="es-ES" dirty="0" smtClean="0"/>
              <a:t>Aquí, nadie </a:t>
            </a:r>
            <a:r>
              <a:rPr lang="es-ES" dirty="0" smtClean="0"/>
              <a:t>trabaja</a:t>
            </a:r>
            <a:r>
              <a:rPr lang="es-ES" dirty="0" smtClean="0"/>
              <a:t>.</a:t>
            </a:r>
          </a:p>
          <a:p>
            <a:pPr lvl="2"/>
            <a:r>
              <a:rPr lang="es-ES" dirty="0" smtClean="0"/>
              <a:t> </a:t>
            </a:r>
            <a:r>
              <a:rPr lang="es-ES" dirty="0" err="1" smtClean="0"/>
              <a:t>Both</a:t>
            </a:r>
            <a:r>
              <a:rPr lang="es-ES" dirty="0" smtClean="0"/>
              <a:t>: No </a:t>
            </a:r>
            <a:r>
              <a:rPr lang="es-ES" dirty="0" err="1" smtClean="0"/>
              <a:t>one</a:t>
            </a:r>
            <a:r>
              <a:rPr lang="es-ES" dirty="0" smtClean="0"/>
              <a:t> </a:t>
            </a:r>
            <a:r>
              <a:rPr lang="es-ES" dirty="0" err="1" smtClean="0"/>
              <a:t>works</a:t>
            </a:r>
            <a:r>
              <a:rPr lang="es-ES" dirty="0" smtClean="0"/>
              <a:t> </a:t>
            </a:r>
            <a:r>
              <a:rPr lang="es-ES" dirty="0" err="1" smtClean="0"/>
              <a:t>here</a:t>
            </a:r>
            <a:r>
              <a:rPr lang="es-ES" dirty="0" smtClean="0"/>
              <a:t>.</a:t>
            </a:r>
            <a:endParaRPr lang="es-E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Algún</a:t>
            </a:r>
            <a:r>
              <a:rPr lang="en-US" dirty="0" smtClean="0"/>
              <a:t>, </a:t>
            </a:r>
            <a:r>
              <a:rPr lang="en-US" dirty="0" err="1" smtClean="0"/>
              <a:t>alguna</a:t>
            </a:r>
            <a:r>
              <a:rPr lang="en-US" dirty="0" smtClean="0"/>
              <a:t>, </a:t>
            </a:r>
            <a:r>
              <a:rPr lang="en-US" dirty="0" err="1" smtClean="0"/>
              <a:t>algunos</a:t>
            </a:r>
            <a:r>
              <a:rPr lang="en-US" dirty="0" smtClean="0"/>
              <a:t>, </a:t>
            </a:r>
            <a:r>
              <a:rPr lang="en-US" dirty="0" err="1" smtClean="0"/>
              <a:t>algunas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ES" dirty="0" smtClean="0"/>
              <a:t>	Algún…</a:t>
            </a:r>
            <a:r>
              <a:rPr lang="es-ES" dirty="0" err="1" smtClean="0"/>
              <a:t>either</a:t>
            </a:r>
            <a:r>
              <a:rPr lang="es-ES" dirty="0" smtClean="0"/>
              <a:t> comes </a:t>
            </a:r>
            <a:r>
              <a:rPr lang="es-ES" dirty="0" err="1" smtClean="0"/>
              <a:t>before</a:t>
            </a:r>
            <a:r>
              <a:rPr lang="es-ES" dirty="0" smtClean="0"/>
              <a:t> a </a:t>
            </a:r>
            <a:r>
              <a:rPr lang="es-ES" dirty="0" err="1" smtClean="0"/>
              <a:t>noun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replace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.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agrees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gender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number</a:t>
            </a:r>
            <a:r>
              <a:rPr lang="es-ES" smtClean="0"/>
              <a:t> of 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n-US" dirty="0" err="1" smtClean="0"/>
              <a:t>Alg</a:t>
            </a:r>
            <a:r>
              <a:rPr lang="es-ES" dirty="0" err="1" smtClean="0"/>
              <a:t>ún</a:t>
            </a:r>
            <a:r>
              <a:rPr lang="es-ES" dirty="0" smtClean="0"/>
              <a:t>  </a:t>
            </a:r>
            <a:r>
              <a:rPr lang="es-ES" dirty="0" err="1" smtClean="0"/>
              <a:t>means</a:t>
            </a:r>
            <a:r>
              <a:rPr lang="es-ES" dirty="0" smtClean="0"/>
              <a:t> “</a:t>
            </a:r>
            <a:r>
              <a:rPr lang="es-ES" dirty="0" err="1" smtClean="0"/>
              <a:t>some</a:t>
            </a:r>
            <a:r>
              <a:rPr lang="es-ES" dirty="0" smtClean="0"/>
              <a:t>” </a:t>
            </a:r>
            <a:r>
              <a:rPr lang="es-ES" dirty="0" err="1" smtClean="0"/>
              <a:t>or</a:t>
            </a:r>
            <a:r>
              <a:rPr lang="es-ES" dirty="0" smtClean="0"/>
              <a:t> “</a:t>
            </a:r>
            <a:r>
              <a:rPr lang="es-ES" dirty="0" err="1" smtClean="0"/>
              <a:t>any</a:t>
            </a:r>
            <a:r>
              <a:rPr lang="es-ES" dirty="0" smtClean="0"/>
              <a:t>”. 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means</a:t>
            </a:r>
            <a:r>
              <a:rPr lang="es-ES" dirty="0" smtClean="0"/>
              <a:t> “</a:t>
            </a:r>
            <a:r>
              <a:rPr lang="es-ES" dirty="0" err="1" smtClean="0"/>
              <a:t>some</a:t>
            </a:r>
            <a:r>
              <a:rPr lang="es-ES" dirty="0" smtClean="0"/>
              <a:t>” </a:t>
            </a:r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in a </a:t>
            </a:r>
            <a:r>
              <a:rPr lang="es-ES" dirty="0" err="1" smtClean="0"/>
              <a:t>sentence</a:t>
            </a:r>
            <a:r>
              <a:rPr lang="es-ES" dirty="0" smtClean="0"/>
              <a:t>. 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means</a:t>
            </a:r>
            <a:r>
              <a:rPr lang="es-ES" dirty="0" smtClean="0"/>
              <a:t> “</a:t>
            </a:r>
            <a:r>
              <a:rPr lang="es-ES" dirty="0" err="1" smtClean="0"/>
              <a:t>any</a:t>
            </a:r>
            <a:r>
              <a:rPr lang="es-ES" dirty="0" smtClean="0"/>
              <a:t>” </a:t>
            </a:r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in a </a:t>
            </a:r>
            <a:r>
              <a:rPr lang="es-ES" dirty="0" err="1" smtClean="0"/>
              <a:t>question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¿Tienes algunas preguntas? Sí, tengo algunas.</a:t>
            </a:r>
          </a:p>
          <a:p>
            <a:pPr lvl="1"/>
            <a:r>
              <a:rPr lang="es-ES" dirty="0" smtClean="0"/>
              <a:t>Do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any</a:t>
            </a:r>
            <a:r>
              <a:rPr lang="es-ES" dirty="0" smtClean="0"/>
              <a:t> </a:t>
            </a:r>
            <a:r>
              <a:rPr lang="es-ES" dirty="0" err="1" smtClean="0"/>
              <a:t>questions</a:t>
            </a:r>
            <a:r>
              <a:rPr lang="es-ES" dirty="0" smtClean="0"/>
              <a:t>? Yes, I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some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err="1" smtClean="0"/>
              <a:t>When</a:t>
            </a:r>
            <a:r>
              <a:rPr lang="es-ES" dirty="0" smtClean="0"/>
              <a:t> “algún” </a:t>
            </a:r>
            <a:r>
              <a:rPr lang="es-ES" dirty="0" err="1" smtClean="0"/>
              <a:t>replaces</a:t>
            </a:r>
            <a:r>
              <a:rPr lang="es-ES" dirty="0" smtClean="0"/>
              <a:t> a </a:t>
            </a:r>
            <a:r>
              <a:rPr lang="es-ES" dirty="0" err="1" smtClean="0"/>
              <a:t>noun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means</a:t>
            </a:r>
            <a:r>
              <a:rPr lang="es-ES" dirty="0" smtClean="0"/>
              <a:t> “</a:t>
            </a:r>
            <a:r>
              <a:rPr lang="es-ES" dirty="0" err="1" smtClean="0"/>
              <a:t>some</a:t>
            </a:r>
            <a:r>
              <a:rPr lang="es-ES" dirty="0" smtClean="0"/>
              <a:t> of </a:t>
            </a:r>
            <a:r>
              <a:rPr lang="es-ES" dirty="0" err="1" smtClean="0"/>
              <a:t>them</a:t>
            </a:r>
            <a:r>
              <a:rPr lang="es-ES" dirty="0" smtClean="0"/>
              <a:t>,” “</a:t>
            </a:r>
            <a:r>
              <a:rPr lang="es-ES" dirty="0" err="1" smtClean="0"/>
              <a:t>any</a:t>
            </a:r>
            <a:r>
              <a:rPr lang="es-ES" dirty="0" smtClean="0"/>
              <a:t> of </a:t>
            </a:r>
            <a:r>
              <a:rPr lang="es-ES" dirty="0" err="1" smtClean="0"/>
              <a:t>them</a:t>
            </a:r>
            <a:r>
              <a:rPr lang="es-ES" dirty="0" smtClean="0"/>
              <a:t>”.  </a:t>
            </a:r>
          </a:p>
          <a:p>
            <a:pPr lvl="1"/>
            <a:r>
              <a:rPr lang="es-ES" dirty="0" smtClean="0"/>
              <a:t>Algunas personas son buenas.  Algunas son malas.</a:t>
            </a:r>
          </a:p>
          <a:p>
            <a:pPr lvl="1"/>
            <a:r>
              <a:rPr lang="es-ES" dirty="0" err="1" smtClean="0"/>
              <a:t>Some</a:t>
            </a:r>
            <a:r>
              <a:rPr lang="es-ES" dirty="0" smtClean="0"/>
              <a:t> </a:t>
            </a:r>
            <a:r>
              <a:rPr lang="es-ES" dirty="0" err="1" smtClean="0"/>
              <a:t>people</a:t>
            </a:r>
            <a:r>
              <a:rPr lang="es-ES" dirty="0" smtClean="0"/>
              <a:t> are </a:t>
            </a:r>
            <a:r>
              <a:rPr lang="es-ES" dirty="0" err="1" smtClean="0"/>
              <a:t>good</a:t>
            </a:r>
            <a:r>
              <a:rPr lang="es-ES" dirty="0" smtClean="0"/>
              <a:t>.  </a:t>
            </a:r>
            <a:r>
              <a:rPr lang="es-ES" dirty="0" err="1" smtClean="0"/>
              <a:t>Some</a:t>
            </a:r>
            <a:r>
              <a:rPr lang="es-ES" dirty="0" smtClean="0"/>
              <a:t> are </a:t>
            </a:r>
            <a:r>
              <a:rPr lang="es-ES" dirty="0" err="1" smtClean="0"/>
              <a:t>bad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alguno, alguna, algunos, algunas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376672"/>
          </a:xfrm>
        </p:spPr>
        <p:txBody>
          <a:bodyPr>
            <a:normAutofit/>
          </a:bodyPr>
          <a:lstStyle/>
          <a:p>
            <a:r>
              <a:rPr lang="es-ES" dirty="0" smtClean="0"/>
              <a:t>Alguno… can come </a:t>
            </a:r>
            <a:r>
              <a:rPr lang="es-ES" dirty="0" err="1" smtClean="0"/>
              <a:t>before</a:t>
            </a:r>
            <a:r>
              <a:rPr lang="es-ES" dirty="0" smtClean="0"/>
              <a:t> </a:t>
            </a:r>
            <a:r>
              <a:rPr lang="es-ES" dirty="0" err="1" smtClean="0"/>
              <a:t>another</a:t>
            </a:r>
            <a:r>
              <a:rPr lang="es-ES" dirty="0" smtClean="0"/>
              <a:t> </a:t>
            </a:r>
            <a:r>
              <a:rPr lang="es-ES" dirty="0" err="1" smtClean="0"/>
              <a:t>noun</a:t>
            </a:r>
            <a:r>
              <a:rPr lang="es-ES" dirty="0" smtClean="0"/>
              <a:t> (</a:t>
            </a:r>
            <a:r>
              <a:rPr lang="es-ES" dirty="0" err="1" smtClean="0"/>
              <a:t>meaning</a:t>
            </a:r>
            <a:r>
              <a:rPr lang="es-ES" dirty="0" smtClean="0"/>
              <a:t> “</a:t>
            </a:r>
            <a:r>
              <a:rPr lang="es-ES" dirty="0" err="1" smtClean="0"/>
              <a:t>some</a:t>
            </a:r>
            <a:r>
              <a:rPr lang="es-ES" dirty="0" smtClean="0"/>
              <a:t>/</a:t>
            </a:r>
            <a:r>
              <a:rPr lang="es-ES" dirty="0" err="1" smtClean="0"/>
              <a:t>any</a:t>
            </a:r>
            <a:r>
              <a:rPr lang="es-ES" dirty="0" smtClean="0"/>
              <a:t>”)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can </a:t>
            </a:r>
            <a:r>
              <a:rPr lang="es-ES" dirty="0" err="1" smtClean="0"/>
              <a:t>replace</a:t>
            </a:r>
            <a:r>
              <a:rPr lang="es-ES" dirty="0" smtClean="0"/>
              <a:t> a  </a:t>
            </a:r>
            <a:r>
              <a:rPr lang="es-ES" dirty="0" err="1" smtClean="0"/>
              <a:t>noun</a:t>
            </a:r>
            <a:r>
              <a:rPr lang="es-ES" dirty="0" smtClean="0"/>
              <a:t> (</a:t>
            </a:r>
            <a:r>
              <a:rPr lang="es-ES" dirty="0" err="1" smtClean="0"/>
              <a:t>meaning</a:t>
            </a:r>
            <a:r>
              <a:rPr lang="es-ES" dirty="0" smtClean="0"/>
              <a:t> “</a:t>
            </a:r>
            <a:r>
              <a:rPr lang="es-ES" dirty="0" err="1" smtClean="0"/>
              <a:t>some</a:t>
            </a:r>
            <a:r>
              <a:rPr lang="es-ES" dirty="0" smtClean="0"/>
              <a:t> of </a:t>
            </a:r>
            <a:r>
              <a:rPr lang="es-ES" dirty="0" err="1" smtClean="0"/>
              <a:t>them</a:t>
            </a:r>
            <a:r>
              <a:rPr lang="es-ES" dirty="0" smtClean="0"/>
              <a:t>”).  </a:t>
            </a:r>
            <a:r>
              <a:rPr lang="es-ES" dirty="0" err="1" smtClean="0"/>
              <a:t>It</a:t>
            </a:r>
            <a:r>
              <a:rPr lang="es-ES" dirty="0" smtClean="0"/>
              <a:t> has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agree</a:t>
            </a:r>
            <a:r>
              <a:rPr lang="es-ES" dirty="0" smtClean="0"/>
              <a:t> in </a:t>
            </a:r>
            <a:r>
              <a:rPr lang="es-ES" dirty="0" err="1" smtClean="0"/>
              <a:t>gender</a:t>
            </a:r>
            <a:r>
              <a:rPr lang="es-ES" dirty="0" smtClean="0"/>
              <a:t> and </a:t>
            </a:r>
            <a:r>
              <a:rPr lang="es-ES" dirty="0" err="1" smtClean="0"/>
              <a:t>number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noun</a:t>
            </a:r>
            <a:r>
              <a:rPr lang="es-ES" dirty="0" smtClean="0"/>
              <a:t>:</a:t>
            </a:r>
            <a:endParaRPr lang="es-ES" dirty="0"/>
          </a:p>
          <a:p>
            <a:pPr lvl="1"/>
            <a:r>
              <a:rPr lang="es-ES" dirty="0" smtClean="0"/>
              <a:t>Algunos amigos.  Algunas manzanas.</a:t>
            </a:r>
            <a:endParaRPr lang="es-ES" dirty="0"/>
          </a:p>
          <a:p>
            <a:endParaRPr lang="es-ES" dirty="0" smtClean="0"/>
          </a:p>
          <a:p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s-ES" dirty="0" err="1" smtClean="0"/>
              <a:t>before</a:t>
            </a:r>
            <a:r>
              <a:rPr lang="es-ES" dirty="0" smtClean="0"/>
              <a:t> a singular </a:t>
            </a:r>
            <a:r>
              <a:rPr lang="es-ES" dirty="0" err="1" smtClean="0"/>
              <a:t>masculine</a:t>
            </a:r>
            <a:r>
              <a:rPr lang="es-ES" dirty="0" smtClean="0"/>
              <a:t> </a:t>
            </a:r>
            <a:r>
              <a:rPr lang="es-ES" dirty="0" err="1" smtClean="0"/>
              <a:t>noun</a:t>
            </a:r>
            <a:r>
              <a:rPr lang="es-ES" dirty="0" smtClean="0"/>
              <a:t>, </a:t>
            </a:r>
            <a:r>
              <a:rPr lang="es-ES" dirty="0" err="1" smtClean="0"/>
              <a:t>the</a:t>
            </a:r>
            <a:r>
              <a:rPr lang="es-ES" dirty="0" smtClean="0"/>
              <a:t> “o”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dropped</a:t>
            </a:r>
            <a:r>
              <a:rPr lang="es-ES" dirty="0" smtClean="0"/>
              <a:t> and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accent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added</a:t>
            </a:r>
            <a:endParaRPr lang="es-ES" dirty="0" smtClean="0"/>
          </a:p>
          <a:p>
            <a:pPr lvl="1"/>
            <a:r>
              <a:rPr lang="es-ES" dirty="0" smtClean="0"/>
              <a:t>Algunos amigos, algún amigo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Ningún, ninguno.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Ningún/o/a, can </a:t>
            </a:r>
            <a:r>
              <a:rPr lang="es-ES" dirty="0" err="1" smtClean="0"/>
              <a:t>either</a:t>
            </a:r>
            <a:r>
              <a:rPr lang="es-ES" dirty="0" smtClean="0"/>
              <a:t> come </a:t>
            </a:r>
            <a:r>
              <a:rPr lang="es-ES" dirty="0" err="1" smtClean="0"/>
              <a:t>before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replace</a:t>
            </a:r>
            <a:r>
              <a:rPr lang="es-ES" dirty="0" smtClean="0"/>
              <a:t> a </a:t>
            </a:r>
            <a:r>
              <a:rPr lang="es-ES" dirty="0" err="1" smtClean="0"/>
              <a:t>noun</a:t>
            </a:r>
            <a:r>
              <a:rPr lang="es-ES" dirty="0" smtClean="0"/>
              <a:t> (</a:t>
            </a:r>
            <a:r>
              <a:rPr lang="es-ES" dirty="0" err="1" smtClean="0"/>
              <a:t>meaning</a:t>
            </a:r>
            <a:r>
              <a:rPr lang="es-ES" dirty="0" smtClean="0"/>
              <a:t> no, </a:t>
            </a:r>
            <a:r>
              <a:rPr lang="es-ES" dirty="0" err="1" smtClean="0"/>
              <a:t>any</a:t>
            </a:r>
            <a:r>
              <a:rPr lang="es-ES" dirty="0" smtClean="0"/>
              <a:t>,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none</a:t>
            </a:r>
            <a:r>
              <a:rPr lang="es-ES" dirty="0" smtClean="0"/>
              <a:t> of </a:t>
            </a:r>
            <a:r>
              <a:rPr lang="es-ES" dirty="0" err="1" smtClean="0"/>
              <a:t>them</a:t>
            </a:r>
            <a:r>
              <a:rPr lang="es-ES" dirty="0" smtClean="0"/>
              <a:t>)</a:t>
            </a:r>
          </a:p>
          <a:p>
            <a:pPr lvl="1"/>
            <a:r>
              <a:rPr lang="es-ES" dirty="0" smtClean="0"/>
              <a:t>Ningún ser humano es perfecto.</a:t>
            </a:r>
          </a:p>
          <a:p>
            <a:pPr lvl="2"/>
            <a:r>
              <a:rPr lang="es-ES" dirty="0" smtClean="0"/>
              <a:t>No </a:t>
            </a:r>
            <a:r>
              <a:rPr lang="es-ES" dirty="0" err="1" smtClean="0"/>
              <a:t>human</a:t>
            </a:r>
            <a:r>
              <a:rPr lang="es-ES" dirty="0" smtClean="0"/>
              <a:t> </a:t>
            </a:r>
            <a:r>
              <a:rPr lang="es-ES" dirty="0" err="1" smtClean="0"/>
              <a:t>being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perfect</a:t>
            </a:r>
            <a:r>
              <a:rPr lang="es-ES" dirty="0" smtClean="0"/>
              <a:t>.</a:t>
            </a:r>
            <a:endParaRPr lang="es-ES" dirty="0"/>
          </a:p>
          <a:p>
            <a:r>
              <a:rPr lang="es-ES" dirty="0" smtClean="0"/>
              <a:t>Ninguno </a:t>
            </a:r>
            <a:r>
              <a:rPr lang="es-ES" dirty="0" err="1" smtClean="0"/>
              <a:t>changes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Ningún </a:t>
            </a:r>
            <a:r>
              <a:rPr lang="es-ES" dirty="0" err="1" smtClean="0"/>
              <a:t>before</a:t>
            </a:r>
            <a:r>
              <a:rPr lang="es-ES" dirty="0" smtClean="0"/>
              <a:t> a singular </a:t>
            </a:r>
            <a:r>
              <a:rPr lang="es-ES" dirty="0" err="1" smtClean="0"/>
              <a:t>masculine</a:t>
            </a:r>
            <a:r>
              <a:rPr lang="es-ES" dirty="0" smtClean="0"/>
              <a:t> </a:t>
            </a:r>
            <a:r>
              <a:rPr lang="es-ES" dirty="0" err="1" smtClean="0"/>
              <a:t>noun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err="1" smtClean="0"/>
              <a:t>While</a:t>
            </a:r>
            <a:r>
              <a:rPr lang="es-ES" dirty="0" smtClean="0"/>
              <a:t> “alguno” can </a:t>
            </a:r>
            <a:r>
              <a:rPr lang="es-ES" dirty="0" err="1" smtClean="0"/>
              <a:t>be</a:t>
            </a:r>
            <a:r>
              <a:rPr lang="es-ES" dirty="0" smtClean="0"/>
              <a:t> plural.  Ninguno can </a:t>
            </a:r>
            <a:r>
              <a:rPr lang="es-ES" dirty="0" err="1" smtClean="0"/>
              <a:t>not</a:t>
            </a:r>
            <a:r>
              <a:rPr lang="es-ES" dirty="0" smtClean="0"/>
              <a:t>. </a:t>
            </a:r>
          </a:p>
          <a:p>
            <a:pPr lvl="1"/>
            <a:r>
              <a:rPr lang="es-ES" dirty="0" smtClean="0"/>
              <a:t>¿Conoces a algunos amigos de Silvia? –no, no conozco a ninguno</a:t>
            </a:r>
          </a:p>
          <a:p>
            <a:pPr lvl="2"/>
            <a:r>
              <a:rPr lang="es-ES" dirty="0" smtClean="0"/>
              <a:t>Do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know</a:t>
            </a:r>
            <a:r>
              <a:rPr lang="es-ES" dirty="0" smtClean="0"/>
              <a:t> </a:t>
            </a:r>
            <a:r>
              <a:rPr lang="es-ES" dirty="0" smtClean="0"/>
              <a:t> </a:t>
            </a:r>
            <a:r>
              <a:rPr lang="es-ES" dirty="0" err="1" smtClean="0"/>
              <a:t>any</a:t>
            </a:r>
            <a:r>
              <a:rPr lang="es-ES" dirty="0" smtClean="0"/>
              <a:t> of </a:t>
            </a:r>
            <a:r>
              <a:rPr lang="es-ES" dirty="0" err="1" smtClean="0"/>
              <a:t>Silvia´s</a:t>
            </a:r>
            <a:r>
              <a:rPr lang="es-ES" dirty="0" smtClean="0"/>
              <a:t> </a:t>
            </a:r>
            <a:r>
              <a:rPr lang="es-ES" dirty="0" err="1" smtClean="0"/>
              <a:t>friends</a:t>
            </a:r>
            <a:r>
              <a:rPr lang="es-ES" dirty="0" smtClean="0"/>
              <a:t>?  No I </a:t>
            </a:r>
            <a:r>
              <a:rPr lang="es-ES" dirty="0" err="1" smtClean="0"/>
              <a:t>don´t</a:t>
            </a:r>
            <a:r>
              <a:rPr lang="es-ES" dirty="0" smtClean="0"/>
              <a:t> </a:t>
            </a:r>
            <a:r>
              <a:rPr lang="es-ES" dirty="0" err="1" smtClean="0"/>
              <a:t>know</a:t>
            </a:r>
            <a:r>
              <a:rPr lang="es-ES" dirty="0" smtClean="0"/>
              <a:t> </a:t>
            </a:r>
            <a:r>
              <a:rPr lang="es-ES" dirty="0" err="1" smtClean="0"/>
              <a:t>any</a:t>
            </a:r>
            <a:r>
              <a:rPr lang="es-ES" dirty="0" smtClean="0"/>
              <a:t> of </a:t>
            </a:r>
            <a:r>
              <a:rPr lang="es-ES" dirty="0" err="1" smtClean="0"/>
              <a:t>them</a:t>
            </a:r>
            <a:r>
              <a:rPr lang="es-ES" dirty="0" smtClean="0"/>
              <a:t> </a:t>
            </a:r>
            <a:endParaRPr lang="es-ES" dirty="0" smtClean="0"/>
          </a:p>
          <a:p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</TotalTime>
  <Words>440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Expresiones afirmativas y negativas</vt:lpstr>
      <vt:lpstr>Slide 2</vt:lpstr>
      <vt:lpstr>Affirmative Expressions</vt:lpstr>
      <vt:lpstr>Use</vt:lpstr>
      <vt:lpstr>Expresiones Negativas</vt:lpstr>
      <vt:lpstr>Use</vt:lpstr>
      <vt:lpstr>Algún, alguna, algunos, algunas</vt:lpstr>
      <vt:lpstr>alguno, alguna, algunos, algunas</vt:lpstr>
      <vt:lpstr>Ningún, ninguno.</vt:lpstr>
      <vt:lpstr>Práctica  ¿Cómo se dice?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Expresiones afirmativas y negativas</dc:title>
  <dc:creator>User</dc:creator>
  <cp:lastModifiedBy>User</cp:lastModifiedBy>
  <cp:revision>14</cp:revision>
  <dcterms:created xsi:type="dcterms:W3CDTF">2009-11-30T17:21:06Z</dcterms:created>
  <dcterms:modified xsi:type="dcterms:W3CDTF">2010-03-15T21:31:57Z</dcterms:modified>
</cp:coreProperties>
</file>