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2/5/2010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Irregular </a:t>
            </a:r>
            <a:r>
              <a:rPr lang="es-ES" dirty="0" err="1" smtClean="0"/>
              <a:t>Yo´s</a:t>
            </a:r>
            <a:r>
              <a:rPr lang="es-ES" dirty="0" smtClean="0"/>
              <a:t>/Saber and Conocer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¿Ustedes saben mi dirección?</a:t>
            </a:r>
          </a:p>
          <a:p>
            <a:r>
              <a:rPr lang="es-ES" dirty="0" smtClean="0"/>
              <a:t>No, pero sabemos tu número de teléfono.  </a:t>
            </a:r>
          </a:p>
          <a:p>
            <a:pPr lvl="1"/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guys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my </a:t>
            </a:r>
            <a:r>
              <a:rPr lang="es-ES" dirty="0" err="1" smtClean="0"/>
              <a:t>address</a:t>
            </a:r>
            <a:r>
              <a:rPr lang="es-ES" dirty="0" smtClean="0"/>
              <a:t>?</a:t>
            </a:r>
            <a:endParaRPr lang="es-ES" dirty="0" smtClean="0"/>
          </a:p>
          <a:p>
            <a:pPr lvl="1"/>
            <a:r>
              <a:rPr lang="es-ES" dirty="0" smtClean="0"/>
              <a:t>No,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phone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?</a:t>
            </a:r>
          </a:p>
          <a:p>
            <a:r>
              <a:rPr lang="es-ES" dirty="0" smtClean="0"/>
              <a:t>¿Sabes hablar español?</a:t>
            </a:r>
          </a:p>
          <a:p>
            <a:r>
              <a:rPr lang="es-ES" dirty="0" smtClean="0"/>
              <a:t>-Sí, sé un poco:  taco, burrito, salida, piso mojado.  </a:t>
            </a:r>
          </a:p>
          <a:p>
            <a:pPr lvl="1"/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endParaRPr lang="es-ES" dirty="0" smtClean="0"/>
          </a:p>
          <a:p>
            <a:pPr lvl="1"/>
            <a:r>
              <a:rPr lang="es-ES" dirty="0" smtClean="0"/>
              <a:t>Yes, I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little</a:t>
            </a:r>
            <a:r>
              <a:rPr lang="es-ES" dirty="0" smtClean="0"/>
              <a:t>:  taco, burrito, </a:t>
            </a:r>
            <a:r>
              <a:rPr lang="es-ES" dirty="0" err="1" smtClean="0"/>
              <a:t>exit</a:t>
            </a:r>
            <a:r>
              <a:rPr lang="es-ES" dirty="0" smtClean="0"/>
              <a:t>, </a:t>
            </a:r>
            <a:r>
              <a:rPr lang="es-ES" dirty="0" err="1" smtClean="0"/>
              <a:t>wet</a:t>
            </a:r>
            <a:r>
              <a:rPr lang="es-ES" dirty="0" smtClean="0"/>
              <a:t> </a:t>
            </a:r>
            <a:r>
              <a:rPr lang="es-ES" dirty="0" err="1" smtClean="0"/>
              <a:t>floor</a:t>
            </a:r>
            <a:r>
              <a:rPr lang="es-ES" dirty="0" smtClean="0"/>
              <a:t>.  </a:t>
            </a:r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Conocer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Conocer </a:t>
            </a:r>
            <a:r>
              <a:rPr lang="es-ES" dirty="0" err="1" smtClean="0"/>
              <a:t>means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a </a:t>
            </a:r>
            <a:r>
              <a:rPr lang="es-ES" dirty="0" err="1" smtClean="0"/>
              <a:t>person</a:t>
            </a:r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familiar </a:t>
            </a:r>
            <a:r>
              <a:rPr lang="es-ES" dirty="0" err="1" smtClean="0"/>
              <a:t>with</a:t>
            </a:r>
            <a:r>
              <a:rPr lang="es-ES" dirty="0" smtClean="0"/>
              <a:t> a place (</a:t>
            </a:r>
            <a:r>
              <a:rPr lang="es-ES" dirty="0" err="1" smtClean="0"/>
              <a:t>e.g.</a:t>
            </a:r>
            <a:r>
              <a:rPr lang="es-ES" dirty="0" smtClean="0"/>
              <a:t> </a:t>
            </a:r>
            <a:r>
              <a:rPr lang="es-ES" dirty="0" err="1" smtClean="0"/>
              <a:t>city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familiar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piece</a:t>
            </a:r>
            <a:r>
              <a:rPr lang="es-ES" dirty="0" smtClean="0"/>
              <a:t> of art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artist´s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s-ES" dirty="0" smtClean="0"/>
              <a:t>¿Conoces a mi hermana?</a:t>
            </a:r>
          </a:p>
          <a:p>
            <a:r>
              <a:rPr lang="es-ES" dirty="0" smtClean="0"/>
              <a:t>Sí, ella trabaja en el mismo supermercado que mi mamá.  </a:t>
            </a:r>
          </a:p>
          <a:p>
            <a:pPr lvl="1"/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my </a:t>
            </a:r>
            <a:r>
              <a:rPr lang="es-ES" dirty="0" err="1" smtClean="0"/>
              <a:t>sister</a:t>
            </a:r>
            <a:r>
              <a:rPr lang="es-ES" dirty="0" smtClean="0"/>
              <a:t>?</a:t>
            </a:r>
          </a:p>
          <a:p>
            <a:pPr lvl="1"/>
            <a:r>
              <a:rPr lang="es-ES" dirty="0" smtClean="0"/>
              <a:t>Yes,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works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supermarket</a:t>
            </a:r>
            <a:r>
              <a:rPr lang="es-ES" dirty="0" smtClean="0"/>
              <a:t>  as my </a:t>
            </a:r>
            <a:r>
              <a:rPr lang="es-ES" dirty="0" err="1" smtClean="0"/>
              <a:t>mom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Yo conozco esa canción que tocas.  Es de Bryan Adams.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song</a:t>
            </a:r>
            <a:r>
              <a:rPr lang="es-ES" dirty="0" smtClean="0"/>
              <a:t> </a:t>
            </a:r>
            <a:r>
              <a:rPr lang="es-ES" dirty="0" err="1" smtClean="0"/>
              <a:t>you´re</a:t>
            </a:r>
            <a:r>
              <a:rPr lang="es-ES" dirty="0" smtClean="0"/>
              <a:t> </a:t>
            </a:r>
            <a:r>
              <a:rPr lang="es-ES" dirty="0" err="1" smtClean="0"/>
              <a:t>playing</a:t>
            </a:r>
            <a:r>
              <a:rPr lang="es-ES" dirty="0" smtClean="0"/>
              <a:t>.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Bryan Adams.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Práctica:  ¿Saber o conocer?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/>
          <a:lstStyle/>
          <a:p>
            <a:r>
              <a:rPr lang="es-ES" dirty="0" err="1" smtClean="0"/>
              <a:t>Ride</a:t>
            </a:r>
            <a:r>
              <a:rPr lang="es-ES" dirty="0" smtClean="0"/>
              <a:t> a </a:t>
            </a:r>
            <a:r>
              <a:rPr lang="es-ES" dirty="0" err="1" smtClean="0"/>
              <a:t>bicycle</a:t>
            </a:r>
            <a:endParaRPr lang="es-ES" dirty="0" smtClean="0"/>
          </a:p>
          <a:p>
            <a:r>
              <a:rPr lang="es-ES" dirty="0" smtClean="0"/>
              <a:t>PI </a:t>
            </a:r>
            <a:r>
              <a:rPr lang="es-ES" dirty="0" err="1" smtClean="0"/>
              <a:t>to</a:t>
            </a:r>
            <a:r>
              <a:rPr lang="es-ES" dirty="0" smtClean="0"/>
              <a:t> 49 </a:t>
            </a:r>
            <a:r>
              <a:rPr lang="es-ES" dirty="0" err="1" smtClean="0"/>
              <a:t>digits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song</a:t>
            </a:r>
            <a:r>
              <a:rPr lang="es-ES" dirty="0" smtClean="0"/>
              <a:t> “</a:t>
            </a:r>
            <a:r>
              <a:rPr lang="es-ES" dirty="0" err="1" smtClean="0"/>
              <a:t>Hey</a:t>
            </a:r>
            <a:r>
              <a:rPr lang="es-ES" dirty="0" smtClean="0"/>
              <a:t> </a:t>
            </a:r>
            <a:r>
              <a:rPr lang="es-ES" dirty="0" err="1" smtClean="0"/>
              <a:t>Jude</a:t>
            </a:r>
            <a:r>
              <a:rPr lang="es-ES" dirty="0" smtClean="0"/>
              <a:t>”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poem</a:t>
            </a:r>
            <a:r>
              <a:rPr lang="es-ES" dirty="0" smtClean="0"/>
              <a:t> “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heights</a:t>
            </a:r>
            <a:r>
              <a:rPr lang="es-ES" dirty="0" smtClean="0"/>
              <a:t> of Machu Picchu”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heart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boyfriend´s</a:t>
            </a:r>
            <a:r>
              <a:rPr lang="es-ES" dirty="0" smtClean="0"/>
              <a:t> </a:t>
            </a:r>
            <a:r>
              <a:rPr lang="es-ES" dirty="0" err="1" smtClean="0"/>
              <a:t>grandparents</a:t>
            </a:r>
            <a:endParaRPr lang="es-ES" dirty="0" smtClean="0"/>
          </a:p>
          <a:p>
            <a:r>
              <a:rPr lang="es-ES" dirty="0" smtClean="0"/>
              <a:t>Do a </a:t>
            </a:r>
            <a:r>
              <a:rPr lang="es-ES" dirty="0" err="1" smtClean="0"/>
              <a:t>cartwheel</a:t>
            </a:r>
            <a:endParaRPr lang="es-ES" dirty="0" smtClean="0"/>
          </a:p>
          <a:p>
            <a:r>
              <a:rPr lang="es-ES" dirty="0" smtClean="0"/>
              <a:t>Buenos Aires,</a:t>
            </a:r>
          </a:p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professor´s</a:t>
            </a:r>
            <a:r>
              <a:rPr lang="es-ES" dirty="0" smtClean="0"/>
              <a:t> </a:t>
            </a:r>
            <a:r>
              <a:rPr lang="es-ES" dirty="0" err="1" smtClean="0"/>
              <a:t>due</a:t>
            </a:r>
            <a:r>
              <a:rPr lang="es-ES" dirty="0" smtClean="0"/>
              <a:t> date.  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Yos 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smtClean="0"/>
              <a:t>“</a:t>
            </a:r>
            <a:r>
              <a:rPr lang="en-US" dirty="0" err="1" smtClean="0"/>
              <a:t>tener</a:t>
            </a:r>
            <a:r>
              <a:rPr lang="en-US" dirty="0" smtClean="0"/>
              <a:t>” y “</a:t>
            </a:r>
            <a:r>
              <a:rPr lang="en-US" dirty="0" err="1" smtClean="0"/>
              <a:t>venir</a:t>
            </a:r>
            <a:r>
              <a:rPr lang="en-US" dirty="0" smtClean="0"/>
              <a:t>” 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un “</a:t>
            </a:r>
            <a:r>
              <a:rPr lang="en-US" dirty="0" err="1" smtClean="0"/>
              <a:t>yo</a:t>
            </a:r>
            <a:r>
              <a:rPr lang="en-US" dirty="0" smtClean="0"/>
              <a:t>” irregular.  </a:t>
            </a:r>
            <a:r>
              <a:rPr lang="en-US" dirty="0" smtClean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resto</a:t>
            </a:r>
            <a:r>
              <a:rPr lang="en-US" dirty="0" smtClean="0"/>
              <a:t> de la </a:t>
            </a:r>
            <a:r>
              <a:rPr lang="en-US" dirty="0" err="1" smtClean="0"/>
              <a:t>conjugación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smtClean="0"/>
              <a:t>regular.</a:t>
            </a:r>
          </a:p>
          <a:p>
            <a:endParaRPr lang="es-ES" dirty="0" smtClean="0"/>
          </a:p>
          <a:p>
            <a:r>
              <a:rPr lang="es-ES" sz="4000" dirty="0" smtClean="0">
                <a:latin typeface="Jokerman" pitchFamily="82" charset="0"/>
              </a:rPr>
              <a:t>Tengo, </a:t>
            </a:r>
            <a:r>
              <a:rPr lang="es-ES" dirty="0" smtClean="0"/>
              <a:t>tienes, tiene, tenemos, tienen.</a:t>
            </a:r>
            <a:endParaRPr lang="es-ES" dirty="0" smtClean="0"/>
          </a:p>
          <a:p>
            <a:r>
              <a:rPr lang="es-ES" sz="4000" dirty="0" smtClean="0">
                <a:latin typeface="Jokerman" pitchFamily="82" charset="0"/>
              </a:rPr>
              <a:t>Vengo, </a:t>
            </a:r>
            <a:r>
              <a:rPr lang="es-ES" dirty="0" smtClean="0"/>
              <a:t>vienes, viene, </a:t>
            </a:r>
            <a:r>
              <a:rPr lang="es-ES" dirty="0" smtClean="0"/>
              <a:t>venimos, </a:t>
            </a:r>
            <a:r>
              <a:rPr lang="es-ES" dirty="0" smtClean="0"/>
              <a:t>vienen.</a:t>
            </a:r>
            <a:endParaRPr lang="en-US" dirty="0" smtClean="0">
              <a:latin typeface="Jokerm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son </a:t>
            </a:r>
            <a:r>
              <a:rPr lang="en-US" dirty="0" err="1" smtClean="0"/>
              <a:t>regulares</a:t>
            </a:r>
            <a:r>
              <a:rPr lang="en-US" dirty="0" smtClean="0"/>
              <a:t> con </a:t>
            </a:r>
            <a:r>
              <a:rPr lang="en-US" dirty="0" err="1" smtClean="0"/>
              <a:t>exepci</a:t>
            </a:r>
            <a:r>
              <a:rPr lang="es-ES" dirty="0" err="1" smtClean="0"/>
              <a:t>ón</a:t>
            </a:r>
            <a:r>
              <a:rPr lang="es-ES" dirty="0" smtClean="0"/>
              <a:t> de la conjugación “yo”.</a:t>
            </a:r>
          </a:p>
          <a:p>
            <a:endParaRPr lang="es-ES" dirty="0" smtClean="0"/>
          </a:p>
          <a:p>
            <a:r>
              <a:rPr lang="es-ES" dirty="0" smtClean="0"/>
              <a:t>Salir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	 (yo salgo)</a:t>
            </a:r>
          </a:p>
          <a:p>
            <a:r>
              <a:rPr lang="es-ES" dirty="0" smtClean="0"/>
              <a:t>Hacer		</a:t>
            </a:r>
            <a:r>
              <a:rPr lang="es-ES" dirty="0" err="1" smtClean="0"/>
              <a:t>To</a:t>
            </a:r>
            <a:r>
              <a:rPr lang="es-ES" dirty="0" smtClean="0"/>
              <a:t> do  	(yo hago)</a:t>
            </a:r>
          </a:p>
          <a:p>
            <a:r>
              <a:rPr lang="es-ES" dirty="0" smtClean="0"/>
              <a:t>Traer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bring</a:t>
            </a:r>
            <a:r>
              <a:rPr lang="es-ES" dirty="0" smtClean="0"/>
              <a:t>	(yo traigo)</a:t>
            </a:r>
          </a:p>
          <a:p>
            <a:r>
              <a:rPr lang="es-ES" dirty="0" smtClean="0"/>
              <a:t>Poner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put</a:t>
            </a:r>
            <a:r>
              <a:rPr lang="es-ES" dirty="0" smtClean="0"/>
              <a:t>	(yo pongo)</a:t>
            </a:r>
          </a:p>
          <a:p>
            <a:r>
              <a:rPr lang="es-ES" dirty="0" smtClean="0"/>
              <a:t>Conducir	</a:t>
            </a:r>
            <a:r>
              <a:rPr lang="es-ES" dirty="0" err="1" smtClean="0"/>
              <a:t>To</a:t>
            </a:r>
            <a:r>
              <a:rPr lang="es-ES" dirty="0" smtClean="0"/>
              <a:t> drive	(yo conduzco)</a:t>
            </a:r>
          </a:p>
          <a:p>
            <a:r>
              <a:rPr lang="es-ES" dirty="0" smtClean="0"/>
              <a:t>Traducir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translate</a:t>
            </a:r>
            <a:r>
              <a:rPr lang="es-ES" dirty="0" smtClean="0"/>
              <a:t> (yo traduzco)</a:t>
            </a:r>
          </a:p>
          <a:p>
            <a:r>
              <a:rPr lang="es-ES" dirty="0" smtClean="0"/>
              <a:t>Conocer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	(yo conozco)</a:t>
            </a:r>
          </a:p>
          <a:p>
            <a:r>
              <a:rPr lang="es-ES" dirty="0" smtClean="0"/>
              <a:t>Caber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fit</a:t>
            </a:r>
            <a:r>
              <a:rPr lang="es-ES" dirty="0" smtClean="0"/>
              <a:t>		(yo quepo)</a:t>
            </a:r>
            <a:endParaRPr lang="en-US" dirty="0" smtClean="0"/>
          </a:p>
          <a:p>
            <a:r>
              <a:rPr lang="es-ES" dirty="0" smtClean="0"/>
              <a:t>Saber 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	(yo sé)</a:t>
            </a:r>
          </a:p>
          <a:p>
            <a:r>
              <a:rPr lang="es-ES" dirty="0" smtClean="0"/>
              <a:t>Ver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 smtClean="0"/>
              <a:t>	(yo veo)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Yos </a:t>
            </a:r>
            <a:r>
              <a:rPr lang="es-ES" dirty="0" smtClean="0"/>
              <a:t>con “</a:t>
            </a:r>
            <a:r>
              <a:rPr lang="es-ES" dirty="0" err="1" smtClean="0"/>
              <a:t>go</a:t>
            </a:r>
            <a:r>
              <a:rPr lang="es-E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Salir   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leave</a:t>
            </a:r>
            <a:r>
              <a:rPr lang="es-ES" dirty="0" smtClean="0"/>
              <a:t>,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)	</a:t>
            </a:r>
          </a:p>
          <a:p>
            <a:pPr lvl="1"/>
            <a:r>
              <a:rPr lang="es-ES" dirty="0" smtClean="0"/>
              <a:t>salgo, sales, sale, salimos, salen</a:t>
            </a:r>
          </a:p>
          <a:p>
            <a:r>
              <a:rPr lang="es-ES" dirty="0" smtClean="0"/>
              <a:t>Hacer </a:t>
            </a:r>
            <a:r>
              <a:rPr lang="es-ES" dirty="0" smtClean="0"/>
              <a:t>(</a:t>
            </a:r>
            <a:r>
              <a:rPr lang="es-ES" dirty="0" err="1" smtClean="0"/>
              <a:t>to</a:t>
            </a:r>
            <a:r>
              <a:rPr lang="es-ES" dirty="0" smtClean="0"/>
              <a:t> do, </a:t>
            </a:r>
            <a:r>
              <a:rPr lang="es-ES" dirty="0" err="1" smtClean="0"/>
              <a:t>make</a:t>
            </a:r>
            <a:r>
              <a:rPr lang="es-ES" dirty="0" smtClean="0"/>
              <a:t>) </a:t>
            </a:r>
          </a:p>
          <a:p>
            <a:pPr lvl="1"/>
            <a:r>
              <a:rPr lang="es-ES" dirty="0" smtClean="0"/>
              <a:t>hago, haces, hace, hacemos, hacen</a:t>
            </a:r>
          </a:p>
          <a:p>
            <a:r>
              <a:rPr lang="es-ES" dirty="0" smtClean="0"/>
              <a:t>Traer </a:t>
            </a:r>
            <a:r>
              <a:rPr lang="es-ES" dirty="0" smtClean="0"/>
              <a:t>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bring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Traigo, traes, trae, traemos, traen</a:t>
            </a:r>
          </a:p>
          <a:p>
            <a:r>
              <a:rPr lang="es-ES" dirty="0" smtClean="0"/>
              <a:t>Poner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put</a:t>
            </a:r>
            <a:r>
              <a:rPr lang="es-ES" dirty="0" smtClean="0"/>
              <a:t>)	</a:t>
            </a:r>
          </a:p>
          <a:p>
            <a:pPr lvl="1"/>
            <a:r>
              <a:rPr lang="es-ES" dirty="0" smtClean="0"/>
              <a:t>pongo, pones, pone, ponemos, ponen</a:t>
            </a:r>
          </a:p>
          <a:p>
            <a:r>
              <a:rPr lang="es-ES" dirty="0" smtClean="0"/>
              <a:t>and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ends</a:t>
            </a:r>
            <a:r>
              <a:rPr lang="es-ES" dirty="0" smtClean="0"/>
              <a:t> in “poner” </a:t>
            </a:r>
            <a:r>
              <a:rPr lang="es-ES" dirty="0" err="1" smtClean="0"/>
              <a:t>such</a:t>
            </a:r>
            <a:r>
              <a:rPr lang="es-ES" dirty="0" smtClean="0"/>
              <a:t> as componer, suponer, </a:t>
            </a:r>
            <a:r>
              <a:rPr lang="es-ES" dirty="0" smtClean="0"/>
              <a:t>imponer </a:t>
            </a:r>
            <a:r>
              <a:rPr lang="es-ES" dirty="0" smtClean="0"/>
              <a:t>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Yos	 con </a:t>
            </a:r>
            <a:r>
              <a:rPr lang="es-ES" dirty="0" smtClean="0"/>
              <a:t>“</a:t>
            </a:r>
            <a:r>
              <a:rPr lang="es-ES" dirty="0" err="1" smtClean="0"/>
              <a:t>zco</a:t>
            </a:r>
            <a:r>
              <a:rPr lang="es-E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Conducir (</a:t>
            </a:r>
            <a:r>
              <a:rPr lang="es-ES" dirty="0" err="1" smtClean="0"/>
              <a:t>to</a:t>
            </a:r>
            <a:r>
              <a:rPr lang="es-ES" dirty="0" smtClean="0"/>
              <a:t> drive)  	</a:t>
            </a:r>
          </a:p>
          <a:p>
            <a:pPr lvl="1"/>
            <a:r>
              <a:rPr lang="es-ES" dirty="0" smtClean="0"/>
              <a:t>Conduzco, conduces, conduce, conducimos, conducen</a:t>
            </a:r>
          </a:p>
          <a:p>
            <a:r>
              <a:rPr lang="es-ES" dirty="0" smtClean="0"/>
              <a:t>Traducir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translate</a:t>
            </a:r>
            <a:r>
              <a:rPr lang="es-ES" dirty="0" smtClean="0"/>
              <a:t>)</a:t>
            </a:r>
            <a:endParaRPr lang="en-US" dirty="0" smtClean="0"/>
          </a:p>
          <a:p>
            <a:pPr lvl="1"/>
            <a:r>
              <a:rPr lang="es-ES" dirty="0" smtClean="0"/>
              <a:t>Traduzco, traduces, traduce, traducimos, traducen</a:t>
            </a:r>
          </a:p>
          <a:p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ends</a:t>
            </a:r>
            <a:r>
              <a:rPr lang="es-ES" dirty="0" smtClean="0"/>
              <a:t> in –</a:t>
            </a:r>
            <a:r>
              <a:rPr lang="es-ES" dirty="0" err="1" smtClean="0"/>
              <a:t>ucir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producir, reproducir, </a:t>
            </a:r>
            <a:r>
              <a:rPr lang="es-ES" dirty="0" smtClean="0"/>
              <a:t>reducir</a:t>
            </a:r>
            <a:endParaRPr lang="es-ES" dirty="0" smtClean="0"/>
          </a:p>
          <a:p>
            <a:r>
              <a:rPr lang="es-ES" dirty="0" smtClean="0"/>
              <a:t>Conocer 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)</a:t>
            </a:r>
            <a:endParaRPr lang="es-ES" dirty="0" smtClean="0"/>
          </a:p>
          <a:p>
            <a:pPr lvl="1"/>
            <a:r>
              <a:rPr lang="es-ES" dirty="0" smtClean="0"/>
              <a:t>Conozco, conoces, conoce, conocemos, conocen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yos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Caber	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fit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quepo, cabes, cabe, cabemos, caben</a:t>
            </a:r>
          </a:p>
          <a:p>
            <a:r>
              <a:rPr lang="es-ES" dirty="0" smtClean="0"/>
              <a:t>Saber   </a:t>
            </a:r>
            <a:r>
              <a:rPr lang="es-ES" dirty="0" smtClean="0"/>
              <a:t>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Sé, sabes, sabe, sabemos, saben</a:t>
            </a:r>
          </a:p>
          <a:p>
            <a:r>
              <a:rPr lang="es-ES" dirty="0" smtClean="0"/>
              <a:t>Ver   </a:t>
            </a:r>
            <a:r>
              <a:rPr lang="es-ES" dirty="0" smtClean="0"/>
              <a:t>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Veo, ves, ve, vemos, ven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Práctica,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 qué hora sales de tu casa por la mañana.?</a:t>
            </a:r>
          </a:p>
          <a:p>
            <a:r>
              <a:rPr lang="es-ES" dirty="0" smtClean="0"/>
              <a:t>¿Qué auto conduces?</a:t>
            </a:r>
          </a:p>
          <a:p>
            <a:r>
              <a:rPr lang="es-ES" dirty="0" smtClean="0"/>
              <a:t>¿Qué traes a clase todos los días?</a:t>
            </a:r>
          </a:p>
          <a:p>
            <a:r>
              <a:rPr lang="es-ES" dirty="0" smtClean="0"/>
              <a:t>¿Conoces </a:t>
            </a:r>
            <a:r>
              <a:rPr lang="es-ES" dirty="0" smtClean="0"/>
              <a:t>a una persona famosa?</a:t>
            </a:r>
            <a:endParaRPr lang="es-ES" dirty="0" smtClean="0"/>
          </a:p>
          <a:p>
            <a:r>
              <a:rPr lang="es-ES" dirty="0" smtClean="0"/>
              <a:t>¿Haces algo este domingo?</a:t>
            </a:r>
          </a:p>
          <a:p>
            <a:r>
              <a:rPr lang="es-ES" dirty="0" smtClean="0"/>
              <a:t>¿Sabes hablar portugués?</a:t>
            </a:r>
          </a:p>
          <a:p>
            <a:r>
              <a:rPr lang="es-ES" dirty="0" smtClean="0"/>
              <a:t>¿Cabes en una cuna (</a:t>
            </a:r>
            <a:r>
              <a:rPr lang="es-ES" dirty="0" err="1" smtClean="0"/>
              <a:t>cradle</a:t>
            </a:r>
            <a:r>
              <a:rPr lang="es-ES" dirty="0" smtClean="0"/>
              <a:t>)?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Saber and Conocer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ways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“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”: 	“Saber” and “Conocer”.</a:t>
            </a:r>
          </a:p>
          <a:p>
            <a:endParaRPr lang="es-ES" dirty="0" smtClean="0"/>
          </a:p>
          <a:p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expresses</a:t>
            </a:r>
            <a:r>
              <a:rPr lang="es-ES" dirty="0" smtClean="0"/>
              <a:t> a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of </a:t>
            </a:r>
            <a:r>
              <a:rPr lang="es-ES" dirty="0" err="1" smtClean="0"/>
              <a:t>knowledge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Saber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Saber </a:t>
            </a:r>
            <a:r>
              <a:rPr lang="es-ES" dirty="0" err="1" smtClean="0"/>
              <a:t>means</a:t>
            </a:r>
            <a:r>
              <a:rPr lang="es-ES" dirty="0" smtClean="0"/>
              <a:t>: </a:t>
            </a:r>
          </a:p>
          <a:p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facts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a </a:t>
            </a:r>
            <a:r>
              <a:rPr lang="es-ES" dirty="0" err="1" smtClean="0"/>
              <a:t>language</a:t>
            </a:r>
            <a:r>
              <a:rPr lang="es-ES" dirty="0" smtClean="0"/>
              <a:t>, 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do </a:t>
            </a:r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a </a:t>
            </a:r>
            <a:r>
              <a:rPr lang="es-ES" dirty="0" err="1" smtClean="0"/>
              <a:t>verb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infinitive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heart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</TotalTime>
  <Words>411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Irregular Yo´s/Saber and Conocer</vt:lpstr>
      <vt:lpstr>Yos irregulares</vt:lpstr>
      <vt:lpstr>Slide 3</vt:lpstr>
      <vt:lpstr>Yos con “go”</vt:lpstr>
      <vt:lpstr>Yos  con “zco”</vt:lpstr>
      <vt:lpstr>Otros yos  </vt:lpstr>
      <vt:lpstr>Práctica, answer with yo</vt:lpstr>
      <vt:lpstr>Saber and Conocer</vt:lpstr>
      <vt:lpstr>Saber</vt:lpstr>
      <vt:lpstr>Examples</vt:lpstr>
      <vt:lpstr>Conocer</vt:lpstr>
      <vt:lpstr>Examples</vt:lpstr>
      <vt:lpstr>Práctica:  ¿Saber o conocer?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Yo´s </dc:title>
  <dc:creator>User</dc:creator>
  <cp:lastModifiedBy>User</cp:lastModifiedBy>
  <cp:revision>19</cp:revision>
  <dcterms:created xsi:type="dcterms:W3CDTF">2010-02-05T22:42:22Z</dcterms:created>
  <dcterms:modified xsi:type="dcterms:W3CDTF">2010-02-06T03:13:20Z</dcterms:modified>
</cp:coreProperties>
</file>