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2/5/2010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2/5/2010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pPr algn="r" eaLnBrk="1" latinLnBrk="0" hangingPunct="1"/>
              <a:t>2/5/2010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pPr algn="ctr" eaLnBrk="1" latinLnBrk="0" hangingPunct="1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Irregular </a:t>
            </a:r>
            <a:r>
              <a:rPr lang="es-ES" dirty="0" err="1" smtClean="0"/>
              <a:t>Yo´s</a:t>
            </a:r>
            <a:r>
              <a:rPr lang="es-ES" dirty="0" smtClean="0"/>
              <a:t>/Saber and Conocer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81600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¿Ustedes saben mi dirección?</a:t>
            </a:r>
          </a:p>
          <a:p>
            <a:r>
              <a:rPr lang="es-ES" dirty="0" smtClean="0"/>
              <a:t>No, pero sabemos tu número de teléfono.  </a:t>
            </a:r>
          </a:p>
          <a:p>
            <a:pPr lvl="1"/>
            <a:r>
              <a:rPr lang="es-ES" dirty="0" smtClean="0"/>
              <a:t>Do </a:t>
            </a:r>
            <a:r>
              <a:rPr lang="es-ES" dirty="0" err="1" smtClean="0"/>
              <a:t>you</a:t>
            </a:r>
            <a:r>
              <a:rPr lang="es-ES" dirty="0" smtClean="0"/>
              <a:t> </a:t>
            </a:r>
            <a:r>
              <a:rPr lang="es-ES" dirty="0" err="1" smtClean="0"/>
              <a:t>guys</a:t>
            </a:r>
            <a:r>
              <a:rPr lang="es-ES" dirty="0" smtClean="0"/>
              <a:t> </a:t>
            </a:r>
            <a:r>
              <a:rPr lang="es-ES" dirty="0" err="1" smtClean="0"/>
              <a:t>know</a:t>
            </a:r>
            <a:r>
              <a:rPr lang="es-ES" dirty="0" smtClean="0"/>
              <a:t> my </a:t>
            </a:r>
            <a:r>
              <a:rPr lang="es-ES" dirty="0" err="1" smtClean="0"/>
              <a:t>address</a:t>
            </a:r>
            <a:r>
              <a:rPr lang="es-ES" dirty="0" smtClean="0"/>
              <a:t>?</a:t>
            </a:r>
            <a:endParaRPr lang="es-ES" dirty="0" smtClean="0"/>
          </a:p>
          <a:p>
            <a:pPr lvl="1"/>
            <a:r>
              <a:rPr lang="es-ES" dirty="0" smtClean="0"/>
              <a:t>No, </a:t>
            </a:r>
            <a:r>
              <a:rPr lang="es-ES" dirty="0" err="1" smtClean="0"/>
              <a:t>but</a:t>
            </a:r>
            <a:r>
              <a:rPr lang="es-ES" dirty="0" smtClean="0"/>
              <a:t> </a:t>
            </a:r>
            <a:r>
              <a:rPr lang="es-ES" dirty="0" err="1" smtClean="0"/>
              <a:t>we</a:t>
            </a:r>
            <a:r>
              <a:rPr lang="es-ES" dirty="0" smtClean="0"/>
              <a:t> </a:t>
            </a:r>
            <a:r>
              <a:rPr lang="es-ES" dirty="0" err="1" smtClean="0"/>
              <a:t>know</a:t>
            </a:r>
            <a:r>
              <a:rPr lang="es-ES" dirty="0" smtClean="0"/>
              <a:t> </a:t>
            </a:r>
            <a:r>
              <a:rPr lang="es-ES" dirty="0" err="1" smtClean="0"/>
              <a:t>your</a:t>
            </a:r>
            <a:r>
              <a:rPr lang="es-ES" dirty="0" smtClean="0"/>
              <a:t> </a:t>
            </a:r>
            <a:r>
              <a:rPr lang="es-ES" dirty="0" err="1" smtClean="0"/>
              <a:t>phone</a:t>
            </a:r>
            <a:r>
              <a:rPr lang="es-ES" dirty="0" smtClean="0"/>
              <a:t> </a:t>
            </a:r>
            <a:r>
              <a:rPr lang="es-ES" dirty="0" err="1" smtClean="0"/>
              <a:t>number</a:t>
            </a:r>
            <a:r>
              <a:rPr lang="es-ES" dirty="0" smtClean="0"/>
              <a:t>?</a:t>
            </a:r>
          </a:p>
          <a:p>
            <a:r>
              <a:rPr lang="es-ES" dirty="0" smtClean="0"/>
              <a:t>¿Sabes hablar español?</a:t>
            </a:r>
          </a:p>
          <a:p>
            <a:r>
              <a:rPr lang="es-ES" dirty="0" smtClean="0"/>
              <a:t>-Sí, sé un poco:  taco, burrito, salida, piso mojado.  </a:t>
            </a:r>
          </a:p>
          <a:p>
            <a:pPr lvl="1"/>
            <a:r>
              <a:rPr lang="es-ES" dirty="0" smtClean="0"/>
              <a:t>Do </a:t>
            </a:r>
            <a:r>
              <a:rPr lang="es-ES" dirty="0" err="1" smtClean="0"/>
              <a:t>you</a:t>
            </a:r>
            <a:r>
              <a:rPr lang="es-ES" dirty="0" smtClean="0"/>
              <a:t> </a:t>
            </a:r>
            <a:r>
              <a:rPr lang="es-ES" dirty="0" err="1" smtClean="0"/>
              <a:t>know</a:t>
            </a:r>
            <a:r>
              <a:rPr lang="es-ES" dirty="0" smtClean="0"/>
              <a:t> </a:t>
            </a:r>
            <a:r>
              <a:rPr lang="es-ES" dirty="0" err="1" smtClean="0"/>
              <a:t>how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speak</a:t>
            </a:r>
            <a:r>
              <a:rPr lang="es-ES" dirty="0" smtClean="0"/>
              <a:t> </a:t>
            </a:r>
            <a:r>
              <a:rPr lang="es-ES" dirty="0" err="1" smtClean="0"/>
              <a:t>Spanish</a:t>
            </a:r>
            <a:endParaRPr lang="es-ES" dirty="0" smtClean="0"/>
          </a:p>
          <a:p>
            <a:pPr lvl="1"/>
            <a:r>
              <a:rPr lang="es-ES" dirty="0" smtClean="0"/>
              <a:t>Yes, I </a:t>
            </a:r>
            <a:r>
              <a:rPr lang="es-ES" dirty="0" err="1" smtClean="0"/>
              <a:t>know</a:t>
            </a:r>
            <a:r>
              <a:rPr lang="es-ES" dirty="0" smtClean="0"/>
              <a:t> </a:t>
            </a:r>
            <a:r>
              <a:rPr lang="es-ES" dirty="0" smtClean="0"/>
              <a:t>a </a:t>
            </a:r>
            <a:r>
              <a:rPr lang="es-ES" dirty="0" err="1" smtClean="0"/>
              <a:t>little</a:t>
            </a:r>
            <a:r>
              <a:rPr lang="es-ES" dirty="0" smtClean="0"/>
              <a:t>:  taco, burrito, </a:t>
            </a:r>
            <a:r>
              <a:rPr lang="es-ES" dirty="0" err="1" smtClean="0"/>
              <a:t>exit</a:t>
            </a:r>
            <a:r>
              <a:rPr lang="es-ES" dirty="0" smtClean="0"/>
              <a:t>, </a:t>
            </a:r>
            <a:r>
              <a:rPr lang="es-ES" dirty="0" err="1" smtClean="0"/>
              <a:t>wet</a:t>
            </a:r>
            <a:r>
              <a:rPr lang="es-ES" dirty="0" smtClean="0"/>
              <a:t> </a:t>
            </a:r>
            <a:r>
              <a:rPr lang="es-ES" dirty="0" err="1" smtClean="0"/>
              <a:t>floor</a:t>
            </a:r>
            <a:r>
              <a:rPr lang="es-ES" dirty="0" smtClean="0"/>
              <a:t>.  </a:t>
            </a:r>
            <a:endParaRPr lang="es-E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Conocer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Conocer </a:t>
            </a:r>
            <a:r>
              <a:rPr lang="es-ES" dirty="0" err="1" smtClean="0"/>
              <a:t>means</a:t>
            </a:r>
            <a:endParaRPr lang="es-ES" dirty="0" smtClean="0"/>
          </a:p>
          <a:p>
            <a:endParaRPr lang="es-ES" dirty="0" smtClean="0"/>
          </a:p>
          <a:p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know</a:t>
            </a:r>
            <a:r>
              <a:rPr lang="es-ES" dirty="0" smtClean="0"/>
              <a:t> a </a:t>
            </a:r>
            <a:r>
              <a:rPr lang="es-ES" dirty="0" err="1" smtClean="0"/>
              <a:t>person</a:t>
            </a:r>
            <a:endParaRPr lang="es-ES" dirty="0" smtClean="0"/>
          </a:p>
          <a:p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be</a:t>
            </a:r>
            <a:r>
              <a:rPr lang="es-ES" dirty="0" smtClean="0"/>
              <a:t> familiar </a:t>
            </a:r>
            <a:r>
              <a:rPr lang="es-ES" dirty="0" err="1" smtClean="0"/>
              <a:t>with</a:t>
            </a:r>
            <a:r>
              <a:rPr lang="es-ES" dirty="0" smtClean="0"/>
              <a:t> a place (</a:t>
            </a:r>
            <a:r>
              <a:rPr lang="es-ES" dirty="0" err="1" smtClean="0"/>
              <a:t>e.g.</a:t>
            </a:r>
            <a:r>
              <a:rPr lang="es-ES" dirty="0" smtClean="0"/>
              <a:t> </a:t>
            </a:r>
            <a:r>
              <a:rPr lang="es-ES" dirty="0" err="1" smtClean="0"/>
              <a:t>city</a:t>
            </a:r>
            <a:r>
              <a:rPr lang="es-ES" dirty="0" smtClean="0"/>
              <a:t>)</a:t>
            </a:r>
          </a:p>
          <a:p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be</a:t>
            </a:r>
            <a:r>
              <a:rPr lang="es-ES" dirty="0" smtClean="0"/>
              <a:t> familiar </a:t>
            </a:r>
            <a:r>
              <a:rPr lang="es-ES" dirty="0" err="1" smtClean="0"/>
              <a:t>with</a:t>
            </a:r>
            <a:r>
              <a:rPr lang="es-ES" dirty="0" smtClean="0"/>
              <a:t> a </a:t>
            </a:r>
            <a:r>
              <a:rPr lang="es-ES" dirty="0" err="1" smtClean="0"/>
              <a:t>piece</a:t>
            </a:r>
            <a:r>
              <a:rPr lang="es-ES" dirty="0" smtClean="0"/>
              <a:t> of art </a:t>
            </a:r>
            <a:r>
              <a:rPr lang="es-ES" dirty="0" err="1" smtClean="0"/>
              <a:t>or</a:t>
            </a:r>
            <a:r>
              <a:rPr lang="es-ES" dirty="0" smtClean="0"/>
              <a:t> </a:t>
            </a:r>
            <a:r>
              <a:rPr lang="es-ES" dirty="0" err="1" smtClean="0"/>
              <a:t>an</a:t>
            </a:r>
            <a:r>
              <a:rPr lang="es-ES" dirty="0" smtClean="0"/>
              <a:t> </a:t>
            </a:r>
            <a:r>
              <a:rPr lang="es-ES" dirty="0" err="1" smtClean="0"/>
              <a:t>artist´s</a:t>
            </a:r>
            <a:r>
              <a:rPr lang="es-ES" dirty="0" smtClean="0"/>
              <a:t> </a:t>
            </a:r>
            <a:r>
              <a:rPr lang="es-ES" dirty="0" err="1" smtClean="0"/>
              <a:t>work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410200"/>
          </a:xfrm>
        </p:spPr>
        <p:txBody>
          <a:bodyPr>
            <a:normAutofit/>
          </a:bodyPr>
          <a:lstStyle/>
          <a:p>
            <a:r>
              <a:rPr lang="es-ES" dirty="0" smtClean="0"/>
              <a:t>¿Conoces a mi hermana?</a:t>
            </a:r>
          </a:p>
          <a:p>
            <a:r>
              <a:rPr lang="es-ES" dirty="0" smtClean="0"/>
              <a:t>Sí, ella trabaja en el mismo supermercado que mi mamá.  </a:t>
            </a:r>
          </a:p>
          <a:p>
            <a:pPr lvl="1"/>
            <a:r>
              <a:rPr lang="es-ES" dirty="0" smtClean="0"/>
              <a:t>Do </a:t>
            </a:r>
            <a:r>
              <a:rPr lang="es-ES" dirty="0" err="1" smtClean="0"/>
              <a:t>you</a:t>
            </a:r>
            <a:r>
              <a:rPr lang="es-ES" dirty="0" smtClean="0"/>
              <a:t> </a:t>
            </a:r>
            <a:r>
              <a:rPr lang="es-ES" dirty="0" err="1" smtClean="0"/>
              <a:t>know</a:t>
            </a:r>
            <a:r>
              <a:rPr lang="es-ES" dirty="0" smtClean="0"/>
              <a:t> my </a:t>
            </a:r>
            <a:r>
              <a:rPr lang="es-ES" dirty="0" err="1" smtClean="0"/>
              <a:t>sister</a:t>
            </a:r>
            <a:r>
              <a:rPr lang="es-ES" dirty="0" smtClean="0"/>
              <a:t>?</a:t>
            </a:r>
          </a:p>
          <a:p>
            <a:pPr lvl="1"/>
            <a:r>
              <a:rPr lang="es-ES" dirty="0" smtClean="0"/>
              <a:t>Yes, </a:t>
            </a:r>
            <a:r>
              <a:rPr lang="es-ES" dirty="0" err="1" smtClean="0"/>
              <a:t>she</a:t>
            </a:r>
            <a:r>
              <a:rPr lang="es-ES" dirty="0" smtClean="0"/>
              <a:t> </a:t>
            </a:r>
            <a:r>
              <a:rPr lang="es-ES" dirty="0" err="1" smtClean="0"/>
              <a:t>works</a:t>
            </a:r>
            <a:r>
              <a:rPr lang="es-ES" dirty="0" smtClean="0"/>
              <a:t> in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same</a:t>
            </a:r>
            <a:r>
              <a:rPr lang="es-ES" dirty="0" smtClean="0"/>
              <a:t> </a:t>
            </a:r>
            <a:r>
              <a:rPr lang="es-ES" dirty="0" err="1" smtClean="0"/>
              <a:t>supermarket</a:t>
            </a:r>
            <a:r>
              <a:rPr lang="es-ES" dirty="0" smtClean="0"/>
              <a:t>  as my </a:t>
            </a:r>
            <a:r>
              <a:rPr lang="es-ES" dirty="0" err="1" smtClean="0"/>
              <a:t>mom</a:t>
            </a:r>
            <a:r>
              <a:rPr lang="es-ES" dirty="0" smtClean="0"/>
              <a:t>.</a:t>
            </a:r>
            <a:endParaRPr lang="es-ES" dirty="0" smtClean="0"/>
          </a:p>
          <a:p>
            <a:r>
              <a:rPr lang="es-ES" dirty="0" smtClean="0"/>
              <a:t>Yo conozco esa canción que tocas.  Es de Bryan Adams.</a:t>
            </a:r>
          </a:p>
          <a:p>
            <a:pPr lvl="1"/>
            <a:r>
              <a:rPr lang="es-ES" dirty="0" smtClean="0"/>
              <a:t>I </a:t>
            </a:r>
            <a:r>
              <a:rPr lang="es-ES" dirty="0" err="1" smtClean="0"/>
              <a:t>know</a:t>
            </a:r>
            <a:r>
              <a:rPr lang="es-ES" dirty="0" smtClean="0"/>
              <a:t> </a:t>
            </a:r>
            <a:r>
              <a:rPr lang="es-ES" dirty="0" err="1" smtClean="0"/>
              <a:t>that</a:t>
            </a:r>
            <a:r>
              <a:rPr lang="es-ES" dirty="0" smtClean="0"/>
              <a:t> </a:t>
            </a:r>
            <a:r>
              <a:rPr lang="es-ES" dirty="0" err="1" smtClean="0"/>
              <a:t>song</a:t>
            </a:r>
            <a:r>
              <a:rPr lang="es-ES" dirty="0" smtClean="0"/>
              <a:t> </a:t>
            </a:r>
            <a:r>
              <a:rPr lang="es-ES" dirty="0" err="1" smtClean="0"/>
              <a:t>you´re</a:t>
            </a:r>
            <a:r>
              <a:rPr lang="es-ES" dirty="0" smtClean="0"/>
              <a:t> </a:t>
            </a:r>
            <a:r>
              <a:rPr lang="es-ES" dirty="0" err="1" smtClean="0"/>
              <a:t>playing</a:t>
            </a:r>
            <a:r>
              <a:rPr lang="es-ES" dirty="0" smtClean="0"/>
              <a:t>.  </a:t>
            </a:r>
            <a:r>
              <a:rPr lang="es-ES" dirty="0" err="1" smtClean="0"/>
              <a:t>It´s</a:t>
            </a:r>
            <a:r>
              <a:rPr lang="es-ES" dirty="0" smtClean="0"/>
              <a:t> </a:t>
            </a:r>
            <a:r>
              <a:rPr lang="es-ES" dirty="0" err="1" smtClean="0"/>
              <a:t>by</a:t>
            </a:r>
            <a:r>
              <a:rPr lang="es-ES" dirty="0" smtClean="0"/>
              <a:t> Bryan Adams.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Práctica:  ¿Saber o conocer?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05400"/>
          </a:xfrm>
        </p:spPr>
        <p:txBody>
          <a:bodyPr/>
          <a:lstStyle/>
          <a:p>
            <a:r>
              <a:rPr lang="es-ES" dirty="0" err="1" smtClean="0"/>
              <a:t>Ride</a:t>
            </a:r>
            <a:r>
              <a:rPr lang="es-ES" dirty="0" smtClean="0"/>
              <a:t> a </a:t>
            </a:r>
            <a:r>
              <a:rPr lang="es-ES" dirty="0" err="1" smtClean="0"/>
              <a:t>bicycle</a:t>
            </a:r>
            <a:endParaRPr lang="es-ES" dirty="0" smtClean="0"/>
          </a:p>
          <a:p>
            <a:r>
              <a:rPr lang="es-ES" dirty="0" smtClean="0"/>
              <a:t>PI </a:t>
            </a:r>
            <a:r>
              <a:rPr lang="es-ES" dirty="0" err="1" smtClean="0"/>
              <a:t>to</a:t>
            </a:r>
            <a:r>
              <a:rPr lang="es-ES" dirty="0" smtClean="0"/>
              <a:t> 49 </a:t>
            </a:r>
            <a:r>
              <a:rPr lang="es-ES" dirty="0" err="1" smtClean="0"/>
              <a:t>digits</a:t>
            </a:r>
            <a:endParaRPr lang="es-ES" dirty="0" smtClean="0"/>
          </a:p>
          <a:p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song</a:t>
            </a:r>
            <a:r>
              <a:rPr lang="es-ES" dirty="0" smtClean="0"/>
              <a:t> “</a:t>
            </a:r>
            <a:r>
              <a:rPr lang="es-ES" dirty="0" err="1" smtClean="0"/>
              <a:t>Hey</a:t>
            </a:r>
            <a:r>
              <a:rPr lang="es-ES" dirty="0" smtClean="0"/>
              <a:t> </a:t>
            </a:r>
            <a:r>
              <a:rPr lang="es-ES" dirty="0" err="1" smtClean="0"/>
              <a:t>Jude</a:t>
            </a:r>
            <a:r>
              <a:rPr lang="es-ES" dirty="0" smtClean="0"/>
              <a:t>”</a:t>
            </a:r>
          </a:p>
          <a:p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poem</a:t>
            </a:r>
            <a:r>
              <a:rPr lang="es-ES" dirty="0" smtClean="0"/>
              <a:t> “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heights</a:t>
            </a:r>
            <a:r>
              <a:rPr lang="es-ES" dirty="0" smtClean="0"/>
              <a:t> of Machu Picchu” </a:t>
            </a:r>
            <a:r>
              <a:rPr lang="es-ES" dirty="0" err="1" smtClean="0"/>
              <a:t>by</a:t>
            </a:r>
            <a:r>
              <a:rPr lang="es-ES" dirty="0" smtClean="0"/>
              <a:t> </a:t>
            </a:r>
            <a:r>
              <a:rPr lang="es-ES" dirty="0" err="1" smtClean="0"/>
              <a:t>heart</a:t>
            </a:r>
            <a:r>
              <a:rPr lang="es-ES" dirty="0" smtClean="0"/>
              <a:t>.</a:t>
            </a:r>
          </a:p>
          <a:p>
            <a:r>
              <a:rPr lang="es-ES" dirty="0" err="1" smtClean="0"/>
              <a:t>Your</a:t>
            </a:r>
            <a:r>
              <a:rPr lang="es-ES" dirty="0" smtClean="0"/>
              <a:t> </a:t>
            </a:r>
            <a:r>
              <a:rPr lang="es-ES" dirty="0" err="1" smtClean="0"/>
              <a:t>boyfriend´s</a:t>
            </a:r>
            <a:r>
              <a:rPr lang="es-ES" dirty="0" smtClean="0"/>
              <a:t> </a:t>
            </a:r>
            <a:r>
              <a:rPr lang="es-ES" dirty="0" err="1" smtClean="0"/>
              <a:t>grandparents</a:t>
            </a:r>
            <a:endParaRPr lang="es-ES" dirty="0" smtClean="0"/>
          </a:p>
          <a:p>
            <a:r>
              <a:rPr lang="es-ES" dirty="0" smtClean="0"/>
              <a:t>Do a </a:t>
            </a:r>
            <a:r>
              <a:rPr lang="es-ES" dirty="0" err="1" smtClean="0"/>
              <a:t>cartwheel</a:t>
            </a:r>
            <a:endParaRPr lang="es-ES" dirty="0" smtClean="0"/>
          </a:p>
          <a:p>
            <a:r>
              <a:rPr lang="es-ES" dirty="0" smtClean="0"/>
              <a:t>Buenos Aires,</a:t>
            </a:r>
          </a:p>
          <a:p>
            <a:r>
              <a:rPr lang="es-ES" dirty="0" err="1" smtClean="0"/>
              <a:t>Your</a:t>
            </a:r>
            <a:r>
              <a:rPr lang="es-ES" dirty="0" smtClean="0"/>
              <a:t> </a:t>
            </a:r>
            <a:r>
              <a:rPr lang="es-ES" dirty="0" err="1" smtClean="0"/>
              <a:t>professor´s</a:t>
            </a:r>
            <a:r>
              <a:rPr lang="es-ES" dirty="0" smtClean="0"/>
              <a:t> </a:t>
            </a:r>
            <a:r>
              <a:rPr lang="es-ES" dirty="0" err="1" smtClean="0"/>
              <a:t>due</a:t>
            </a:r>
            <a:r>
              <a:rPr lang="es-ES" dirty="0" smtClean="0"/>
              <a:t> date.  </a:t>
            </a: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Yos irregulares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Como </a:t>
            </a:r>
            <a:r>
              <a:rPr lang="en-US" dirty="0" smtClean="0"/>
              <a:t>“</a:t>
            </a:r>
            <a:r>
              <a:rPr lang="en-US" dirty="0" err="1" smtClean="0"/>
              <a:t>tener</a:t>
            </a:r>
            <a:r>
              <a:rPr lang="en-US" dirty="0" smtClean="0"/>
              <a:t>” y “</a:t>
            </a:r>
            <a:r>
              <a:rPr lang="en-US" dirty="0" err="1" smtClean="0"/>
              <a:t>venir</a:t>
            </a:r>
            <a:r>
              <a:rPr lang="en-US" dirty="0" smtClean="0"/>
              <a:t>”  </a:t>
            </a:r>
            <a:r>
              <a:rPr lang="en-US" dirty="0" err="1" smtClean="0"/>
              <a:t>muchos</a:t>
            </a:r>
            <a:r>
              <a:rPr lang="en-US" dirty="0" smtClean="0"/>
              <a:t> </a:t>
            </a:r>
            <a:r>
              <a:rPr lang="en-US" dirty="0" err="1" smtClean="0"/>
              <a:t>verbos</a:t>
            </a:r>
            <a:r>
              <a:rPr lang="en-US" dirty="0" smtClean="0"/>
              <a:t> </a:t>
            </a:r>
            <a:r>
              <a:rPr lang="en-US" dirty="0" err="1" smtClean="0"/>
              <a:t>tienen</a:t>
            </a:r>
            <a:r>
              <a:rPr lang="en-US" dirty="0" smtClean="0"/>
              <a:t> un “</a:t>
            </a:r>
            <a:r>
              <a:rPr lang="en-US" dirty="0" err="1" smtClean="0"/>
              <a:t>yo</a:t>
            </a:r>
            <a:r>
              <a:rPr lang="en-US" dirty="0" smtClean="0"/>
              <a:t>” irregular.  </a:t>
            </a:r>
            <a:r>
              <a:rPr lang="en-US" dirty="0" smtClean="0"/>
              <a:t>E</a:t>
            </a:r>
            <a:r>
              <a:rPr lang="en-US" dirty="0" smtClean="0"/>
              <a:t>l </a:t>
            </a:r>
            <a:r>
              <a:rPr lang="en-US" dirty="0" err="1" smtClean="0"/>
              <a:t>resto</a:t>
            </a:r>
            <a:r>
              <a:rPr lang="en-US" dirty="0" smtClean="0"/>
              <a:t> de la </a:t>
            </a:r>
            <a:r>
              <a:rPr lang="en-US" dirty="0" err="1" smtClean="0"/>
              <a:t>conjugación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smtClean="0"/>
              <a:t>regular.</a:t>
            </a:r>
          </a:p>
          <a:p>
            <a:endParaRPr lang="es-ES" dirty="0" smtClean="0"/>
          </a:p>
          <a:p>
            <a:r>
              <a:rPr lang="es-ES" sz="4000" dirty="0" smtClean="0">
                <a:latin typeface="Jokerman" pitchFamily="82" charset="0"/>
              </a:rPr>
              <a:t>Tengo, </a:t>
            </a:r>
            <a:r>
              <a:rPr lang="es-ES" dirty="0" smtClean="0"/>
              <a:t>tienes, tiene, tenemos, tienen.</a:t>
            </a:r>
            <a:endParaRPr lang="es-ES" dirty="0" smtClean="0"/>
          </a:p>
          <a:p>
            <a:r>
              <a:rPr lang="es-ES" sz="4000" dirty="0" smtClean="0">
                <a:latin typeface="Jokerman" pitchFamily="82" charset="0"/>
              </a:rPr>
              <a:t>Vengo, </a:t>
            </a:r>
            <a:r>
              <a:rPr lang="es-ES" dirty="0" smtClean="0"/>
              <a:t>vienes, viene, </a:t>
            </a:r>
            <a:r>
              <a:rPr lang="es-ES" dirty="0" smtClean="0"/>
              <a:t>venimos, </a:t>
            </a:r>
            <a:r>
              <a:rPr lang="es-ES" dirty="0" smtClean="0"/>
              <a:t>vienen.</a:t>
            </a:r>
            <a:endParaRPr lang="en-US" dirty="0" smtClean="0">
              <a:latin typeface="Jokerman" pitchFamily="82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33400"/>
            <a:ext cx="7498080" cy="632460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Todos</a:t>
            </a:r>
            <a:r>
              <a:rPr lang="en-US" dirty="0" smtClean="0"/>
              <a:t> </a:t>
            </a:r>
            <a:r>
              <a:rPr lang="en-US" dirty="0" err="1" smtClean="0"/>
              <a:t>estos</a:t>
            </a:r>
            <a:r>
              <a:rPr lang="en-US" dirty="0" smtClean="0"/>
              <a:t> </a:t>
            </a:r>
            <a:r>
              <a:rPr lang="en-US" dirty="0" err="1" smtClean="0"/>
              <a:t>verbos</a:t>
            </a:r>
            <a:r>
              <a:rPr lang="en-US" dirty="0" smtClean="0"/>
              <a:t> son </a:t>
            </a:r>
            <a:r>
              <a:rPr lang="en-US" dirty="0" err="1" smtClean="0"/>
              <a:t>regulares</a:t>
            </a:r>
            <a:r>
              <a:rPr lang="en-US" dirty="0" smtClean="0"/>
              <a:t> con </a:t>
            </a:r>
            <a:r>
              <a:rPr lang="en-US" dirty="0" err="1" smtClean="0"/>
              <a:t>exepci</a:t>
            </a:r>
            <a:r>
              <a:rPr lang="es-ES" dirty="0" err="1" smtClean="0"/>
              <a:t>ón</a:t>
            </a:r>
            <a:r>
              <a:rPr lang="es-ES" dirty="0" smtClean="0"/>
              <a:t> de la conjugación “yo”.</a:t>
            </a:r>
          </a:p>
          <a:p>
            <a:endParaRPr lang="es-ES" dirty="0" smtClean="0"/>
          </a:p>
          <a:p>
            <a:r>
              <a:rPr lang="es-ES" dirty="0" smtClean="0"/>
              <a:t>Salir		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go</a:t>
            </a:r>
            <a:r>
              <a:rPr lang="es-ES" dirty="0" smtClean="0"/>
              <a:t> </a:t>
            </a:r>
            <a:r>
              <a:rPr lang="es-ES" dirty="0" err="1" smtClean="0"/>
              <a:t>out</a:t>
            </a:r>
            <a:r>
              <a:rPr lang="es-ES" dirty="0" smtClean="0"/>
              <a:t> 	 (yo salgo)</a:t>
            </a:r>
          </a:p>
          <a:p>
            <a:r>
              <a:rPr lang="es-ES" dirty="0" smtClean="0"/>
              <a:t>Hacer		</a:t>
            </a:r>
            <a:r>
              <a:rPr lang="es-ES" dirty="0" err="1" smtClean="0"/>
              <a:t>To</a:t>
            </a:r>
            <a:r>
              <a:rPr lang="es-ES" dirty="0" smtClean="0"/>
              <a:t> do  	(yo hago)</a:t>
            </a:r>
          </a:p>
          <a:p>
            <a:r>
              <a:rPr lang="es-ES" dirty="0" smtClean="0"/>
              <a:t>Traer		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bring</a:t>
            </a:r>
            <a:r>
              <a:rPr lang="es-ES" dirty="0" smtClean="0"/>
              <a:t>	(yo traigo)</a:t>
            </a:r>
          </a:p>
          <a:p>
            <a:r>
              <a:rPr lang="es-ES" dirty="0" smtClean="0"/>
              <a:t>Poner		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put</a:t>
            </a:r>
            <a:r>
              <a:rPr lang="es-ES" dirty="0" smtClean="0"/>
              <a:t>	(yo pongo)</a:t>
            </a:r>
          </a:p>
          <a:p>
            <a:r>
              <a:rPr lang="es-ES" dirty="0" smtClean="0"/>
              <a:t>Conducir	</a:t>
            </a:r>
            <a:r>
              <a:rPr lang="es-ES" dirty="0" err="1" smtClean="0"/>
              <a:t>To</a:t>
            </a:r>
            <a:r>
              <a:rPr lang="es-ES" dirty="0" smtClean="0"/>
              <a:t> drive	(yo conduzco)</a:t>
            </a:r>
          </a:p>
          <a:p>
            <a:r>
              <a:rPr lang="es-ES" dirty="0" smtClean="0"/>
              <a:t>Traducir		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translate</a:t>
            </a:r>
            <a:r>
              <a:rPr lang="es-ES" dirty="0" smtClean="0"/>
              <a:t> (yo traduzco)</a:t>
            </a:r>
          </a:p>
          <a:p>
            <a:r>
              <a:rPr lang="es-ES" dirty="0" smtClean="0"/>
              <a:t>Conocer		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know</a:t>
            </a:r>
            <a:r>
              <a:rPr lang="es-ES" dirty="0" smtClean="0"/>
              <a:t>	(yo conozco)</a:t>
            </a:r>
          </a:p>
          <a:p>
            <a:r>
              <a:rPr lang="es-ES" dirty="0" smtClean="0"/>
              <a:t>Caber		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fit</a:t>
            </a:r>
            <a:r>
              <a:rPr lang="es-ES" dirty="0" smtClean="0"/>
              <a:t>		(yo quepo)</a:t>
            </a:r>
            <a:endParaRPr lang="en-US" dirty="0" smtClean="0"/>
          </a:p>
          <a:p>
            <a:r>
              <a:rPr lang="es-ES" dirty="0" smtClean="0"/>
              <a:t>Saber 		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know</a:t>
            </a:r>
            <a:r>
              <a:rPr lang="es-ES" dirty="0" smtClean="0"/>
              <a:t> 	(yo sé)</a:t>
            </a:r>
          </a:p>
          <a:p>
            <a:r>
              <a:rPr lang="es-ES" dirty="0" smtClean="0"/>
              <a:t>Ver		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see</a:t>
            </a:r>
            <a:r>
              <a:rPr lang="es-ES" dirty="0" smtClean="0"/>
              <a:t>	(yo veo)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Yos </a:t>
            </a:r>
            <a:r>
              <a:rPr lang="es-ES" dirty="0" smtClean="0"/>
              <a:t>con “</a:t>
            </a:r>
            <a:r>
              <a:rPr lang="es-ES" dirty="0" err="1" smtClean="0"/>
              <a:t>go</a:t>
            </a:r>
            <a:r>
              <a:rPr lang="es-ES" dirty="0" smtClean="0"/>
              <a:t>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410200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Salir    (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leave</a:t>
            </a:r>
            <a:r>
              <a:rPr lang="es-ES" dirty="0" smtClean="0"/>
              <a:t>, </a:t>
            </a:r>
            <a:r>
              <a:rPr lang="es-ES" dirty="0" err="1" smtClean="0"/>
              <a:t>go</a:t>
            </a:r>
            <a:r>
              <a:rPr lang="es-ES" dirty="0" smtClean="0"/>
              <a:t> </a:t>
            </a:r>
            <a:r>
              <a:rPr lang="es-ES" dirty="0" err="1" smtClean="0"/>
              <a:t>out</a:t>
            </a:r>
            <a:r>
              <a:rPr lang="es-ES" dirty="0" smtClean="0"/>
              <a:t>)	</a:t>
            </a:r>
          </a:p>
          <a:p>
            <a:pPr lvl="1"/>
            <a:r>
              <a:rPr lang="es-ES" dirty="0" smtClean="0"/>
              <a:t>salgo, sales, sale, salimos, salen</a:t>
            </a:r>
          </a:p>
          <a:p>
            <a:r>
              <a:rPr lang="es-ES" dirty="0" smtClean="0"/>
              <a:t>Hacer </a:t>
            </a:r>
            <a:r>
              <a:rPr lang="es-ES" dirty="0" smtClean="0"/>
              <a:t>(</a:t>
            </a:r>
            <a:r>
              <a:rPr lang="es-ES" dirty="0" err="1" smtClean="0"/>
              <a:t>to</a:t>
            </a:r>
            <a:r>
              <a:rPr lang="es-ES" dirty="0" smtClean="0"/>
              <a:t> do, </a:t>
            </a:r>
            <a:r>
              <a:rPr lang="es-ES" dirty="0" err="1" smtClean="0"/>
              <a:t>make</a:t>
            </a:r>
            <a:r>
              <a:rPr lang="es-ES" dirty="0" smtClean="0"/>
              <a:t>) </a:t>
            </a:r>
          </a:p>
          <a:p>
            <a:pPr lvl="1"/>
            <a:r>
              <a:rPr lang="es-ES" dirty="0" smtClean="0"/>
              <a:t>hago, haces, hace, hacemos, hacen</a:t>
            </a:r>
          </a:p>
          <a:p>
            <a:r>
              <a:rPr lang="es-ES" dirty="0" smtClean="0"/>
              <a:t>Traer </a:t>
            </a:r>
            <a:r>
              <a:rPr lang="es-ES" dirty="0" smtClean="0"/>
              <a:t>(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bring</a:t>
            </a:r>
            <a:r>
              <a:rPr lang="es-ES" dirty="0" smtClean="0"/>
              <a:t>)</a:t>
            </a:r>
          </a:p>
          <a:p>
            <a:pPr lvl="1"/>
            <a:r>
              <a:rPr lang="es-ES" dirty="0" smtClean="0"/>
              <a:t>Traigo, traes, trae, traemos, traen</a:t>
            </a:r>
          </a:p>
          <a:p>
            <a:r>
              <a:rPr lang="es-ES" dirty="0" smtClean="0"/>
              <a:t>Poner (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put</a:t>
            </a:r>
            <a:r>
              <a:rPr lang="es-ES" dirty="0" smtClean="0"/>
              <a:t>)	</a:t>
            </a:r>
          </a:p>
          <a:p>
            <a:pPr lvl="1"/>
            <a:r>
              <a:rPr lang="es-ES" dirty="0" smtClean="0"/>
              <a:t>pongo, pones, pone, ponemos, ponen</a:t>
            </a:r>
          </a:p>
          <a:p>
            <a:r>
              <a:rPr lang="es-ES" dirty="0" smtClean="0"/>
              <a:t>and </a:t>
            </a:r>
            <a:r>
              <a:rPr lang="es-ES" dirty="0" err="1" smtClean="0"/>
              <a:t>every</a:t>
            </a:r>
            <a:r>
              <a:rPr lang="es-ES" dirty="0" smtClean="0"/>
              <a:t> </a:t>
            </a:r>
            <a:r>
              <a:rPr lang="es-ES" dirty="0" err="1" smtClean="0"/>
              <a:t>other</a:t>
            </a:r>
            <a:r>
              <a:rPr lang="es-ES" dirty="0" smtClean="0"/>
              <a:t> </a:t>
            </a:r>
            <a:r>
              <a:rPr lang="es-ES" dirty="0" err="1" smtClean="0"/>
              <a:t>verb</a:t>
            </a:r>
            <a:r>
              <a:rPr lang="es-ES" dirty="0" smtClean="0"/>
              <a:t> </a:t>
            </a:r>
            <a:r>
              <a:rPr lang="es-ES" dirty="0" err="1" smtClean="0"/>
              <a:t>that</a:t>
            </a:r>
            <a:r>
              <a:rPr lang="es-ES" dirty="0" smtClean="0"/>
              <a:t> </a:t>
            </a:r>
            <a:r>
              <a:rPr lang="es-ES" dirty="0" err="1" smtClean="0"/>
              <a:t>ends</a:t>
            </a:r>
            <a:r>
              <a:rPr lang="es-ES" dirty="0" smtClean="0"/>
              <a:t> in “poner” </a:t>
            </a:r>
            <a:r>
              <a:rPr lang="es-ES" dirty="0" err="1" smtClean="0"/>
              <a:t>such</a:t>
            </a:r>
            <a:r>
              <a:rPr lang="es-ES" dirty="0" smtClean="0"/>
              <a:t> as componer, suponer, </a:t>
            </a:r>
            <a:r>
              <a:rPr lang="es-ES" dirty="0" smtClean="0"/>
              <a:t>imponer </a:t>
            </a:r>
            <a:r>
              <a:rPr lang="es-ES" dirty="0" smtClean="0"/>
              <a:t>etc.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Yos	 con </a:t>
            </a:r>
            <a:r>
              <a:rPr lang="es-ES" dirty="0" smtClean="0"/>
              <a:t>“</a:t>
            </a:r>
            <a:r>
              <a:rPr lang="es-ES" dirty="0" err="1" smtClean="0"/>
              <a:t>zco</a:t>
            </a:r>
            <a:r>
              <a:rPr lang="es-ES" dirty="0" smtClean="0"/>
              <a:t>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smtClean="0"/>
              <a:t>Conducir (</a:t>
            </a:r>
            <a:r>
              <a:rPr lang="es-ES" dirty="0" err="1" smtClean="0"/>
              <a:t>to</a:t>
            </a:r>
            <a:r>
              <a:rPr lang="es-ES" dirty="0" smtClean="0"/>
              <a:t> drive)  	</a:t>
            </a:r>
          </a:p>
          <a:p>
            <a:pPr lvl="1"/>
            <a:r>
              <a:rPr lang="es-ES" dirty="0" smtClean="0"/>
              <a:t>Conduzco, conduces, conduce, conducimos, conducen</a:t>
            </a:r>
          </a:p>
          <a:p>
            <a:r>
              <a:rPr lang="es-ES" dirty="0" smtClean="0"/>
              <a:t>Traducir (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translate</a:t>
            </a:r>
            <a:r>
              <a:rPr lang="es-ES" dirty="0" smtClean="0"/>
              <a:t>)</a:t>
            </a:r>
            <a:endParaRPr lang="en-US" dirty="0" smtClean="0"/>
          </a:p>
          <a:p>
            <a:pPr lvl="1"/>
            <a:r>
              <a:rPr lang="es-ES" dirty="0" smtClean="0"/>
              <a:t>Traduzco, traduces, traduce, traducimos, traducen</a:t>
            </a:r>
          </a:p>
          <a:p>
            <a:r>
              <a:rPr lang="es-ES" dirty="0" err="1" smtClean="0"/>
              <a:t>Every</a:t>
            </a:r>
            <a:r>
              <a:rPr lang="es-ES" dirty="0" smtClean="0"/>
              <a:t> </a:t>
            </a:r>
            <a:r>
              <a:rPr lang="es-ES" dirty="0" err="1" smtClean="0"/>
              <a:t>other</a:t>
            </a:r>
            <a:r>
              <a:rPr lang="es-ES" dirty="0" smtClean="0"/>
              <a:t> </a:t>
            </a:r>
            <a:r>
              <a:rPr lang="es-ES" dirty="0" err="1" smtClean="0"/>
              <a:t>verb</a:t>
            </a:r>
            <a:r>
              <a:rPr lang="es-ES" dirty="0" smtClean="0"/>
              <a:t> </a:t>
            </a:r>
            <a:r>
              <a:rPr lang="es-ES" dirty="0" err="1" smtClean="0"/>
              <a:t>that</a:t>
            </a:r>
            <a:r>
              <a:rPr lang="es-ES" dirty="0" smtClean="0"/>
              <a:t> </a:t>
            </a:r>
            <a:r>
              <a:rPr lang="es-ES" dirty="0" err="1" smtClean="0"/>
              <a:t>ends</a:t>
            </a:r>
            <a:r>
              <a:rPr lang="es-ES" dirty="0" smtClean="0"/>
              <a:t> in –</a:t>
            </a:r>
            <a:r>
              <a:rPr lang="es-ES" dirty="0" err="1" smtClean="0"/>
              <a:t>ucir</a:t>
            </a:r>
            <a:r>
              <a:rPr lang="es-ES" dirty="0" smtClean="0"/>
              <a:t> </a:t>
            </a:r>
            <a:r>
              <a:rPr lang="es-ES" dirty="0" err="1" smtClean="0"/>
              <a:t>such</a:t>
            </a:r>
            <a:r>
              <a:rPr lang="es-ES" dirty="0" smtClean="0"/>
              <a:t> as producir, reproducir, </a:t>
            </a:r>
            <a:r>
              <a:rPr lang="es-ES" dirty="0" smtClean="0"/>
              <a:t>reducir</a:t>
            </a:r>
            <a:endParaRPr lang="es-ES" dirty="0" smtClean="0"/>
          </a:p>
          <a:p>
            <a:r>
              <a:rPr lang="es-ES" dirty="0" smtClean="0"/>
              <a:t>Conocer  (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know</a:t>
            </a:r>
            <a:r>
              <a:rPr lang="es-ES" dirty="0" smtClean="0"/>
              <a:t> </a:t>
            </a:r>
            <a:r>
              <a:rPr lang="es-ES" dirty="0" err="1" smtClean="0"/>
              <a:t>people</a:t>
            </a:r>
            <a:r>
              <a:rPr lang="es-ES" dirty="0" smtClean="0"/>
              <a:t>)</a:t>
            </a:r>
            <a:endParaRPr lang="es-ES" dirty="0" smtClean="0"/>
          </a:p>
          <a:p>
            <a:pPr lvl="1"/>
            <a:r>
              <a:rPr lang="es-ES" dirty="0" smtClean="0"/>
              <a:t>Conozco, conoces, conoce, conocemos, conocen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Otros yos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Caber	(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fit</a:t>
            </a:r>
            <a:r>
              <a:rPr lang="es-ES" dirty="0" smtClean="0"/>
              <a:t>)</a:t>
            </a:r>
          </a:p>
          <a:p>
            <a:pPr lvl="1"/>
            <a:r>
              <a:rPr lang="es-ES" dirty="0" smtClean="0"/>
              <a:t>quepo, cabes, cabe, cabemos, caben</a:t>
            </a:r>
          </a:p>
          <a:p>
            <a:r>
              <a:rPr lang="es-ES" dirty="0" smtClean="0"/>
              <a:t>Saber   </a:t>
            </a:r>
            <a:r>
              <a:rPr lang="es-ES" dirty="0" smtClean="0"/>
              <a:t>(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know</a:t>
            </a:r>
            <a:r>
              <a:rPr lang="es-ES" dirty="0" smtClean="0"/>
              <a:t> </a:t>
            </a:r>
            <a:r>
              <a:rPr lang="es-ES" dirty="0" err="1" smtClean="0"/>
              <a:t>how</a:t>
            </a:r>
            <a:r>
              <a:rPr lang="es-ES" dirty="0" smtClean="0"/>
              <a:t>)</a:t>
            </a:r>
          </a:p>
          <a:p>
            <a:pPr lvl="1"/>
            <a:r>
              <a:rPr lang="es-ES" dirty="0" smtClean="0"/>
              <a:t>Sé, sabes, sabe, sabemos, saben</a:t>
            </a:r>
          </a:p>
          <a:p>
            <a:r>
              <a:rPr lang="es-ES" dirty="0" smtClean="0"/>
              <a:t>Ver   </a:t>
            </a:r>
            <a:r>
              <a:rPr lang="es-ES" dirty="0" smtClean="0"/>
              <a:t>(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see</a:t>
            </a:r>
            <a:r>
              <a:rPr lang="es-ES" dirty="0" smtClean="0"/>
              <a:t>)</a:t>
            </a:r>
          </a:p>
          <a:p>
            <a:pPr lvl="1"/>
            <a:r>
              <a:rPr lang="es-ES" dirty="0" smtClean="0"/>
              <a:t>Veo, ves, ve, vemos, ven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Práctica, </a:t>
            </a:r>
            <a:r>
              <a:rPr lang="es-ES" dirty="0" err="1" smtClean="0"/>
              <a:t>answer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yo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A qué hora sales de tu casa por la mañana.?</a:t>
            </a:r>
          </a:p>
          <a:p>
            <a:r>
              <a:rPr lang="es-ES" dirty="0" smtClean="0"/>
              <a:t>¿Qué auto conduces?</a:t>
            </a:r>
          </a:p>
          <a:p>
            <a:r>
              <a:rPr lang="es-ES" dirty="0" smtClean="0"/>
              <a:t>¿Qué traes a clase todos los días?</a:t>
            </a:r>
          </a:p>
          <a:p>
            <a:r>
              <a:rPr lang="es-ES" dirty="0" smtClean="0"/>
              <a:t>¿Conoces </a:t>
            </a:r>
            <a:r>
              <a:rPr lang="es-ES" dirty="0" smtClean="0"/>
              <a:t>a una persona famosa?</a:t>
            </a:r>
            <a:endParaRPr lang="es-ES" dirty="0" smtClean="0"/>
          </a:p>
          <a:p>
            <a:r>
              <a:rPr lang="es-ES" dirty="0" smtClean="0"/>
              <a:t>¿Haces algo este domingo?</a:t>
            </a:r>
          </a:p>
          <a:p>
            <a:r>
              <a:rPr lang="es-ES" dirty="0" smtClean="0"/>
              <a:t>¿Sabes hablar portugués?</a:t>
            </a:r>
          </a:p>
          <a:p>
            <a:r>
              <a:rPr lang="es-ES" dirty="0" smtClean="0"/>
              <a:t>¿Cabes en una cuna (</a:t>
            </a:r>
            <a:r>
              <a:rPr lang="es-ES" dirty="0" err="1" smtClean="0"/>
              <a:t>cradle</a:t>
            </a:r>
            <a:r>
              <a:rPr lang="es-ES" dirty="0" smtClean="0"/>
              <a:t>)?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Saber and Conocer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In </a:t>
            </a:r>
            <a:r>
              <a:rPr lang="es-ES" dirty="0" err="1" smtClean="0"/>
              <a:t>Spanish</a:t>
            </a:r>
            <a:r>
              <a:rPr lang="es-ES" dirty="0" smtClean="0"/>
              <a:t>, </a:t>
            </a:r>
            <a:r>
              <a:rPr lang="es-ES" dirty="0" err="1" smtClean="0"/>
              <a:t>there</a:t>
            </a:r>
            <a:r>
              <a:rPr lang="es-ES" dirty="0" smtClean="0"/>
              <a:t> are </a:t>
            </a:r>
            <a:r>
              <a:rPr lang="es-ES" dirty="0" err="1" smtClean="0"/>
              <a:t>two</a:t>
            </a:r>
            <a:r>
              <a:rPr lang="es-ES" dirty="0" smtClean="0"/>
              <a:t> </a:t>
            </a:r>
            <a:r>
              <a:rPr lang="es-ES" dirty="0" err="1" smtClean="0"/>
              <a:t>ways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say</a:t>
            </a:r>
            <a:r>
              <a:rPr lang="es-ES" dirty="0" smtClean="0"/>
              <a:t> “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know</a:t>
            </a:r>
            <a:r>
              <a:rPr lang="es-ES" dirty="0" smtClean="0"/>
              <a:t>”: 	“Saber” and “Conocer”.</a:t>
            </a:r>
          </a:p>
          <a:p>
            <a:endParaRPr lang="es-ES" dirty="0" smtClean="0"/>
          </a:p>
          <a:p>
            <a:r>
              <a:rPr lang="es-ES" dirty="0" err="1" smtClean="0"/>
              <a:t>Each</a:t>
            </a:r>
            <a:r>
              <a:rPr lang="es-ES" dirty="0" smtClean="0"/>
              <a:t> </a:t>
            </a:r>
            <a:r>
              <a:rPr lang="es-ES" dirty="0" err="1" smtClean="0"/>
              <a:t>verb</a:t>
            </a:r>
            <a:r>
              <a:rPr lang="es-ES" dirty="0" smtClean="0"/>
              <a:t> </a:t>
            </a:r>
            <a:r>
              <a:rPr lang="es-ES" dirty="0" err="1" smtClean="0"/>
              <a:t>expresses</a:t>
            </a:r>
            <a:r>
              <a:rPr lang="es-ES" dirty="0" smtClean="0"/>
              <a:t> a </a:t>
            </a:r>
            <a:r>
              <a:rPr lang="es-ES" dirty="0" err="1" smtClean="0"/>
              <a:t>different</a:t>
            </a:r>
            <a:r>
              <a:rPr lang="es-ES" dirty="0" smtClean="0"/>
              <a:t> </a:t>
            </a:r>
            <a:r>
              <a:rPr lang="es-ES" dirty="0" err="1" smtClean="0"/>
              <a:t>type</a:t>
            </a:r>
            <a:r>
              <a:rPr lang="es-ES" dirty="0" smtClean="0"/>
              <a:t> of </a:t>
            </a:r>
            <a:r>
              <a:rPr lang="es-ES" dirty="0" err="1" smtClean="0"/>
              <a:t>knowledge</a:t>
            </a:r>
            <a:r>
              <a:rPr lang="es-E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Saber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Saber </a:t>
            </a:r>
            <a:r>
              <a:rPr lang="es-ES" dirty="0" err="1" smtClean="0"/>
              <a:t>means</a:t>
            </a:r>
            <a:r>
              <a:rPr lang="es-ES" dirty="0" smtClean="0"/>
              <a:t>: </a:t>
            </a:r>
          </a:p>
          <a:p>
            <a:endParaRPr lang="es-ES" dirty="0" smtClean="0"/>
          </a:p>
          <a:p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know</a:t>
            </a:r>
            <a:r>
              <a:rPr lang="es-ES" dirty="0" smtClean="0"/>
              <a:t> </a:t>
            </a:r>
            <a:r>
              <a:rPr lang="es-ES" dirty="0" err="1" smtClean="0"/>
              <a:t>information</a:t>
            </a:r>
            <a:r>
              <a:rPr lang="es-ES" dirty="0" smtClean="0"/>
              <a:t> </a:t>
            </a:r>
            <a:r>
              <a:rPr lang="es-ES" dirty="0" smtClean="0"/>
              <a:t>and </a:t>
            </a:r>
            <a:r>
              <a:rPr lang="es-ES" dirty="0" err="1" smtClean="0"/>
              <a:t>facts</a:t>
            </a:r>
            <a:r>
              <a:rPr lang="es-ES" dirty="0" smtClean="0"/>
              <a:t>. </a:t>
            </a:r>
          </a:p>
          <a:p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know</a:t>
            </a:r>
            <a:r>
              <a:rPr lang="es-ES" dirty="0" smtClean="0"/>
              <a:t> a </a:t>
            </a:r>
            <a:r>
              <a:rPr lang="es-ES" dirty="0" err="1" smtClean="0"/>
              <a:t>language</a:t>
            </a:r>
            <a:r>
              <a:rPr lang="es-ES" dirty="0" smtClean="0"/>
              <a:t>, </a:t>
            </a:r>
          </a:p>
          <a:p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know</a:t>
            </a:r>
            <a:r>
              <a:rPr lang="es-ES" dirty="0" smtClean="0"/>
              <a:t> </a:t>
            </a:r>
            <a:r>
              <a:rPr lang="es-ES" dirty="0" err="1" smtClean="0"/>
              <a:t>how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do </a:t>
            </a:r>
            <a:r>
              <a:rPr lang="es-ES" dirty="0" err="1" smtClean="0"/>
              <a:t>something</a:t>
            </a:r>
            <a:r>
              <a:rPr lang="es-ES" dirty="0" smtClean="0"/>
              <a:t> </a:t>
            </a:r>
            <a:r>
              <a:rPr lang="es-ES" dirty="0" smtClean="0"/>
              <a:t>(</a:t>
            </a:r>
            <a:r>
              <a:rPr lang="es-ES" dirty="0" err="1" smtClean="0"/>
              <a:t>usually</a:t>
            </a:r>
            <a:r>
              <a:rPr lang="es-ES" dirty="0" smtClean="0"/>
              <a:t> </a:t>
            </a:r>
            <a:r>
              <a:rPr lang="es-ES" dirty="0" err="1" smtClean="0"/>
              <a:t>followed</a:t>
            </a:r>
            <a:r>
              <a:rPr lang="es-ES" dirty="0" smtClean="0"/>
              <a:t> </a:t>
            </a:r>
            <a:r>
              <a:rPr lang="es-ES" dirty="0" err="1" smtClean="0"/>
              <a:t>by</a:t>
            </a:r>
            <a:r>
              <a:rPr lang="es-ES" dirty="0" smtClean="0"/>
              <a:t> a </a:t>
            </a:r>
            <a:r>
              <a:rPr lang="es-ES" dirty="0" err="1" smtClean="0"/>
              <a:t>verb</a:t>
            </a:r>
            <a:r>
              <a:rPr lang="es-ES" dirty="0" smtClean="0"/>
              <a:t> in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infinitive</a:t>
            </a:r>
            <a:r>
              <a:rPr lang="es-ES" dirty="0" smtClean="0"/>
              <a:t>)</a:t>
            </a:r>
          </a:p>
          <a:p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know</a:t>
            </a:r>
            <a:r>
              <a:rPr lang="es-ES" dirty="0" smtClean="0"/>
              <a:t> </a:t>
            </a:r>
            <a:r>
              <a:rPr lang="es-ES" dirty="0" err="1" smtClean="0"/>
              <a:t>something</a:t>
            </a:r>
            <a:r>
              <a:rPr lang="es-ES" dirty="0" smtClean="0"/>
              <a:t> </a:t>
            </a:r>
            <a:r>
              <a:rPr lang="es-ES" dirty="0" err="1" smtClean="0"/>
              <a:t>by</a:t>
            </a:r>
            <a:r>
              <a:rPr lang="es-ES" dirty="0" smtClean="0"/>
              <a:t> </a:t>
            </a:r>
            <a:r>
              <a:rPr lang="es-ES" dirty="0" err="1" smtClean="0"/>
              <a:t>heart</a:t>
            </a:r>
            <a:r>
              <a:rPr lang="es-ES" dirty="0" smtClean="0"/>
              <a:t>.</a:t>
            </a:r>
          </a:p>
          <a:p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270</TotalTime>
  <Words>411</Words>
  <Application>Microsoft Office PowerPoint</Application>
  <PresentationFormat>On-screen Show (4:3)</PresentationFormat>
  <Paragraphs>93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Solstice</vt:lpstr>
      <vt:lpstr>Irregular Yo´s/Saber and Conocer</vt:lpstr>
      <vt:lpstr>Yos irregulares</vt:lpstr>
      <vt:lpstr>Slide 3</vt:lpstr>
      <vt:lpstr>Yos con “go”</vt:lpstr>
      <vt:lpstr>Yos  con “zco”</vt:lpstr>
      <vt:lpstr>Otros yos  </vt:lpstr>
      <vt:lpstr>Práctica, answer with yo</vt:lpstr>
      <vt:lpstr>Saber and Conocer</vt:lpstr>
      <vt:lpstr>Saber</vt:lpstr>
      <vt:lpstr>Examples</vt:lpstr>
      <vt:lpstr>Conocer</vt:lpstr>
      <vt:lpstr>Examples</vt:lpstr>
      <vt:lpstr>Práctica:  ¿Saber o conocer?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Irregular Yo´s </dc:title>
  <dc:creator>User</dc:creator>
  <cp:lastModifiedBy>User</cp:lastModifiedBy>
  <cp:revision>19</cp:revision>
  <dcterms:created xsi:type="dcterms:W3CDTF">2010-02-05T22:42:22Z</dcterms:created>
  <dcterms:modified xsi:type="dcterms:W3CDTF">2010-02-06T03:13:20Z</dcterms:modified>
</cp:coreProperties>
</file>