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3/10/2010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cambian</a:t>
            </a:r>
            <a:r>
              <a:rPr lang="en-US" dirty="0" smtClean="0"/>
              <a:t> de </a:t>
            </a:r>
            <a:r>
              <a:rPr lang="en-US" dirty="0" err="1" smtClean="0"/>
              <a:t>ra</a:t>
            </a:r>
            <a:r>
              <a:rPr lang="es-ES" dirty="0" err="1" smtClean="0"/>
              <a:t>íz</a:t>
            </a:r>
            <a:r>
              <a:rPr lang="es-ES" dirty="0" smtClean="0"/>
              <a:t> E-I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Changing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E-I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Hasta Ahora…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undergo</a:t>
            </a:r>
            <a:r>
              <a:rPr lang="es-ES" dirty="0" smtClean="0"/>
              <a:t> a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Change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present</a:t>
            </a:r>
            <a:r>
              <a:rPr lang="es-ES" dirty="0" smtClean="0"/>
              <a:t> tense.  </a:t>
            </a:r>
            <a:r>
              <a:rPr lang="es-ES" dirty="0" err="1" smtClean="0"/>
              <a:t>When</a:t>
            </a:r>
            <a:r>
              <a:rPr lang="es-ES" dirty="0" smtClean="0"/>
              <a:t> E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last</a:t>
            </a:r>
            <a:r>
              <a:rPr lang="es-ES" dirty="0" smtClean="0"/>
              <a:t>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vowel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changes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IE in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conjugation</a:t>
            </a:r>
            <a:r>
              <a:rPr lang="es-ES" dirty="0" smtClean="0"/>
              <a:t> </a:t>
            </a:r>
            <a:r>
              <a:rPr lang="es-ES" dirty="0" err="1" smtClean="0"/>
              <a:t>except</a:t>
            </a:r>
            <a:r>
              <a:rPr lang="es-ES" dirty="0" smtClean="0"/>
              <a:t> Nosotros.  (Preferir  = Prefiero)</a:t>
            </a:r>
          </a:p>
          <a:p>
            <a:endParaRPr lang="es-ES" dirty="0" smtClean="0"/>
          </a:p>
          <a:p>
            <a:r>
              <a:rPr lang="es-ES" dirty="0" smtClean="0"/>
              <a:t>In </a:t>
            </a:r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when</a:t>
            </a:r>
            <a:r>
              <a:rPr lang="es-ES" dirty="0" smtClean="0"/>
              <a:t> O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last</a:t>
            </a:r>
            <a:r>
              <a:rPr lang="es-ES" dirty="0" smtClean="0"/>
              <a:t>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vowel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changes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UE in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conjugation</a:t>
            </a:r>
            <a:r>
              <a:rPr lang="es-ES" dirty="0" smtClean="0"/>
              <a:t> </a:t>
            </a:r>
            <a:r>
              <a:rPr lang="es-ES" dirty="0" err="1" smtClean="0"/>
              <a:t>except</a:t>
            </a:r>
            <a:r>
              <a:rPr lang="es-ES" dirty="0" smtClean="0"/>
              <a:t> nosotros  (Dormir = Duermes)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4800"/>
            <a:ext cx="7498080" cy="5943600"/>
          </a:xfrm>
        </p:spPr>
        <p:txBody>
          <a:bodyPr/>
          <a:lstStyle/>
          <a:p>
            <a:r>
              <a:rPr lang="es-ES" dirty="0" err="1" smtClean="0"/>
              <a:t>Finally</a:t>
            </a:r>
            <a:r>
              <a:rPr lang="es-ES" dirty="0" smtClean="0"/>
              <a:t>, </a:t>
            </a:r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undergo</a:t>
            </a:r>
            <a:r>
              <a:rPr lang="es-ES" dirty="0" smtClean="0"/>
              <a:t> a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E </a:t>
            </a:r>
            <a:r>
              <a:rPr lang="es-ES" dirty="0" err="1" smtClean="0"/>
              <a:t>to</a:t>
            </a:r>
            <a:r>
              <a:rPr lang="es-ES" dirty="0" smtClean="0"/>
              <a:t> I.  </a:t>
            </a:r>
            <a:r>
              <a:rPr lang="es-ES" dirty="0" err="1" smtClean="0"/>
              <a:t>These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tend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	–IR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only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b="1" u="sng" dirty="0" smtClean="0"/>
              <a:t>Pedir</a:t>
            </a:r>
            <a:r>
              <a:rPr lang="es-ES" dirty="0" smtClean="0"/>
              <a:t>		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order</a:t>
            </a:r>
            <a:r>
              <a:rPr lang="es-ES" i="1" dirty="0" smtClean="0"/>
              <a:t>/</a:t>
            </a:r>
            <a:r>
              <a:rPr lang="es-ES" i="1" dirty="0" err="1" smtClean="0"/>
              <a:t>ask</a:t>
            </a:r>
            <a:r>
              <a:rPr lang="es-ES" i="1" dirty="0" smtClean="0"/>
              <a:t> </a:t>
            </a:r>
            <a:r>
              <a:rPr lang="es-ES" i="1" dirty="0" err="1" smtClean="0"/>
              <a:t>for</a:t>
            </a:r>
            <a:endParaRPr lang="es-ES" i="1" dirty="0" smtClean="0"/>
          </a:p>
          <a:p>
            <a:endParaRPr lang="es-ES" dirty="0" smtClean="0"/>
          </a:p>
          <a:p>
            <a:r>
              <a:rPr lang="es-ES" dirty="0" smtClean="0"/>
              <a:t>Pido		Pedimos</a:t>
            </a:r>
          </a:p>
          <a:p>
            <a:r>
              <a:rPr lang="es-ES" dirty="0" smtClean="0"/>
              <a:t>Pides		Piden</a:t>
            </a:r>
          </a:p>
          <a:p>
            <a:r>
              <a:rPr lang="es-ES" dirty="0" smtClean="0"/>
              <a:t>Pide		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verbos semejantes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Seguir	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follow</a:t>
            </a:r>
            <a:endParaRPr lang="es-ES" dirty="0" smtClean="0"/>
          </a:p>
          <a:p>
            <a:r>
              <a:rPr lang="es-ES" dirty="0" smtClean="0"/>
              <a:t>Conseguir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get</a:t>
            </a:r>
            <a:r>
              <a:rPr lang="es-ES" dirty="0" smtClean="0"/>
              <a:t>/</a:t>
            </a:r>
            <a:r>
              <a:rPr lang="es-ES" dirty="0" err="1" smtClean="0"/>
              <a:t>obtain</a:t>
            </a:r>
            <a:endParaRPr lang="es-ES" dirty="0" smtClean="0"/>
          </a:p>
          <a:p>
            <a:r>
              <a:rPr lang="es-ES" dirty="0" smtClean="0"/>
              <a:t>Decir	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say</a:t>
            </a:r>
            <a:endParaRPr lang="es-ES" dirty="0" smtClean="0"/>
          </a:p>
          <a:p>
            <a:r>
              <a:rPr lang="es-ES" dirty="0" smtClean="0"/>
              <a:t>Servir	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serve</a:t>
            </a:r>
            <a:r>
              <a:rPr lang="es-ES" dirty="0" smtClean="0"/>
              <a:t>/</a:t>
            </a:r>
            <a:r>
              <a:rPr lang="es-ES" dirty="0" err="1" smtClean="0"/>
              <a:t>work</a:t>
            </a:r>
            <a:r>
              <a:rPr lang="es-ES" dirty="0" smtClean="0"/>
              <a:t> </a:t>
            </a:r>
          </a:p>
          <a:p>
            <a:r>
              <a:rPr lang="es-ES" dirty="0" smtClean="0"/>
              <a:t>Repetir	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repeat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5715000"/>
          </a:xfrm>
        </p:spPr>
        <p:txBody>
          <a:bodyPr>
            <a:normAutofit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“decir” has </a:t>
            </a:r>
            <a:r>
              <a:rPr lang="es-ES" dirty="0" err="1" smtClean="0"/>
              <a:t>an</a:t>
            </a:r>
            <a:r>
              <a:rPr lang="es-ES" dirty="0" smtClean="0"/>
              <a:t> irregular </a:t>
            </a:r>
            <a:r>
              <a:rPr lang="es-ES" dirty="0" err="1" smtClean="0"/>
              <a:t>first</a:t>
            </a:r>
            <a:r>
              <a:rPr lang="es-ES" dirty="0" smtClean="0"/>
              <a:t> </a:t>
            </a:r>
            <a:r>
              <a:rPr lang="es-ES" dirty="0" err="1" smtClean="0"/>
              <a:t>person</a:t>
            </a:r>
            <a:r>
              <a:rPr lang="es-ES" dirty="0" smtClean="0"/>
              <a:t>.  “digo”</a:t>
            </a:r>
          </a:p>
          <a:p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seguir/conseguir </a:t>
            </a:r>
            <a:r>
              <a:rPr lang="es-ES" dirty="0" err="1" smtClean="0"/>
              <a:t>drop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“u”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first</a:t>
            </a:r>
            <a:r>
              <a:rPr lang="es-ES" dirty="0" smtClean="0"/>
              <a:t> </a:t>
            </a:r>
            <a:r>
              <a:rPr lang="es-ES" dirty="0" err="1" smtClean="0"/>
              <a:t>person</a:t>
            </a:r>
            <a:r>
              <a:rPr lang="es-ES" dirty="0" smtClean="0"/>
              <a:t> </a:t>
            </a:r>
            <a:r>
              <a:rPr lang="es-ES" dirty="0" err="1" smtClean="0"/>
              <a:t>conjugation</a:t>
            </a:r>
            <a:endParaRPr lang="es-ES" dirty="0" smtClean="0"/>
          </a:p>
          <a:p>
            <a:r>
              <a:rPr lang="es-ES" dirty="0" smtClean="0"/>
              <a:t>“sigo” “consigo”</a:t>
            </a:r>
          </a:p>
          <a:p>
            <a:endParaRPr lang="es-ES" dirty="0" smtClean="0"/>
          </a:p>
          <a:p>
            <a:r>
              <a:rPr lang="es-ES" dirty="0" err="1" smtClean="0"/>
              <a:t>Almost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of </a:t>
            </a:r>
            <a:r>
              <a:rPr lang="es-ES" dirty="0" err="1" smtClean="0"/>
              <a:t>these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maintain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change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present</a:t>
            </a:r>
            <a:r>
              <a:rPr lang="es-ES" dirty="0" smtClean="0"/>
              <a:t> </a:t>
            </a:r>
            <a:r>
              <a:rPr lang="es-ES" dirty="0" err="1" smtClean="0"/>
              <a:t>progressive</a:t>
            </a:r>
            <a:r>
              <a:rPr lang="es-ES" dirty="0" smtClean="0"/>
              <a:t>:  diciendo, siguiendo, pidiendo,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err="1" smtClean="0"/>
              <a:t>Conjugate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r>
              <a:rPr lang="es-ES" dirty="0" smtClean="0"/>
              <a:t> </a:t>
            </a:r>
          </a:p>
          <a:p>
            <a:endParaRPr lang="es-ES" dirty="0" smtClean="0"/>
          </a:p>
          <a:p>
            <a:r>
              <a:rPr lang="es-ES" dirty="0" smtClean="0"/>
              <a:t>Conseguir 	(yo, usted)</a:t>
            </a:r>
          </a:p>
          <a:p>
            <a:r>
              <a:rPr lang="es-ES" dirty="0" smtClean="0"/>
              <a:t>Pedir	     	(Juan y yo,  ellos)</a:t>
            </a:r>
          </a:p>
          <a:p>
            <a:r>
              <a:rPr lang="es-ES" dirty="0" smtClean="0"/>
              <a:t>D</a:t>
            </a:r>
            <a:r>
              <a:rPr lang="es-ES" dirty="0" smtClean="0"/>
              <a:t>ecir	 </a:t>
            </a:r>
            <a:r>
              <a:rPr lang="es-ES" dirty="0" smtClean="0"/>
              <a:t>	(</a:t>
            </a:r>
            <a:r>
              <a:rPr lang="es-ES" dirty="0" smtClean="0"/>
              <a:t>Tú,</a:t>
            </a:r>
            <a:r>
              <a:rPr lang="es-ES" dirty="0" smtClean="0"/>
              <a:t> yo, </a:t>
            </a:r>
            <a:r>
              <a:rPr lang="es-ES" dirty="0" smtClean="0"/>
              <a:t>mis </a:t>
            </a:r>
            <a:r>
              <a:rPr lang="es-ES" dirty="0" smtClean="0"/>
              <a:t>primos)</a:t>
            </a:r>
          </a:p>
          <a:p>
            <a:r>
              <a:rPr lang="es-ES" dirty="0" smtClean="0"/>
              <a:t>Servir		(mi reloj,  Yo)</a:t>
            </a:r>
          </a:p>
          <a:p>
            <a:r>
              <a:rPr lang="es-ES" dirty="0" smtClean="0"/>
              <a:t>Preferir		(Ustedes, Alejandra)</a:t>
            </a:r>
          </a:p>
          <a:p>
            <a:r>
              <a:rPr lang="es-ES" dirty="0" smtClean="0"/>
              <a:t>Encontrar	(Tú,  Tú y yo)</a:t>
            </a:r>
          </a:p>
          <a:p>
            <a:r>
              <a:rPr lang="es-ES" dirty="0" smtClean="0"/>
              <a:t>Repetir		(La clase, ellas)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152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Verbos que cambian de raíz E-I</vt:lpstr>
      <vt:lpstr>Hasta Ahora…</vt:lpstr>
      <vt:lpstr>Slide 3</vt:lpstr>
      <vt:lpstr>Otros verbos semejantes</vt:lpstr>
      <vt:lpstr>Slide 5</vt:lpstr>
      <vt:lpstr>Práctica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Verbos que cambian de raíz E-I</dc:title>
  <dc:creator>User</dc:creator>
  <cp:lastModifiedBy>User</cp:lastModifiedBy>
  <cp:revision>5</cp:revision>
  <dcterms:created xsi:type="dcterms:W3CDTF">2009-11-27T17:31:22Z</dcterms:created>
  <dcterms:modified xsi:type="dcterms:W3CDTF">2010-03-10T18:21:20Z</dcterms:modified>
</cp:coreProperties>
</file>