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18-05-15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18-05-15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18-05-15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18-05-15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18-05-15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18-05-15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18-05-15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18-05-15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18-05-15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18-05-15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18-05-15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18-05-15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Para </a:t>
            </a:r>
            <a:r>
              <a:rPr lang="en-US" sz="5400" dirty="0" err="1" smtClean="0"/>
              <a:t>conocerse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Getting to know each other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Práctica</a:t>
            </a:r>
            <a:r>
              <a:rPr lang="es-ES" dirty="0" smtClean="0"/>
              <a:t>:   </a:t>
            </a:r>
            <a:r>
              <a:rPr lang="es-ES" dirty="0" err="1" smtClean="0"/>
              <a:t>Cocktail</a:t>
            </a:r>
            <a:r>
              <a:rPr lang="es-ES" dirty="0" smtClean="0"/>
              <a:t> </a:t>
            </a:r>
            <a:r>
              <a:rPr lang="es-ES" dirty="0" err="1" smtClean="0"/>
              <a:t>party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Walk</a:t>
            </a:r>
            <a:r>
              <a:rPr lang="es-ES" dirty="0" smtClean="0"/>
              <a:t> </a:t>
            </a:r>
            <a:r>
              <a:rPr lang="es-ES" dirty="0" err="1" smtClean="0"/>
              <a:t>around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room</a:t>
            </a:r>
            <a:r>
              <a:rPr lang="es-ES" dirty="0" smtClean="0"/>
              <a:t> and introduce </a:t>
            </a:r>
            <a:r>
              <a:rPr lang="es-ES" dirty="0" err="1" smtClean="0"/>
              <a:t>yourself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at </a:t>
            </a:r>
            <a:r>
              <a:rPr lang="es-ES" dirty="0" err="1" smtClean="0"/>
              <a:t>least</a:t>
            </a:r>
            <a:r>
              <a:rPr lang="es-ES" dirty="0" smtClean="0"/>
              <a:t> </a:t>
            </a:r>
            <a:r>
              <a:rPr lang="es-ES" dirty="0" err="1" smtClean="0"/>
              <a:t>six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:  Use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-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greeting</a:t>
            </a:r>
            <a:endParaRPr lang="es-ES" dirty="0" smtClean="0"/>
          </a:p>
          <a:p>
            <a:r>
              <a:rPr lang="es-ES" dirty="0" smtClean="0"/>
              <a:t>-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polite</a:t>
            </a:r>
            <a:r>
              <a:rPr lang="es-ES" dirty="0" smtClean="0"/>
              <a:t> </a:t>
            </a:r>
            <a:r>
              <a:rPr lang="es-ES" dirty="0" err="1" smtClean="0"/>
              <a:t>expressions</a:t>
            </a:r>
            <a:r>
              <a:rPr lang="es-ES" dirty="0" smtClean="0"/>
              <a:t>,</a:t>
            </a:r>
          </a:p>
          <a:p>
            <a:r>
              <a:rPr lang="es-ES" dirty="0" smtClean="0"/>
              <a:t>-</a:t>
            </a:r>
            <a:r>
              <a:rPr lang="es-ES" dirty="0" err="1" smtClean="0"/>
              <a:t>Three</a:t>
            </a:r>
            <a:r>
              <a:rPr lang="es-ES" dirty="0" smtClean="0"/>
              <a:t> </a:t>
            </a:r>
            <a:r>
              <a:rPr lang="es-ES" dirty="0" err="1" smtClean="0"/>
              <a:t>conversation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endParaRPr lang="es-ES" dirty="0" smtClean="0"/>
          </a:p>
          <a:p>
            <a:r>
              <a:rPr lang="es-ES" dirty="0" smtClean="0"/>
              <a:t>-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goodbye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Try </a:t>
            </a:r>
            <a:r>
              <a:rPr lang="es-ES" dirty="0" err="1" smtClean="0"/>
              <a:t>to</a:t>
            </a:r>
            <a:r>
              <a:rPr lang="es-ES" dirty="0" smtClean="0"/>
              <a:t> use a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greeting</a:t>
            </a:r>
            <a:r>
              <a:rPr lang="es-ES" dirty="0" smtClean="0"/>
              <a:t> and </a:t>
            </a:r>
            <a:r>
              <a:rPr lang="es-ES" dirty="0" err="1" smtClean="0"/>
              <a:t>goodbye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person</a:t>
            </a:r>
            <a:r>
              <a:rPr lang="es-E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 smtClean="0"/>
              <a:t>Saludos</a:t>
            </a:r>
            <a:r>
              <a:rPr lang="en-US" sz="3600" b="1" dirty="0" smtClean="0"/>
              <a:t> B</a:t>
            </a:r>
            <a:r>
              <a:rPr lang="es-ES" sz="3600" b="1" dirty="0" err="1" smtClean="0"/>
              <a:t>ásicos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sz="1800" dirty="0" smtClean="0"/>
              <a:t>Basic Greetings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Hola</a:t>
            </a:r>
          </a:p>
          <a:p>
            <a:r>
              <a:rPr lang="es-ES" i="1" dirty="0" err="1" smtClean="0"/>
              <a:t>Hello</a:t>
            </a:r>
            <a:endParaRPr lang="es-ES" i="1" dirty="0" smtClean="0"/>
          </a:p>
          <a:p>
            <a:endParaRPr lang="es-ES" dirty="0" smtClean="0"/>
          </a:p>
          <a:p>
            <a:r>
              <a:rPr lang="es-ES" dirty="0" smtClean="0"/>
              <a:t>Buenos días</a:t>
            </a:r>
          </a:p>
          <a:p>
            <a:r>
              <a:rPr lang="es-ES" i="1" dirty="0" err="1" smtClean="0"/>
              <a:t>Good</a:t>
            </a:r>
            <a:r>
              <a:rPr lang="es-ES" i="1" dirty="0" smtClean="0"/>
              <a:t> </a:t>
            </a:r>
            <a:r>
              <a:rPr lang="es-ES" i="1" dirty="0" err="1" smtClean="0"/>
              <a:t>Morning</a:t>
            </a:r>
            <a:endParaRPr lang="es-ES" i="1" dirty="0" smtClean="0"/>
          </a:p>
          <a:p>
            <a:endParaRPr lang="es-ES" dirty="0" smtClean="0"/>
          </a:p>
          <a:p>
            <a:r>
              <a:rPr lang="es-ES" dirty="0" smtClean="0"/>
              <a:t>Buenas tardes</a:t>
            </a:r>
          </a:p>
          <a:p>
            <a:r>
              <a:rPr lang="es-ES" i="1" dirty="0" err="1" smtClean="0"/>
              <a:t>Good</a:t>
            </a:r>
            <a:r>
              <a:rPr lang="es-ES" i="1" dirty="0" smtClean="0"/>
              <a:t> </a:t>
            </a:r>
            <a:r>
              <a:rPr lang="es-ES" i="1" dirty="0" err="1" smtClean="0"/>
              <a:t>Afternoon</a:t>
            </a:r>
            <a:r>
              <a:rPr lang="es-ES" i="1" dirty="0" smtClean="0"/>
              <a:t>/</a:t>
            </a:r>
            <a:r>
              <a:rPr lang="es-ES" i="1" dirty="0" err="1" smtClean="0"/>
              <a:t>Evening</a:t>
            </a:r>
            <a:endParaRPr lang="es-ES" i="1" dirty="0" smtClean="0"/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  <p:pic>
        <p:nvPicPr>
          <p:cNvPr id="4" name="Picture 3" descr="hol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524000"/>
            <a:ext cx="4876800" cy="4648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Preguntas de conversación </a:t>
            </a:r>
            <a:br>
              <a:rPr lang="es-ES" b="1" dirty="0" smtClean="0"/>
            </a:br>
            <a:r>
              <a:rPr lang="es-ES" sz="1600" dirty="0" err="1" smtClean="0"/>
              <a:t>Conversation</a:t>
            </a:r>
            <a:r>
              <a:rPr lang="es-ES" sz="1600" dirty="0" smtClean="0"/>
              <a:t>  </a:t>
            </a:r>
            <a:r>
              <a:rPr lang="es-ES" sz="1600" dirty="0" err="1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¿Cómo estás? 			</a:t>
            </a:r>
            <a:r>
              <a:rPr lang="es-ES" i="1" dirty="0" err="1" smtClean="0"/>
              <a:t>How</a:t>
            </a:r>
            <a:r>
              <a:rPr lang="es-ES" i="1" dirty="0" smtClean="0"/>
              <a:t> are </a:t>
            </a:r>
            <a:r>
              <a:rPr lang="es-ES" i="1" dirty="0" err="1" smtClean="0"/>
              <a:t>you</a:t>
            </a:r>
            <a:r>
              <a:rPr lang="es-ES" i="1" dirty="0" smtClean="0"/>
              <a:t> (informal)</a:t>
            </a:r>
          </a:p>
          <a:p>
            <a:r>
              <a:rPr lang="es-ES" dirty="0" smtClean="0"/>
              <a:t>¿Cómo está Usted?			</a:t>
            </a:r>
            <a:r>
              <a:rPr lang="es-ES" i="1" dirty="0" err="1" smtClean="0"/>
              <a:t>How</a:t>
            </a:r>
            <a:r>
              <a:rPr lang="es-ES" i="1" dirty="0" smtClean="0"/>
              <a:t> are </a:t>
            </a:r>
            <a:r>
              <a:rPr lang="es-ES" i="1" dirty="0" err="1" smtClean="0"/>
              <a:t>you</a:t>
            </a:r>
            <a:r>
              <a:rPr lang="es-ES" i="1" dirty="0" smtClean="0"/>
              <a:t> (formal)</a:t>
            </a:r>
          </a:p>
          <a:p>
            <a:r>
              <a:rPr lang="es-ES" dirty="0" smtClean="0"/>
              <a:t>¿Cómo están Ustedes?		</a:t>
            </a:r>
            <a:r>
              <a:rPr lang="es-ES" i="1" dirty="0" err="1" smtClean="0"/>
              <a:t>How</a:t>
            </a:r>
            <a:r>
              <a:rPr lang="es-ES" i="1" dirty="0" smtClean="0"/>
              <a:t> are 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all</a:t>
            </a:r>
            <a:r>
              <a:rPr lang="es-ES" i="1" dirty="0" smtClean="0"/>
              <a:t>?</a:t>
            </a:r>
          </a:p>
          <a:p>
            <a:endParaRPr lang="es-ES" i="1" dirty="0" smtClean="0"/>
          </a:p>
          <a:p>
            <a:r>
              <a:rPr lang="es-ES" dirty="0" smtClean="0"/>
              <a:t>Bien, 				</a:t>
            </a:r>
            <a:r>
              <a:rPr lang="es-ES" dirty="0" smtClean="0"/>
              <a:t>	</a:t>
            </a:r>
            <a:r>
              <a:rPr lang="es-ES" i="1" dirty="0" err="1" smtClean="0"/>
              <a:t>Good</a:t>
            </a:r>
            <a:endParaRPr lang="es-ES" i="1" dirty="0" smtClean="0"/>
          </a:p>
          <a:p>
            <a:r>
              <a:rPr lang="es-ES" dirty="0" smtClean="0"/>
              <a:t>Muy Bien				</a:t>
            </a:r>
            <a:r>
              <a:rPr lang="es-ES" i="1" dirty="0" err="1" smtClean="0"/>
              <a:t>Very</a:t>
            </a:r>
            <a:r>
              <a:rPr lang="es-ES" i="1" dirty="0" smtClean="0"/>
              <a:t> </a:t>
            </a:r>
            <a:r>
              <a:rPr lang="es-ES" i="1" dirty="0" err="1" smtClean="0"/>
              <a:t>Good</a:t>
            </a:r>
            <a:endParaRPr lang="es-ES" i="1" dirty="0" smtClean="0"/>
          </a:p>
          <a:p>
            <a:r>
              <a:rPr lang="es-ES" dirty="0" smtClean="0"/>
              <a:t>Excelente				</a:t>
            </a:r>
            <a:r>
              <a:rPr lang="es-ES" i="1" dirty="0" err="1" smtClean="0"/>
              <a:t>Excellent</a:t>
            </a:r>
            <a:endParaRPr lang="es-ES" i="1" dirty="0" smtClean="0"/>
          </a:p>
          <a:p>
            <a:r>
              <a:rPr lang="es-ES" dirty="0" smtClean="0"/>
              <a:t>Más o menos			</a:t>
            </a:r>
            <a:r>
              <a:rPr lang="es-ES" dirty="0" smtClean="0"/>
              <a:t>	</a:t>
            </a:r>
            <a:r>
              <a:rPr lang="es-ES" i="1" dirty="0" smtClean="0"/>
              <a:t>So</a:t>
            </a:r>
            <a:r>
              <a:rPr lang="es-ES" i="1" dirty="0" smtClean="0"/>
              <a:t>-so (more </a:t>
            </a:r>
            <a:r>
              <a:rPr lang="es-ES" i="1" dirty="0" err="1" smtClean="0"/>
              <a:t>or</a:t>
            </a:r>
            <a:r>
              <a:rPr lang="es-ES" i="1" dirty="0" smtClean="0"/>
              <a:t> </a:t>
            </a:r>
            <a:r>
              <a:rPr lang="es-ES" i="1" dirty="0" err="1" smtClean="0"/>
              <a:t>less</a:t>
            </a:r>
            <a:r>
              <a:rPr lang="es-ES" i="1" dirty="0" smtClean="0"/>
              <a:t>)</a:t>
            </a:r>
          </a:p>
          <a:p>
            <a:endParaRPr lang="es-ES" i="1" dirty="0" smtClean="0"/>
          </a:p>
          <a:p>
            <a:r>
              <a:rPr lang="es-ES" dirty="0" smtClean="0"/>
              <a:t>¿Qué hay de nuevo?	</a:t>
            </a:r>
            <a:r>
              <a:rPr lang="es-ES" i="1" dirty="0" smtClean="0"/>
              <a:t>		</a:t>
            </a:r>
            <a:r>
              <a:rPr lang="es-ES" i="1" dirty="0" err="1" smtClean="0"/>
              <a:t>What´s</a:t>
            </a:r>
            <a:r>
              <a:rPr lang="es-ES" i="1" dirty="0" smtClean="0"/>
              <a:t> new?</a:t>
            </a:r>
          </a:p>
          <a:p>
            <a:r>
              <a:rPr lang="es-ES" dirty="0" smtClean="0"/>
              <a:t>¿Cómo te/le va?			</a:t>
            </a:r>
            <a:r>
              <a:rPr lang="es-ES" dirty="0" err="1" smtClean="0"/>
              <a:t>How´s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going</a:t>
            </a:r>
            <a:r>
              <a:rPr lang="es-ES" dirty="0" smtClean="0"/>
              <a:t>* </a:t>
            </a:r>
            <a:endParaRPr lang="es-ES" dirty="0" smtClean="0"/>
          </a:p>
          <a:p>
            <a:r>
              <a:rPr lang="es-ES" dirty="0" smtClean="0"/>
              <a:t>¿Qu</a:t>
            </a:r>
            <a:r>
              <a:rPr lang="es-ES" dirty="0" smtClean="0"/>
              <a:t>é tal?</a:t>
            </a:r>
            <a:r>
              <a:rPr lang="es-ES" dirty="0" smtClean="0"/>
              <a:t>  				</a:t>
            </a:r>
            <a:r>
              <a:rPr lang="es-ES" dirty="0" err="1" smtClean="0"/>
              <a:t>What’s</a:t>
            </a:r>
            <a:r>
              <a:rPr lang="es-ES" dirty="0" smtClean="0"/>
              <a:t> up?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*le=Usted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Preguntas para conocerse</a:t>
            </a:r>
            <a:r>
              <a:rPr lang="es-ES" sz="1600" b="1" dirty="0" smtClean="0"/>
              <a:t> </a:t>
            </a:r>
            <a:r>
              <a:rPr lang="es-ES" sz="1600" dirty="0" smtClean="0"/>
              <a:t/>
            </a:r>
            <a:br>
              <a:rPr lang="es-ES" sz="1600" dirty="0" smtClean="0"/>
            </a:br>
            <a:r>
              <a:rPr lang="es-ES" sz="1600" dirty="0" err="1" smtClean="0"/>
              <a:t>Getting</a:t>
            </a:r>
            <a:r>
              <a:rPr lang="es-ES" sz="1600" dirty="0" smtClean="0"/>
              <a:t> </a:t>
            </a:r>
            <a:r>
              <a:rPr lang="es-ES" sz="1600" dirty="0" err="1" smtClean="0"/>
              <a:t>to</a:t>
            </a:r>
            <a:r>
              <a:rPr lang="es-ES" sz="1600" dirty="0" smtClean="0"/>
              <a:t> </a:t>
            </a:r>
            <a:r>
              <a:rPr lang="es-ES" sz="1600" dirty="0" err="1" smtClean="0"/>
              <a:t>know</a:t>
            </a:r>
            <a:r>
              <a:rPr lang="es-ES" sz="1600" dirty="0" smtClean="0"/>
              <a:t> </a:t>
            </a:r>
            <a:r>
              <a:rPr lang="es-ES" sz="1600" dirty="0" err="1" smtClean="0"/>
              <a:t>you</a:t>
            </a:r>
            <a:r>
              <a:rPr lang="es-ES" sz="1600" dirty="0" smtClean="0"/>
              <a:t> </a:t>
            </a:r>
            <a:r>
              <a:rPr lang="es-ES" sz="1600" dirty="0" err="1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¿Cómo te llamas?		</a:t>
            </a:r>
            <a:r>
              <a:rPr lang="es-ES" i="1" dirty="0" err="1" smtClean="0"/>
              <a:t>What</a:t>
            </a:r>
            <a:r>
              <a:rPr lang="es-ES" i="1" dirty="0" smtClean="0"/>
              <a:t>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i="1" dirty="0" err="1" smtClean="0"/>
              <a:t>your</a:t>
            </a:r>
            <a:r>
              <a:rPr lang="es-ES" i="1" dirty="0" smtClean="0"/>
              <a:t> </a:t>
            </a:r>
            <a:r>
              <a:rPr lang="es-ES" i="1" dirty="0" err="1" smtClean="0"/>
              <a:t>name</a:t>
            </a:r>
            <a:endParaRPr lang="es-ES" i="1" dirty="0" smtClean="0"/>
          </a:p>
          <a:p>
            <a:r>
              <a:rPr lang="es-ES" dirty="0" smtClean="0"/>
              <a:t>¿Cómo se llama Ud.?</a:t>
            </a:r>
          </a:p>
          <a:p>
            <a:r>
              <a:rPr lang="es-ES" dirty="0" smtClean="0"/>
              <a:t>Me llamo </a:t>
            </a:r>
            <a:r>
              <a:rPr lang="es-ES" sz="1600" dirty="0" smtClean="0"/>
              <a:t>(tu nombre aquí)  </a:t>
            </a:r>
            <a:r>
              <a:rPr lang="es-ES" dirty="0" smtClean="0"/>
              <a:t>		</a:t>
            </a:r>
            <a:r>
              <a:rPr lang="es-ES" i="1" dirty="0" smtClean="0"/>
              <a:t>My </a:t>
            </a:r>
            <a:r>
              <a:rPr lang="es-ES" i="1" dirty="0" err="1" smtClean="0"/>
              <a:t>name</a:t>
            </a:r>
            <a:r>
              <a:rPr lang="es-ES" i="1" dirty="0" smtClean="0"/>
              <a:t> </a:t>
            </a:r>
            <a:r>
              <a:rPr lang="es-ES" i="1" dirty="0" err="1" smtClean="0"/>
              <a:t>is</a:t>
            </a:r>
            <a:r>
              <a:rPr lang="es-ES" i="1" dirty="0" smtClean="0"/>
              <a:t> </a:t>
            </a:r>
            <a:r>
              <a:rPr lang="es-ES" sz="1600" dirty="0" smtClean="0"/>
              <a:t>(</a:t>
            </a:r>
            <a:r>
              <a:rPr lang="es-ES" sz="1600" dirty="0" err="1" smtClean="0"/>
              <a:t>your</a:t>
            </a:r>
            <a:r>
              <a:rPr lang="es-ES" sz="1600" dirty="0" smtClean="0"/>
              <a:t> </a:t>
            </a:r>
            <a:r>
              <a:rPr lang="es-ES" sz="1600" dirty="0" err="1" smtClean="0"/>
              <a:t>name</a:t>
            </a:r>
            <a:r>
              <a:rPr lang="es-ES" sz="1600" dirty="0" smtClean="0"/>
              <a:t> </a:t>
            </a:r>
            <a:r>
              <a:rPr lang="es-ES" sz="1600" dirty="0" err="1" smtClean="0"/>
              <a:t>here</a:t>
            </a:r>
            <a:r>
              <a:rPr lang="es-ES" sz="1600" dirty="0" smtClean="0"/>
              <a:t>)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¿De dónde eres?		</a:t>
            </a:r>
            <a:r>
              <a:rPr lang="es-ES" dirty="0" smtClean="0"/>
              <a:t>	</a:t>
            </a:r>
            <a:r>
              <a:rPr lang="es-ES" i="1" dirty="0" err="1" smtClean="0"/>
              <a:t>Where</a:t>
            </a:r>
            <a:r>
              <a:rPr lang="es-ES" i="1" dirty="0" smtClean="0"/>
              <a:t> </a:t>
            </a:r>
            <a:r>
              <a:rPr lang="es-ES" i="1" dirty="0" smtClean="0"/>
              <a:t>are 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from</a:t>
            </a:r>
            <a:endParaRPr lang="es-ES" i="1" dirty="0" smtClean="0"/>
          </a:p>
          <a:p>
            <a:r>
              <a:rPr lang="es-ES" dirty="0" smtClean="0"/>
              <a:t>Soy de </a:t>
            </a:r>
            <a:r>
              <a:rPr lang="es-ES" sz="1600" dirty="0" smtClean="0"/>
              <a:t>(tu ciudad natal aquí)     		</a:t>
            </a:r>
            <a:r>
              <a:rPr lang="es-ES" i="1" dirty="0" err="1" smtClean="0"/>
              <a:t>I´m</a:t>
            </a:r>
            <a:r>
              <a:rPr lang="es-ES" i="1" dirty="0" smtClean="0"/>
              <a:t> </a:t>
            </a:r>
            <a:r>
              <a:rPr lang="es-ES" i="1" dirty="0" err="1" smtClean="0"/>
              <a:t>from</a:t>
            </a:r>
            <a:r>
              <a:rPr lang="es-ES" i="1" dirty="0" smtClean="0"/>
              <a:t> </a:t>
            </a:r>
            <a:r>
              <a:rPr lang="es-ES" sz="1600" dirty="0" smtClean="0"/>
              <a:t>(</a:t>
            </a:r>
            <a:r>
              <a:rPr lang="es-ES" sz="1600" dirty="0" err="1" smtClean="0"/>
              <a:t>Your</a:t>
            </a:r>
            <a:r>
              <a:rPr lang="es-ES" sz="1600" dirty="0" smtClean="0"/>
              <a:t> </a:t>
            </a:r>
            <a:r>
              <a:rPr lang="es-ES" sz="1600" dirty="0" err="1" smtClean="0"/>
              <a:t>hometown</a:t>
            </a:r>
            <a:r>
              <a:rPr lang="es-ES" sz="1600" dirty="0" smtClean="0"/>
              <a:t> </a:t>
            </a:r>
            <a:r>
              <a:rPr lang="es-ES" sz="1600" dirty="0" err="1" smtClean="0"/>
              <a:t>here</a:t>
            </a:r>
            <a:r>
              <a:rPr lang="es-ES" sz="1600" dirty="0" smtClean="0"/>
              <a:t>)</a:t>
            </a:r>
          </a:p>
          <a:p>
            <a:endParaRPr lang="es-ES" dirty="0" smtClean="0"/>
          </a:p>
          <a:p>
            <a:r>
              <a:rPr lang="es-ES" dirty="0" smtClean="0"/>
              <a:t>¿Qué estudias?			</a:t>
            </a:r>
            <a:r>
              <a:rPr lang="es-ES" i="1" dirty="0" err="1" smtClean="0"/>
              <a:t>What</a:t>
            </a:r>
            <a:r>
              <a:rPr lang="es-ES" i="1" dirty="0" smtClean="0"/>
              <a:t> do 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study</a:t>
            </a:r>
            <a:endParaRPr lang="es-ES" i="1" dirty="0" smtClean="0"/>
          </a:p>
          <a:p>
            <a:r>
              <a:rPr lang="es-ES" dirty="0" smtClean="0"/>
              <a:t>Estudio Microbiología		</a:t>
            </a:r>
            <a:r>
              <a:rPr lang="es-ES" i="1" dirty="0" smtClean="0"/>
              <a:t>I </a:t>
            </a:r>
            <a:r>
              <a:rPr lang="es-ES" i="1" dirty="0" err="1" smtClean="0"/>
              <a:t>study</a:t>
            </a:r>
            <a:r>
              <a:rPr lang="es-ES" i="1" dirty="0" smtClean="0"/>
              <a:t> </a:t>
            </a:r>
            <a:r>
              <a:rPr lang="es-ES" i="1" dirty="0" err="1" smtClean="0"/>
              <a:t>Microbiology</a:t>
            </a:r>
            <a:endParaRPr lang="es-ES" i="1" dirty="0" smtClean="0"/>
          </a:p>
          <a:p>
            <a:endParaRPr lang="es-ES" i="1" dirty="0" smtClean="0"/>
          </a:p>
          <a:p>
            <a:endParaRPr lang="es-ES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¿Cuál es tu número de teléfono?</a:t>
            </a:r>
          </a:p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phone</a:t>
            </a:r>
            <a:r>
              <a:rPr lang="es-ES" dirty="0" smtClean="0"/>
              <a:t> </a:t>
            </a:r>
            <a:r>
              <a:rPr lang="es-ES" dirty="0" err="1" smtClean="0"/>
              <a:t>number</a:t>
            </a:r>
            <a:r>
              <a:rPr lang="es-ES" dirty="0" smtClean="0"/>
              <a:t>?</a:t>
            </a:r>
          </a:p>
          <a:p>
            <a:endParaRPr lang="es-ES" dirty="0" smtClean="0"/>
          </a:p>
          <a:p>
            <a:r>
              <a:rPr lang="es-ES" dirty="0" smtClean="0"/>
              <a:t>¿Cómo se escribe tu nombre?</a:t>
            </a:r>
          </a:p>
          <a:p>
            <a:r>
              <a:rPr lang="es-ES" dirty="0" err="1" smtClean="0"/>
              <a:t>How</a:t>
            </a:r>
            <a:r>
              <a:rPr lang="es-ES" dirty="0" smtClean="0"/>
              <a:t> 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spell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name</a:t>
            </a:r>
            <a:r>
              <a:rPr lang="es-ES" dirty="0" smtClean="0"/>
              <a:t>?</a:t>
            </a:r>
          </a:p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Yo estudio</a:t>
            </a:r>
            <a:r>
              <a:rPr lang="mr-IN" b="1" dirty="0" smtClean="0"/>
              <a:t>…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1800" dirty="0" smtClean="0"/>
              <a:t>I </a:t>
            </a:r>
            <a:r>
              <a:rPr lang="es-ES" sz="1800" dirty="0" err="1" smtClean="0"/>
              <a:t>Study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Literatura				</a:t>
            </a:r>
            <a:r>
              <a:rPr lang="es-ES" i="1" dirty="0" err="1" smtClean="0"/>
              <a:t>Literature</a:t>
            </a:r>
            <a:endParaRPr lang="es-ES" i="1" dirty="0" smtClean="0"/>
          </a:p>
          <a:p>
            <a:r>
              <a:rPr lang="es-ES" dirty="0" smtClean="0"/>
              <a:t>Ciencia				</a:t>
            </a:r>
            <a:r>
              <a:rPr lang="es-ES" i="1" dirty="0" err="1" smtClean="0"/>
              <a:t>Science</a:t>
            </a:r>
            <a:endParaRPr lang="es-ES" i="1" dirty="0" smtClean="0"/>
          </a:p>
          <a:p>
            <a:r>
              <a:rPr lang="es-ES" dirty="0" smtClean="0"/>
              <a:t>Psicología				</a:t>
            </a:r>
            <a:r>
              <a:rPr lang="es-ES" i="1" dirty="0" err="1" smtClean="0"/>
              <a:t>Psychology</a:t>
            </a:r>
            <a:endParaRPr lang="es-ES" i="1" dirty="0" smtClean="0"/>
          </a:p>
          <a:p>
            <a:r>
              <a:rPr lang="es-ES" dirty="0" smtClean="0"/>
              <a:t>Arte					</a:t>
            </a:r>
            <a:r>
              <a:rPr lang="es-ES" i="1" dirty="0" smtClean="0"/>
              <a:t>Art</a:t>
            </a:r>
          </a:p>
          <a:p>
            <a:r>
              <a:rPr lang="es-ES" dirty="0" smtClean="0"/>
              <a:t>Biología				</a:t>
            </a:r>
            <a:r>
              <a:rPr lang="es-ES" i="1" dirty="0" err="1" smtClean="0"/>
              <a:t>Biology</a:t>
            </a:r>
            <a:endParaRPr lang="es-ES" i="1" dirty="0" smtClean="0"/>
          </a:p>
          <a:p>
            <a:r>
              <a:rPr lang="es-ES" dirty="0" smtClean="0"/>
              <a:t>Ciencia política			</a:t>
            </a:r>
            <a:r>
              <a:rPr lang="es-ES" i="1" dirty="0" err="1" smtClean="0"/>
              <a:t>Political</a:t>
            </a:r>
            <a:r>
              <a:rPr lang="es-ES" i="1" dirty="0" smtClean="0"/>
              <a:t> </a:t>
            </a:r>
            <a:r>
              <a:rPr lang="es-ES" i="1" dirty="0" err="1" smtClean="0"/>
              <a:t>Science</a:t>
            </a:r>
            <a:endParaRPr lang="es-ES" i="1" dirty="0" smtClean="0"/>
          </a:p>
          <a:p>
            <a:r>
              <a:rPr lang="es-ES" dirty="0" smtClean="0"/>
              <a:t>Historia				</a:t>
            </a:r>
            <a:r>
              <a:rPr lang="es-ES" i="1" dirty="0" err="1" smtClean="0"/>
              <a:t>History</a:t>
            </a:r>
            <a:endParaRPr lang="es-ES" i="1" dirty="0" smtClean="0"/>
          </a:p>
          <a:p>
            <a:r>
              <a:rPr lang="es-ES" dirty="0" smtClean="0"/>
              <a:t>Estudios femeninos		</a:t>
            </a:r>
            <a:r>
              <a:rPr lang="es-ES" i="1" dirty="0" err="1" smtClean="0"/>
              <a:t>Women´s</a:t>
            </a:r>
            <a:r>
              <a:rPr lang="es-ES" i="1" dirty="0" smtClean="0"/>
              <a:t> </a:t>
            </a:r>
            <a:r>
              <a:rPr lang="es-ES" i="1" dirty="0" err="1" smtClean="0"/>
              <a:t>Studies</a:t>
            </a:r>
            <a:r>
              <a:rPr lang="es-ES" i="1" dirty="0" smtClean="0"/>
              <a:t> </a:t>
            </a:r>
          </a:p>
          <a:p>
            <a:r>
              <a:rPr lang="es-ES" dirty="0" smtClean="0"/>
              <a:t>Enfermería			</a:t>
            </a:r>
            <a:r>
              <a:rPr lang="es-ES" dirty="0" smtClean="0"/>
              <a:t>	</a:t>
            </a:r>
            <a:r>
              <a:rPr lang="es-ES" i="1" dirty="0" err="1" smtClean="0"/>
              <a:t>Nursing</a:t>
            </a:r>
            <a:endParaRPr lang="es-ES" i="1" dirty="0" smtClean="0"/>
          </a:p>
          <a:p>
            <a:r>
              <a:rPr lang="es-ES" dirty="0" smtClean="0"/>
              <a:t>Medicina				</a:t>
            </a:r>
            <a:r>
              <a:rPr lang="es-ES" i="1" dirty="0" smtClean="0"/>
              <a:t>Medicine</a:t>
            </a:r>
          </a:p>
          <a:p>
            <a:r>
              <a:rPr lang="es-ES" dirty="0" err="1" smtClean="0"/>
              <a:t>Ingenería</a:t>
            </a:r>
            <a:r>
              <a:rPr lang="es-ES" dirty="0" smtClean="0"/>
              <a:t>				</a:t>
            </a:r>
            <a:r>
              <a:rPr lang="es-ES" i="1" dirty="0" err="1" smtClean="0"/>
              <a:t>Engineering</a:t>
            </a:r>
            <a:endParaRPr lang="es-ES" i="1" dirty="0" smtClean="0"/>
          </a:p>
          <a:p>
            <a:endParaRPr lang="es-E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Frases</a:t>
            </a:r>
            <a:r>
              <a:rPr lang="en-US" b="1" dirty="0" smtClean="0"/>
              <a:t> de </a:t>
            </a:r>
            <a:r>
              <a:rPr lang="en-US" b="1" dirty="0" err="1" smtClean="0"/>
              <a:t>cortes</a:t>
            </a:r>
            <a:r>
              <a:rPr lang="es-ES" b="1" dirty="0" err="1" smtClean="0"/>
              <a:t>ía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sz="1600" dirty="0" err="1" smtClean="0"/>
              <a:t>polite</a:t>
            </a:r>
            <a:r>
              <a:rPr lang="es-ES" sz="1600" dirty="0" smtClean="0"/>
              <a:t> </a:t>
            </a:r>
            <a:r>
              <a:rPr lang="es-ES" sz="1600" dirty="0" err="1" smtClean="0"/>
              <a:t>expressions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Mucho </a:t>
            </a:r>
            <a:r>
              <a:rPr lang="es-ES" dirty="0" smtClean="0"/>
              <a:t>gusto</a:t>
            </a:r>
            <a:r>
              <a:rPr lang="es-ES" dirty="0" smtClean="0"/>
              <a:t>		</a:t>
            </a:r>
            <a:r>
              <a:rPr lang="es-ES" i="1" dirty="0" err="1" smtClean="0"/>
              <a:t>Nice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meet</a:t>
            </a:r>
            <a:r>
              <a:rPr lang="es-ES" i="1" dirty="0" smtClean="0"/>
              <a:t> </a:t>
            </a:r>
            <a:r>
              <a:rPr lang="es-ES" i="1" dirty="0" err="1" smtClean="0"/>
              <a:t>you</a:t>
            </a:r>
            <a:r>
              <a:rPr lang="es-ES" dirty="0" smtClean="0"/>
              <a:t>		</a:t>
            </a:r>
          </a:p>
          <a:p>
            <a:r>
              <a:rPr lang="es-ES" dirty="0" smtClean="0"/>
              <a:t>Encantado/a		</a:t>
            </a:r>
            <a:r>
              <a:rPr lang="es-ES" i="1" dirty="0" err="1" smtClean="0"/>
              <a:t>Charmed</a:t>
            </a:r>
            <a:endParaRPr lang="en-US" dirty="0" smtClean="0"/>
          </a:p>
          <a:p>
            <a:r>
              <a:rPr lang="es-ES" dirty="0" smtClean="0"/>
              <a:t>El gusto es mío		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pelasure</a:t>
            </a:r>
            <a:r>
              <a:rPr lang="es-ES" i="1" dirty="0" smtClean="0"/>
              <a:t> </a:t>
            </a:r>
            <a:r>
              <a:rPr lang="es-ES" i="1" dirty="0" err="1" smtClean="0"/>
              <a:t>is</a:t>
            </a:r>
            <a:r>
              <a:rPr lang="es-ES" i="1" dirty="0" smtClean="0"/>
              <a:t> mine</a:t>
            </a:r>
            <a:endParaRPr lang="es-ES" dirty="0" smtClean="0"/>
          </a:p>
          <a:p>
            <a:r>
              <a:rPr lang="es-ES" dirty="0" smtClean="0"/>
              <a:t>Con permiso		</a:t>
            </a:r>
            <a:r>
              <a:rPr lang="es-ES" i="1" dirty="0" smtClean="0"/>
              <a:t>Excuse me</a:t>
            </a:r>
            <a:endParaRPr lang="es-ES" dirty="0" smtClean="0"/>
          </a:p>
          <a:p>
            <a:r>
              <a:rPr lang="es-ES" dirty="0" smtClean="0"/>
              <a:t>Perdón			</a:t>
            </a:r>
            <a:r>
              <a:rPr lang="es-ES" i="1" dirty="0" err="1" smtClean="0"/>
              <a:t>Sorry</a:t>
            </a:r>
            <a:endParaRPr lang="es-ES" dirty="0" smtClean="0"/>
          </a:p>
          <a:p>
            <a:r>
              <a:rPr lang="es-ES" dirty="0" smtClean="0"/>
              <a:t>Gracias			</a:t>
            </a:r>
            <a:r>
              <a:rPr lang="es-ES" i="1" dirty="0" err="1" smtClean="0"/>
              <a:t>Thanks</a:t>
            </a:r>
            <a:r>
              <a:rPr lang="es-ES" i="1" dirty="0" smtClean="0"/>
              <a:t>			</a:t>
            </a:r>
            <a:endParaRPr lang="es-ES" dirty="0" smtClean="0"/>
          </a:p>
          <a:p>
            <a:r>
              <a:rPr lang="es-ES" dirty="0" smtClean="0"/>
              <a:t>De nada			</a:t>
            </a:r>
            <a:r>
              <a:rPr lang="es-ES" i="1" dirty="0" err="1" smtClean="0"/>
              <a:t>Ít´s</a:t>
            </a:r>
            <a:r>
              <a:rPr lang="es-ES" i="1" dirty="0" smtClean="0"/>
              <a:t> </a:t>
            </a:r>
            <a:r>
              <a:rPr lang="es-ES" i="1" dirty="0" err="1" smtClean="0"/>
              <a:t>nothing</a:t>
            </a:r>
            <a:r>
              <a:rPr lang="es-ES" i="1" dirty="0" smtClean="0"/>
              <a:t> (</a:t>
            </a:r>
            <a:r>
              <a:rPr lang="es-ES" i="1" dirty="0" err="1" smtClean="0"/>
              <a:t>you´re</a:t>
            </a:r>
            <a:r>
              <a:rPr lang="es-ES" i="1" dirty="0" smtClean="0"/>
              <a:t> </a:t>
            </a:r>
            <a:r>
              <a:rPr lang="es-ES" i="1" dirty="0" err="1" smtClean="0"/>
              <a:t>welcome</a:t>
            </a:r>
            <a:r>
              <a:rPr lang="es-ES" i="1" dirty="0" smtClean="0"/>
              <a:t>)</a:t>
            </a:r>
            <a:endParaRPr lang="es-ES" dirty="0" smtClean="0"/>
          </a:p>
          <a:p>
            <a:r>
              <a:rPr lang="es-ES" dirty="0" smtClean="0"/>
              <a:t>Muy amable		</a:t>
            </a:r>
            <a:r>
              <a:rPr lang="es-ES" i="1" dirty="0" err="1" smtClean="0"/>
              <a:t>That´s</a:t>
            </a:r>
            <a:r>
              <a:rPr lang="es-ES" i="1" dirty="0" smtClean="0"/>
              <a:t> </a:t>
            </a:r>
            <a:r>
              <a:rPr lang="es-ES" i="1" dirty="0" err="1" smtClean="0"/>
              <a:t>nice</a:t>
            </a:r>
            <a:r>
              <a:rPr lang="es-ES" i="1" dirty="0" smtClean="0"/>
              <a:t> of </a:t>
            </a:r>
            <a:r>
              <a:rPr lang="es-ES" i="1" dirty="0" err="1" smtClean="0"/>
              <a:t>you</a:t>
            </a:r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Despedidas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1800" dirty="0" err="1" smtClean="0"/>
              <a:t>Goodbyes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Chao				</a:t>
            </a:r>
            <a:r>
              <a:rPr lang="es-ES" i="1" dirty="0" err="1" smtClean="0"/>
              <a:t>Bye</a:t>
            </a:r>
            <a:endParaRPr lang="es-ES" i="1" dirty="0" smtClean="0"/>
          </a:p>
          <a:p>
            <a:endParaRPr lang="es-ES" dirty="0" smtClean="0"/>
          </a:p>
          <a:p>
            <a:r>
              <a:rPr lang="es-ES" dirty="0" smtClean="0"/>
              <a:t>Nos Vemos				</a:t>
            </a:r>
            <a:r>
              <a:rPr lang="es-ES" i="1" dirty="0" err="1" smtClean="0"/>
              <a:t>See</a:t>
            </a:r>
            <a:r>
              <a:rPr lang="es-ES" i="1" dirty="0" smtClean="0"/>
              <a:t> </a:t>
            </a:r>
            <a:r>
              <a:rPr lang="es-ES" i="1" dirty="0" err="1" smtClean="0"/>
              <a:t>you</a:t>
            </a:r>
            <a:endParaRPr lang="es-ES" i="1" dirty="0" smtClean="0"/>
          </a:p>
          <a:p>
            <a:endParaRPr lang="es-ES" dirty="0" smtClean="0"/>
          </a:p>
          <a:p>
            <a:r>
              <a:rPr lang="es-ES" dirty="0" smtClean="0"/>
              <a:t>Hasta luego			</a:t>
            </a:r>
            <a:r>
              <a:rPr lang="es-ES" i="1" dirty="0" err="1" smtClean="0"/>
              <a:t>Later</a:t>
            </a:r>
            <a:endParaRPr lang="es-ES" i="1" dirty="0" smtClean="0"/>
          </a:p>
          <a:p>
            <a:r>
              <a:rPr lang="es-ES" dirty="0" smtClean="0"/>
              <a:t>Hasta mañana			</a:t>
            </a:r>
            <a:r>
              <a:rPr lang="es-ES" i="1" dirty="0" err="1" smtClean="0"/>
              <a:t>Til</a:t>
            </a:r>
            <a:r>
              <a:rPr lang="es-ES" i="1" dirty="0" smtClean="0"/>
              <a:t> </a:t>
            </a:r>
            <a:r>
              <a:rPr lang="es-ES" i="1" dirty="0" err="1" smtClean="0"/>
              <a:t>tomorrow</a:t>
            </a:r>
            <a:endParaRPr lang="es-ES" i="1" dirty="0" smtClean="0"/>
          </a:p>
          <a:p>
            <a:r>
              <a:rPr lang="es-ES" dirty="0" smtClean="0"/>
              <a:t>Hasta la vista			</a:t>
            </a:r>
            <a:r>
              <a:rPr lang="es-ES" i="1" dirty="0" err="1" smtClean="0"/>
              <a:t>Goodbye</a:t>
            </a:r>
            <a:endParaRPr lang="es-ES" i="1" dirty="0" smtClean="0"/>
          </a:p>
          <a:p>
            <a:r>
              <a:rPr lang="es-ES" dirty="0" smtClean="0"/>
              <a:t>Adiós				</a:t>
            </a:r>
            <a:r>
              <a:rPr lang="es-ES" i="1" dirty="0" err="1" smtClean="0"/>
              <a:t>Goodbye</a:t>
            </a:r>
            <a:endParaRPr lang="es-ES" i="1" dirty="0" smtClean="0"/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r>
              <a:rPr lang="es-ES" dirty="0" smtClean="0"/>
              <a:t>Buenas Noches			</a:t>
            </a:r>
            <a:r>
              <a:rPr lang="es-ES" i="1" dirty="0" err="1" smtClean="0"/>
              <a:t>Goodnight</a:t>
            </a:r>
            <a:r>
              <a:rPr lang="es-ES" i="1" dirty="0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Frases útiles de clase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1800" dirty="0" err="1" smtClean="0"/>
              <a:t>Useful</a:t>
            </a:r>
            <a:r>
              <a:rPr lang="es-ES" sz="1800" dirty="0" smtClean="0"/>
              <a:t> </a:t>
            </a:r>
            <a:r>
              <a:rPr lang="es-ES" sz="1800" dirty="0" err="1" smtClean="0"/>
              <a:t>phrases</a:t>
            </a:r>
            <a:r>
              <a:rPr lang="es-ES" sz="1800" dirty="0" smtClean="0"/>
              <a:t> in </a:t>
            </a:r>
            <a:r>
              <a:rPr lang="es-ES" sz="1800" dirty="0" err="1" smtClean="0"/>
              <a:t>class</a:t>
            </a:r>
            <a:r>
              <a:rPr lang="es-ES" sz="1800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s-ES" dirty="0" smtClean="0"/>
              <a:t>¿Cómo se dice (</a:t>
            </a:r>
            <a:r>
              <a:rPr lang="es-ES" dirty="0" err="1" smtClean="0"/>
              <a:t>English</a:t>
            </a:r>
            <a:r>
              <a:rPr lang="es-ES" dirty="0" smtClean="0"/>
              <a:t> </a:t>
            </a:r>
            <a:r>
              <a:rPr lang="es-ES" dirty="0" err="1" smtClean="0"/>
              <a:t>word</a:t>
            </a:r>
            <a:r>
              <a:rPr lang="es-ES" dirty="0" smtClean="0"/>
              <a:t>) en español?</a:t>
            </a:r>
          </a:p>
          <a:p>
            <a:pPr lvl="1"/>
            <a:r>
              <a:rPr lang="es-ES" dirty="0" err="1" smtClean="0"/>
              <a:t>How</a:t>
            </a:r>
            <a:r>
              <a:rPr lang="es-ES" dirty="0" smtClean="0"/>
              <a:t> 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say</a:t>
            </a:r>
            <a:r>
              <a:rPr lang="es-ES" dirty="0" smtClean="0"/>
              <a:t> (</a:t>
            </a:r>
            <a:r>
              <a:rPr lang="es-ES" dirty="0" err="1" smtClean="0"/>
              <a:t>English</a:t>
            </a:r>
            <a:r>
              <a:rPr lang="es-ES" dirty="0" smtClean="0"/>
              <a:t> </a:t>
            </a:r>
            <a:r>
              <a:rPr lang="es-ES" dirty="0" err="1" smtClean="0"/>
              <a:t>word</a:t>
            </a:r>
            <a:r>
              <a:rPr lang="es-ES" dirty="0" smtClean="0"/>
              <a:t>) in </a:t>
            </a:r>
            <a:r>
              <a:rPr lang="es-ES" dirty="0" err="1" smtClean="0"/>
              <a:t>Spanish</a:t>
            </a:r>
            <a:r>
              <a:rPr lang="es-ES" dirty="0" smtClean="0"/>
              <a:t>?</a:t>
            </a:r>
          </a:p>
          <a:p>
            <a:r>
              <a:rPr lang="es-ES" dirty="0" smtClean="0"/>
              <a:t>¿Qué significa (</a:t>
            </a:r>
            <a:r>
              <a:rPr lang="es-ES" dirty="0" err="1" smtClean="0"/>
              <a:t>Spanish</a:t>
            </a:r>
            <a:r>
              <a:rPr lang="es-ES" dirty="0" smtClean="0"/>
              <a:t> Word)?</a:t>
            </a:r>
          </a:p>
          <a:p>
            <a:pPr lvl="1"/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does</a:t>
            </a:r>
            <a:r>
              <a:rPr lang="es-ES" dirty="0" smtClean="0"/>
              <a:t> (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word</a:t>
            </a:r>
            <a:r>
              <a:rPr lang="es-ES" dirty="0" smtClean="0"/>
              <a:t>?) mean?</a:t>
            </a:r>
          </a:p>
          <a:p>
            <a:r>
              <a:rPr lang="es-ES" dirty="0" smtClean="0"/>
              <a:t>¿Cómo</a:t>
            </a:r>
            <a:r>
              <a:rPr lang="es-ES" dirty="0" smtClean="0"/>
              <a:t>?  (¡Qu</a:t>
            </a:r>
            <a:r>
              <a:rPr lang="es-ES" dirty="0" smtClean="0"/>
              <a:t>é! </a:t>
            </a:r>
            <a:r>
              <a:rPr lang="es-ES" dirty="0"/>
              <a:t>c</a:t>
            </a:r>
            <a:r>
              <a:rPr lang="es-ES" dirty="0" smtClean="0"/>
              <a:t>an be </a:t>
            </a:r>
            <a:r>
              <a:rPr lang="es-ES" dirty="0" err="1" smtClean="0"/>
              <a:t>considered</a:t>
            </a:r>
            <a:r>
              <a:rPr lang="es-ES" dirty="0" smtClean="0"/>
              <a:t> </a:t>
            </a:r>
            <a:r>
              <a:rPr lang="es-ES" dirty="0" err="1" smtClean="0"/>
              <a:t>rude</a:t>
            </a:r>
            <a:r>
              <a:rPr lang="es-ES" dirty="0" smtClean="0"/>
              <a:t>)</a:t>
            </a:r>
            <a:endParaRPr lang="es-ES" dirty="0" smtClean="0"/>
          </a:p>
          <a:p>
            <a:pPr lvl="1"/>
            <a:r>
              <a:rPr lang="es-ES" dirty="0" err="1" smtClean="0"/>
              <a:t>What</a:t>
            </a:r>
            <a:r>
              <a:rPr lang="es-ES" dirty="0" smtClean="0"/>
              <a:t>?  </a:t>
            </a:r>
            <a:r>
              <a:rPr lang="es-ES" dirty="0" err="1" smtClean="0"/>
              <a:t>Pardon</a:t>
            </a:r>
            <a:r>
              <a:rPr lang="es-ES" dirty="0" smtClean="0"/>
              <a:t>?</a:t>
            </a:r>
          </a:p>
          <a:p>
            <a:r>
              <a:rPr lang="es-ES" dirty="0" smtClean="0"/>
              <a:t>No entiendo.  No sé.</a:t>
            </a:r>
          </a:p>
          <a:p>
            <a:pPr lvl="1"/>
            <a:r>
              <a:rPr lang="es-ES" dirty="0" smtClean="0"/>
              <a:t>I </a:t>
            </a:r>
            <a:r>
              <a:rPr lang="es-ES" dirty="0" err="1" smtClean="0"/>
              <a:t>don´t</a:t>
            </a:r>
            <a:r>
              <a:rPr lang="es-ES" dirty="0" smtClean="0"/>
              <a:t> </a:t>
            </a:r>
            <a:r>
              <a:rPr lang="es-ES" dirty="0" err="1" smtClean="0"/>
              <a:t>understand</a:t>
            </a:r>
            <a:r>
              <a:rPr lang="es-ES" dirty="0" smtClean="0"/>
              <a:t>.  I </a:t>
            </a:r>
            <a:r>
              <a:rPr lang="es-ES" dirty="0" err="1" smtClean="0"/>
              <a:t>don´t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endParaRPr lang="es-ES" dirty="0" smtClean="0"/>
          </a:p>
          <a:p>
            <a:r>
              <a:rPr lang="es-ES" dirty="0" smtClean="0"/>
              <a:t>Repite/repita por favor.</a:t>
            </a:r>
          </a:p>
          <a:p>
            <a:pPr lvl="1"/>
            <a:r>
              <a:rPr lang="es-ES" dirty="0" err="1" smtClean="0"/>
              <a:t>Repeat</a:t>
            </a:r>
            <a:r>
              <a:rPr lang="es-ES" dirty="0" smtClean="0"/>
              <a:t> </a:t>
            </a:r>
            <a:r>
              <a:rPr lang="es-ES" dirty="0" err="1" smtClean="0"/>
              <a:t>please</a:t>
            </a:r>
            <a:r>
              <a:rPr lang="es-ES" dirty="0" smtClean="0"/>
              <a:t>.  </a:t>
            </a:r>
          </a:p>
          <a:p>
            <a:r>
              <a:rPr lang="es-ES" dirty="0" smtClean="0"/>
              <a:t>¿Eso va a estar en el examen?</a:t>
            </a:r>
          </a:p>
          <a:p>
            <a:pPr lvl="1">
              <a:buNone/>
            </a:pPr>
            <a:r>
              <a:rPr lang="es-ES" dirty="0" smtClean="0"/>
              <a:t>	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going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exam</a:t>
            </a:r>
            <a:r>
              <a:rPr lang="es-ES" dirty="0" smtClean="0"/>
              <a:t>?</a:t>
            </a:r>
          </a:p>
          <a:p>
            <a:pPr lvl="1"/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162</TotalTime>
  <Words>217</Words>
  <Application>Microsoft Macintosh PowerPoint</Application>
  <PresentationFormat>On-screen Show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Para conocerse</vt:lpstr>
      <vt:lpstr>Saludos Básicos  Basic Greetings</vt:lpstr>
      <vt:lpstr>Preguntas de conversación  Conversation  Questions</vt:lpstr>
      <vt:lpstr>Preguntas para conocerse  Getting to know you questions</vt:lpstr>
      <vt:lpstr>PowerPoint Presentation</vt:lpstr>
      <vt:lpstr>Yo estudio… I Study</vt:lpstr>
      <vt:lpstr>Frases de cortesía polite expressions</vt:lpstr>
      <vt:lpstr>Despedidas Goodbyes</vt:lpstr>
      <vt:lpstr>Frases útiles de clase Useful phrases in class.</vt:lpstr>
      <vt:lpstr>Práctica:   Cocktail party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Saludos y Sonidos</dc:title>
  <dc:creator>User</dc:creator>
  <cp:lastModifiedBy>Barbara Valencia</cp:lastModifiedBy>
  <cp:revision>16</cp:revision>
  <dcterms:created xsi:type="dcterms:W3CDTF">2009-09-09T18:09:07Z</dcterms:created>
  <dcterms:modified xsi:type="dcterms:W3CDTF">2018-05-15T16:42:17Z</dcterms:modified>
</cp:coreProperties>
</file>