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18-05-22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Hora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pic>
        <p:nvPicPr>
          <p:cNvPr id="4" name="Picture 3" descr="4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541"/>
            <a:ext cx="5829300" cy="4248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describing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time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event</a:t>
            </a:r>
            <a:r>
              <a:rPr lang="es-ES" dirty="0" smtClean="0"/>
              <a:t>  (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time) “A las + hora”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instead</a:t>
            </a:r>
            <a:r>
              <a:rPr lang="es-ES" dirty="0" smtClean="0"/>
              <a:t> of “Son las +hora”.	</a:t>
            </a:r>
          </a:p>
          <a:p>
            <a:endParaRPr lang="es-ES" dirty="0" smtClean="0"/>
          </a:p>
          <a:p>
            <a:r>
              <a:rPr lang="es-ES" dirty="0" smtClean="0"/>
              <a:t>¿A qué hora…?</a:t>
            </a:r>
            <a:r>
              <a:rPr lang="es-ES" smtClean="0"/>
              <a:t>	</a:t>
            </a:r>
            <a:r>
              <a:rPr lang="es-ES" i="1" smtClean="0"/>
              <a:t>(</a:t>
            </a:r>
            <a:r>
              <a:rPr lang="es-ES" i="1" dirty="0" smtClean="0"/>
              <a:t>At) </a:t>
            </a:r>
            <a:r>
              <a:rPr lang="es-ES" i="1" dirty="0" err="1" smtClean="0"/>
              <a:t>what</a:t>
            </a:r>
            <a:r>
              <a:rPr lang="es-ES" i="1" dirty="0" smtClean="0"/>
              <a:t> time </a:t>
            </a:r>
            <a:r>
              <a:rPr lang="es-ES" i="1" dirty="0" err="1" smtClean="0"/>
              <a:t>is</a:t>
            </a:r>
            <a:r>
              <a:rPr lang="es-ES" i="1" dirty="0" smtClean="0"/>
              <a:t>…?</a:t>
            </a:r>
          </a:p>
          <a:p>
            <a:r>
              <a:rPr lang="es-ES" dirty="0" smtClean="0"/>
              <a:t>¿Qué hora es?		</a:t>
            </a:r>
            <a:r>
              <a:rPr lang="es-ES" i="1" dirty="0" err="1" smtClean="0"/>
              <a:t>What</a:t>
            </a:r>
            <a:r>
              <a:rPr lang="es-ES" i="1" dirty="0" smtClean="0"/>
              <a:t> time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it</a:t>
            </a:r>
            <a:r>
              <a:rPr lang="es-ES" i="1" dirty="0" smtClean="0"/>
              <a:t> (</a:t>
            </a:r>
            <a:r>
              <a:rPr lang="es-ES" i="1" dirty="0" err="1" smtClean="0"/>
              <a:t>now</a:t>
            </a:r>
            <a:r>
              <a:rPr lang="es-ES" i="1" dirty="0" smtClean="0"/>
              <a:t>)?</a:t>
            </a:r>
            <a:r>
              <a:rPr lang="es-ES" dirty="0" smtClean="0"/>
              <a:t>					</a:t>
            </a:r>
          </a:p>
          <a:p>
            <a:r>
              <a:rPr lang="es-ES" dirty="0" smtClean="0"/>
              <a:t>“Son las 5” 		</a:t>
            </a:r>
            <a:r>
              <a:rPr lang="es-ES" i="1" dirty="0" err="1" smtClean="0"/>
              <a:t>It’s</a:t>
            </a:r>
            <a:r>
              <a:rPr lang="es-ES" i="1" dirty="0" smtClean="0"/>
              <a:t> 5</a:t>
            </a:r>
          </a:p>
          <a:p>
            <a:r>
              <a:rPr lang="es-ES" dirty="0" smtClean="0"/>
              <a:t>“Es a las 5”		</a:t>
            </a:r>
            <a:r>
              <a:rPr lang="es-ES" i="1" dirty="0" err="1" smtClean="0"/>
              <a:t>It’s</a:t>
            </a:r>
            <a:r>
              <a:rPr lang="es-ES" i="1" dirty="0" smtClean="0"/>
              <a:t> at 5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¿A qué hora es tu examen?  </a:t>
            </a:r>
          </a:p>
          <a:p>
            <a:r>
              <a:rPr lang="es-ES" i="1" dirty="0" err="1" smtClean="0"/>
              <a:t>What</a:t>
            </a:r>
            <a:r>
              <a:rPr lang="es-ES" i="1" dirty="0" smtClean="0"/>
              <a:t> time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exam</a:t>
            </a:r>
            <a:r>
              <a:rPr lang="es-ES" i="1" dirty="0" smtClean="0"/>
              <a:t>?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Mi examen es a las cinco de la tarde.</a:t>
            </a:r>
          </a:p>
          <a:p>
            <a:r>
              <a:rPr lang="es-ES" i="1" dirty="0" smtClean="0"/>
              <a:t>My </a:t>
            </a:r>
            <a:r>
              <a:rPr lang="es-ES" i="1" dirty="0" err="1" smtClean="0"/>
              <a:t>exam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at </a:t>
            </a:r>
            <a:r>
              <a:rPr lang="es-ES" i="1" dirty="0" err="1" smtClean="0"/>
              <a:t>five</a:t>
            </a:r>
            <a:r>
              <a:rPr lang="es-ES" i="1" dirty="0" smtClean="0"/>
              <a:t> PM.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zx6vz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154" r="-27154"/>
          <a:stretch>
            <a:fillRect/>
          </a:stretch>
        </p:blipFill>
        <p:spPr>
          <a:xfrm>
            <a:off x="-838200" y="0"/>
            <a:ext cx="7239000" cy="3873500"/>
          </a:xfr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971800"/>
            <a:ext cx="2908300" cy="332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2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time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:</a:t>
            </a:r>
          </a:p>
          <a:p>
            <a:r>
              <a:rPr lang="es-ES" b="1" dirty="0" smtClean="0"/>
              <a:t>¿Qué hora es?  </a:t>
            </a:r>
          </a:p>
          <a:p>
            <a:r>
              <a:rPr lang="es-ES" i="1" dirty="0" err="1" smtClean="0"/>
              <a:t>What</a:t>
            </a:r>
            <a:r>
              <a:rPr lang="es-ES" i="1" dirty="0" smtClean="0"/>
              <a:t> time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it</a:t>
            </a:r>
            <a:r>
              <a:rPr lang="es-ES" i="1" dirty="0" smtClean="0"/>
              <a:t> </a:t>
            </a:r>
            <a:r>
              <a:rPr lang="es-ES" i="1" dirty="0" err="1" smtClean="0"/>
              <a:t>right</a:t>
            </a:r>
            <a:r>
              <a:rPr lang="es-ES" i="1" dirty="0" smtClean="0"/>
              <a:t> </a:t>
            </a:r>
            <a:r>
              <a:rPr lang="es-ES" i="1" dirty="0" err="1" smtClean="0"/>
              <a:t>now</a:t>
            </a:r>
            <a:r>
              <a:rPr lang="es-ES" i="1" dirty="0" smtClean="0"/>
              <a:t>?</a:t>
            </a:r>
            <a:endParaRPr lang="es-ES" b="1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time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event</a:t>
            </a:r>
            <a:r>
              <a:rPr lang="es-ES" dirty="0" smtClean="0"/>
              <a:t> (</a:t>
            </a:r>
            <a:r>
              <a:rPr lang="es-ES" dirty="0" err="1" smtClean="0"/>
              <a:t>i.e.</a:t>
            </a:r>
            <a:r>
              <a:rPr lang="es-ES" dirty="0" smtClean="0"/>
              <a:t> a </a:t>
            </a:r>
            <a:r>
              <a:rPr lang="es-ES" dirty="0" err="1" smtClean="0"/>
              <a:t>class</a:t>
            </a:r>
            <a:r>
              <a:rPr lang="es-ES" dirty="0" smtClean="0"/>
              <a:t>):</a:t>
            </a:r>
          </a:p>
          <a:p>
            <a:r>
              <a:rPr lang="es-ES" b="1" dirty="0" smtClean="0"/>
              <a:t>¿A qué hora es tu clase.?</a:t>
            </a:r>
          </a:p>
          <a:p>
            <a:r>
              <a:rPr lang="es-ES" i="1" dirty="0" err="1" smtClean="0"/>
              <a:t>What</a:t>
            </a:r>
            <a:r>
              <a:rPr lang="es-ES" i="1" dirty="0" smtClean="0"/>
              <a:t> time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class</a:t>
            </a:r>
            <a:r>
              <a:rPr lang="es-ES" i="1" dirty="0" smtClean="0"/>
              <a:t>?</a:t>
            </a:r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Clock</a:t>
            </a:r>
            <a:r>
              <a:rPr lang="es-ES" dirty="0" smtClean="0"/>
              <a:t> Time: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time 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: </a:t>
            </a:r>
          </a:p>
          <a:p>
            <a:endParaRPr lang="es-ES" b="1" dirty="0" smtClean="0"/>
          </a:p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it’s</a:t>
            </a:r>
            <a:r>
              <a:rPr lang="es-ES" dirty="0" smtClean="0"/>
              <a:t> 1:00</a:t>
            </a:r>
          </a:p>
          <a:p>
            <a:r>
              <a:rPr lang="es-ES" b="1" dirty="0" smtClean="0"/>
              <a:t>Es la una (y  minutes)</a:t>
            </a:r>
          </a:p>
          <a:p>
            <a:endParaRPr lang="es-ES" b="1" dirty="0" smtClean="0"/>
          </a:p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it’s</a:t>
            </a:r>
            <a:r>
              <a:rPr lang="es-ES" dirty="0" smtClean="0"/>
              <a:t> 2:00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later</a:t>
            </a:r>
            <a:r>
              <a:rPr lang="es-ES" dirty="0" smtClean="0"/>
              <a:t>:</a:t>
            </a:r>
            <a:endParaRPr lang="es-ES" b="1" dirty="0" smtClean="0"/>
          </a:p>
          <a:p>
            <a:r>
              <a:rPr lang="es-ES" b="1" dirty="0" smtClean="0"/>
              <a:t>Son las dos (tres, cuatro, cinco)  (y minutes)</a:t>
            </a:r>
          </a:p>
          <a:p>
            <a:endParaRPr lang="es-ES" dirty="0" smtClean="0"/>
          </a:p>
          <a:p>
            <a:r>
              <a:rPr lang="es-ES" dirty="0" smtClean="0"/>
              <a:t>“Son” and “Es” come </a:t>
            </a:r>
            <a:r>
              <a:rPr lang="es-ES" dirty="0" err="1" smtClean="0"/>
              <a:t>first</a:t>
            </a:r>
            <a:r>
              <a:rPr lang="es-ES" dirty="0" smtClean="0"/>
              <a:t>,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hour</a:t>
            </a:r>
            <a:r>
              <a:rPr lang="es-ES" dirty="0" smtClean="0"/>
              <a:t> and minutes.  </a:t>
            </a:r>
          </a:p>
          <a:p>
            <a:endParaRPr lang="es-ES" dirty="0" smtClean="0"/>
          </a:p>
          <a:p>
            <a:r>
              <a:rPr lang="es-ES" dirty="0" smtClean="0"/>
              <a:t>Es la una y quince.			</a:t>
            </a:r>
            <a:r>
              <a:rPr lang="es-ES" i="1" dirty="0" err="1" smtClean="0"/>
              <a:t>It’s</a:t>
            </a:r>
            <a:r>
              <a:rPr lang="es-ES" i="1" dirty="0" smtClean="0"/>
              <a:t> 1:15</a:t>
            </a:r>
            <a:endParaRPr lang="es-ES" dirty="0" smtClean="0"/>
          </a:p>
          <a:p>
            <a:r>
              <a:rPr lang="es-ES" dirty="0" smtClean="0"/>
              <a:t>Son las dos y trece.			</a:t>
            </a:r>
            <a:r>
              <a:rPr lang="es-ES" i="1" dirty="0" err="1" smtClean="0"/>
              <a:t>It’s</a:t>
            </a:r>
            <a:r>
              <a:rPr lang="es-ES" i="1" dirty="0" smtClean="0"/>
              <a:t> 2:13</a:t>
            </a:r>
            <a:r>
              <a:rPr lang="es-ES" dirty="0" smtClean="0"/>
              <a:t>	</a:t>
            </a:r>
          </a:p>
          <a:p>
            <a:r>
              <a:rPr lang="es-ES" dirty="0" smtClean="0"/>
              <a:t>Son las cinco y veinticinco.		</a:t>
            </a:r>
            <a:r>
              <a:rPr lang="es-ES" i="1" dirty="0" err="1" smtClean="0"/>
              <a:t>It’s</a:t>
            </a:r>
            <a:r>
              <a:rPr lang="es-ES" i="1" dirty="0" smtClean="0"/>
              <a:t> 5:25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Time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r>
              <a:rPr lang="es-ES" dirty="0" smtClean="0"/>
              <a:t>“Es” and “La” are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“una”</a:t>
            </a:r>
          </a:p>
          <a:p>
            <a:endParaRPr lang="es-ES" dirty="0" smtClean="0"/>
          </a:p>
          <a:p>
            <a:r>
              <a:rPr lang="es-ES" dirty="0" smtClean="0"/>
              <a:t>“Son” and “Las” are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hour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Hours</a:t>
            </a:r>
            <a:r>
              <a:rPr lang="es-ES" dirty="0" smtClean="0"/>
              <a:t> are </a:t>
            </a:r>
            <a:r>
              <a:rPr lang="es-ES" dirty="0" err="1" smtClean="0"/>
              <a:t>feminine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definite</a:t>
            </a:r>
            <a:r>
              <a:rPr lang="es-ES" dirty="0" smtClean="0"/>
              <a:t> </a:t>
            </a:r>
            <a:r>
              <a:rPr lang="es-ES" dirty="0" err="1" smtClean="0"/>
              <a:t>articles</a:t>
            </a:r>
            <a:r>
              <a:rPr lang="es-ES" dirty="0" smtClean="0"/>
              <a:t> are </a:t>
            </a:r>
            <a:r>
              <a:rPr lang="es-ES" dirty="0" err="1" smtClean="0"/>
              <a:t>used</a:t>
            </a:r>
            <a:r>
              <a:rPr lang="es-ES" dirty="0" smtClean="0"/>
              <a:t>.  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o´clock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singular.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rest</a:t>
            </a:r>
            <a:r>
              <a:rPr lang="es-ES" dirty="0" smtClean="0"/>
              <a:t> are plural.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s-ES" dirty="0" err="1" smtClean="0"/>
              <a:t>Midnight</a:t>
            </a:r>
            <a:r>
              <a:rPr lang="es-ES" dirty="0" smtClean="0"/>
              <a:t> and </a:t>
            </a:r>
            <a:r>
              <a:rPr lang="es-ES" dirty="0" err="1" smtClean="0"/>
              <a:t>Noon</a:t>
            </a:r>
            <a:r>
              <a:rPr lang="es-ES" dirty="0" smtClean="0"/>
              <a:t> are </a:t>
            </a:r>
            <a:r>
              <a:rPr lang="es-ES" dirty="0" err="1" smtClean="0"/>
              <a:t>exceptions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“Es la/Son las” rule.  </a:t>
            </a:r>
          </a:p>
          <a:p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“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/>
              <a:t>noon</a:t>
            </a:r>
            <a:r>
              <a:rPr lang="es-ES" dirty="0" smtClean="0"/>
              <a:t>”: </a:t>
            </a:r>
          </a:p>
          <a:p>
            <a:r>
              <a:rPr lang="es-ES" dirty="0" smtClean="0"/>
              <a:t>Es el mediodía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 </a:t>
            </a:r>
            <a:r>
              <a:rPr lang="es-ES" dirty="0" err="1" smtClean="0"/>
              <a:t>say</a:t>
            </a:r>
            <a:r>
              <a:rPr lang="es-ES" dirty="0" smtClean="0"/>
              <a:t> </a:t>
            </a:r>
            <a:r>
              <a:rPr lang="es-ES" dirty="0" err="1" smtClean="0"/>
              <a:t>it´s</a:t>
            </a:r>
            <a:r>
              <a:rPr lang="es-ES" dirty="0" smtClean="0"/>
              <a:t> </a:t>
            </a:r>
            <a:r>
              <a:rPr lang="es-ES" dirty="0" err="1" smtClean="0"/>
              <a:t>midnight</a:t>
            </a:r>
            <a:endParaRPr lang="es-ES" dirty="0" smtClean="0"/>
          </a:p>
          <a:p>
            <a:r>
              <a:rPr lang="es-ES" dirty="0" smtClean="0"/>
              <a:t>Es la medianoche.</a:t>
            </a:r>
          </a:p>
          <a:p>
            <a:endParaRPr lang="es-ES" dirty="0" smtClean="0"/>
          </a:p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it´s</a:t>
            </a:r>
            <a:r>
              <a:rPr lang="es-ES" dirty="0" smtClean="0"/>
              <a:t> minutes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either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, use “Son las doce y…”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 of “</a:t>
            </a:r>
            <a:r>
              <a:rPr lang="es-ES" dirty="0" err="1" smtClean="0"/>
              <a:t>past</a:t>
            </a:r>
            <a:r>
              <a:rPr lang="es-ES" dirty="0" smtClean="0"/>
              <a:t>” </a:t>
            </a:r>
            <a:r>
              <a:rPr lang="es-ES" dirty="0" err="1" smtClean="0"/>
              <a:t>is</a:t>
            </a:r>
            <a:r>
              <a:rPr lang="es-ES" dirty="0" smtClean="0"/>
              <a:t> “y”</a:t>
            </a:r>
          </a:p>
          <a:p>
            <a:endParaRPr lang="es-ES" dirty="0" smtClean="0"/>
          </a:p>
          <a:p>
            <a:r>
              <a:rPr lang="es-ES" dirty="0" smtClean="0"/>
              <a:t>:15 and :30 are </a:t>
            </a:r>
            <a:r>
              <a:rPr lang="es-ES" dirty="0" err="1" smtClean="0"/>
              <a:t>described</a:t>
            </a:r>
            <a:r>
              <a:rPr lang="es-ES" dirty="0" smtClean="0"/>
              <a:t> as: </a:t>
            </a:r>
          </a:p>
          <a:p>
            <a:r>
              <a:rPr lang="es-ES" dirty="0" smtClean="0"/>
              <a:t>Cuarto (</a:t>
            </a:r>
            <a:r>
              <a:rPr lang="es-ES" dirty="0" err="1" smtClean="0"/>
              <a:t>quarter</a:t>
            </a:r>
            <a:r>
              <a:rPr lang="es-ES" dirty="0" smtClean="0"/>
              <a:t>)</a:t>
            </a:r>
          </a:p>
          <a:p>
            <a:r>
              <a:rPr lang="es-ES" dirty="0" smtClean="0"/>
              <a:t>Media  (</a:t>
            </a:r>
            <a:r>
              <a:rPr lang="es-ES" dirty="0" err="1" smtClean="0"/>
              <a:t>half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Son las dos y media	</a:t>
            </a:r>
            <a:r>
              <a:rPr lang="es-ES" i="1" dirty="0" err="1" smtClean="0"/>
              <a:t>It’s</a:t>
            </a:r>
            <a:r>
              <a:rPr lang="es-ES" i="1" dirty="0" smtClean="0"/>
              <a:t> 2:30</a:t>
            </a:r>
          </a:p>
          <a:p>
            <a:r>
              <a:rPr lang="es-ES" dirty="0" smtClean="0"/>
              <a:t>Son las ocho y cuarto	</a:t>
            </a:r>
            <a:r>
              <a:rPr lang="es-ES" i="1" dirty="0" err="1" smtClean="0"/>
              <a:t>It’s</a:t>
            </a:r>
            <a:r>
              <a:rPr lang="es-ES" i="1" dirty="0" smtClean="0"/>
              <a:t> 8:15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describing</a:t>
            </a:r>
            <a:r>
              <a:rPr lang="es-ES" dirty="0" smtClean="0"/>
              <a:t> minutes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half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        ( :35- :59)  </a:t>
            </a:r>
            <a:r>
              <a:rPr lang="es-ES" dirty="0" err="1" smtClean="0"/>
              <a:t>replace</a:t>
            </a:r>
            <a:r>
              <a:rPr lang="es-ES" dirty="0" smtClean="0"/>
              <a:t> “y” </a:t>
            </a:r>
            <a:r>
              <a:rPr lang="es-ES" dirty="0" err="1" smtClean="0"/>
              <a:t>with</a:t>
            </a:r>
            <a:r>
              <a:rPr lang="es-ES" dirty="0" smtClean="0"/>
              <a:t> “menos” and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time </a:t>
            </a:r>
            <a:r>
              <a:rPr lang="es-ES" dirty="0" err="1" smtClean="0"/>
              <a:t>ahead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hour</a:t>
            </a:r>
            <a:r>
              <a:rPr lang="es-ES" dirty="0" smtClean="0"/>
              <a:t>.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similar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“</a:t>
            </a:r>
            <a:r>
              <a:rPr lang="es-ES" dirty="0" err="1" smtClean="0"/>
              <a:t>twenty</a:t>
            </a:r>
            <a:r>
              <a:rPr lang="es-ES" dirty="0" smtClean="0"/>
              <a:t> </a:t>
            </a:r>
            <a:r>
              <a:rPr lang="es-ES" dirty="0" err="1" smtClean="0"/>
              <a:t>five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,” “</a:t>
            </a:r>
            <a:r>
              <a:rPr lang="es-ES" dirty="0" err="1" smtClean="0"/>
              <a:t>quarter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“ten </a:t>
            </a:r>
            <a:r>
              <a:rPr lang="es-ES" dirty="0" err="1" smtClean="0"/>
              <a:t>to</a:t>
            </a:r>
            <a:r>
              <a:rPr lang="es-ES" dirty="0" smtClean="0"/>
              <a:t>”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Son las seis menos cuarto</a:t>
            </a:r>
          </a:p>
          <a:p>
            <a:r>
              <a:rPr lang="es-ES" i="1" dirty="0" err="1" smtClean="0"/>
              <a:t>It’s</a:t>
            </a:r>
            <a:r>
              <a:rPr lang="es-ES" i="1" dirty="0" smtClean="0"/>
              <a:t> </a:t>
            </a:r>
            <a:r>
              <a:rPr lang="es-ES" i="1" dirty="0" err="1" smtClean="0"/>
              <a:t>quarter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six</a:t>
            </a:r>
            <a:r>
              <a:rPr lang="es-ES" i="1" dirty="0" smtClean="0"/>
              <a:t> (5:45)</a:t>
            </a:r>
          </a:p>
          <a:p>
            <a:endParaRPr lang="es-ES" dirty="0" smtClean="0"/>
          </a:p>
          <a:p>
            <a:r>
              <a:rPr lang="es-ES" dirty="0" smtClean="0"/>
              <a:t>Son las tres menos diez</a:t>
            </a:r>
          </a:p>
          <a:p>
            <a:r>
              <a:rPr lang="es-ES" i="1" dirty="0" err="1" smtClean="0"/>
              <a:t>It’s</a:t>
            </a:r>
            <a:r>
              <a:rPr lang="es-ES" i="1" dirty="0" smtClean="0"/>
              <a:t> ten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three</a:t>
            </a:r>
            <a:r>
              <a:rPr lang="es-ES" i="1" dirty="0" smtClean="0"/>
              <a:t> (2:50)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doesn’t</a:t>
            </a:r>
            <a:r>
              <a:rPr lang="es-ES" dirty="0" smtClean="0"/>
              <a:t>  </a:t>
            </a:r>
            <a:r>
              <a:rPr lang="es-ES" dirty="0" err="1" smtClean="0"/>
              <a:t>really</a:t>
            </a:r>
            <a:r>
              <a:rPr lang="es-ES" dirty="0" smtClean="0"/>
              <a:t> use “AM” and “PM”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. 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speakers</a:t>
            </a:r>
            <a:r>
              <a:rPr lang="es-ES" dirty="0" smtClean="0"/>
              <a:t> </a:t>
            </a:r>
            <a:r>
              <a:rPr lang="es-ES" dirty="0" err="1" smtClean="0"/>
              <a:t>indicate</a:t>
            </a:r>
            <a:r>
              <a:rPr lang="es-ES" dirty="0" smtClean="0"/>
              <a:t> “AM” and “PM”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phrase</a:t>
            </a:r>
            <a:r>
              <a:rPr lang="es-ES" dirty="0" smtClean="0"/>
              <a:t> “in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morning</a:t>
            </a:r>
            <a:r>
              <a:rPr lang="es-ES" dirty="0" smtClean="0"/>
              <a:t>/</a:t>
            </a:r>
            <a:r>
              <a:rPr lang="es-ES" dirty="0" err="1" smtClean="0"/>
              <a:t>afternoon</a:t>
            </a:r>
            <a:r>
              <a:rPr lang="es-ES" dirty="0" smtClean="0"/>
              <a:t>/</a:t>
            </a:r>
            <a:r>
              <a:rPr lang="es-ES" dirty="0" err="1" smtClean="0"/>
              <a:t>evening</a:t>
            </a:r>
            <a:r>
              <a:rPr lang="es-ES" dirty="0" smtClean="0"/>
              <a:t>” </a:t>
            </a:r>
          </a:p>
          <a:p>
            <a:endParaRPr lang="es-ES" dirty="0" smtClean="0"/>
          </a:p>
          <a:p>
            <a:r>
              <a:rPr lang="es-ES" b="1" u="sng" dirty="0" smtClean="0"/>
              <a:t>De</a:t>
            </a:r>
            <a:r>
              <a:rPr lang="es-ES" dirty="0" smtClean="0"/>
              <a:t> la mañana .  (</a:t>
            </a:r>
            <a:r>
              <a:rPr lang="es-ES" dirty="0" err="1" smtClean="0"/>
              <a:t>also</a:t>
            </a:r>
            <a:r>
              <a:rPr lang="es-ES" dirty="0" smtClean="0"/>
              <a:t>: De la madrugada)	</a:t>
            </a:r>
          </a:p>
          <a:p>
            <a:r>
              <a:rPr lang="es-ES" b="1" u="sng" dirty="0" smtClean="0"/>
              <a:t>De </a:t>
            </a:r>
            <a:r>
              <a:rPr lang="es-ES" dirty="0" smtClean="0"/>
              <a:t>la tarde.</a:t>
            </a:r>
          </a:p>
          <a:p>
            <a:r>
              <a:rPr lang="es-ES" b="1" u="sng" dirty="0" smtClean="0"/>
              <a:t>De </a:t>
            </a:r>
            <a:r>
              <a:rPr lang="es-ES" dirty="0" smtClean="0"/>
              <a:t>la noche</a:t>
            </a:r>
          </a:p>
          <a:p>
            <a:endParaRPr lang="es-ES" b="1" u="sng" dirty="0" smtClean="0"/>
          </a:p>
          <a:p>
            <a:r>
              <a:rPr lang="es-ES" dirty="0" smtClean="0"/>
              <a:t>Son las cuatro de la mañana.  </a:t>
            </a:r>
          </a:p>
          <a:p>
            <a:r>
              <a:rPr lang="es-ES" dirty="0" smtClean="0"/>
              <a:t>Son las seis de la tarde.  </a:t>
            </a:r>
          </a:p>
          <a:p>
            <a:r>
              <a:rPr lang="es-ES" dirty="0" smtClean="0"/>
              <a:t>Son las once menos diez de la noche.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describing</a:t>
            </a:r>
            <a:r>
              <a:rPr lang="es-ES" dirty="0" smtClean="0"/>
              <a:t> a non-</a:t>
            </a:r>
            <a:r>
              <a:rPr lang="es-ES" dirty="0" err="1" smtClean="0"/>
              <a:t>specific</a:t>
            </a:r>
            <a:r>
              <a:rPr lang="es-ES" dirty="0" smtClean="0"/>
              <a:t> time of </a:t>
            </a:r>
            <a:r>
              <a:rPr lang="es-ES" dirty="0" err="1" smtClean="0"/>
              <a:t>day</a:t>
            </a:r>
            <a:r>
              <a:rPr lang="es-ES" dirty="0" smtClean="0"/>
              <a:t> (</a:t>
            </a:r>
            <a:r>
              <a:rPr lang="es-ES" dirty="0" err="1" smtClean="0"/>
              <a:t>i.e.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morning</a:t>
            </a:r>
            <a:r>
              <a:rPr lang="es-ES" dirty="0" smtClean="0"/>
              <a:t>, </a:t>
            </a:r>
            <a:r>
              <a:rPr lang="es-ES" dirty="0" err="1" smtClean="0"/>
              <a:t>afternoon</a:t>
            </a:r>
            <a:r>
              <a:rPr lang="es-ES" dirty="0" smtClean="0"/>
              <a:t>) Use:</a:t>
            </a:r>
          </a:p>
          <a:p>
            <a:endParaRPr lang="es-ES" dirty="0" smtClean="0"/>
          </a:p>
          <a:p>
            <a:r>
              <a:rPr lang="es-ES" b="1" u="sng" dirty="0" smtClean="0"/>
              <a:t>Por </a:t>
            </a:r>
            <a:r>
              <a:rPr lang="es-ES" dirty="0" smtClean="0"/>
              <a:t>la mañana</a:t>
            </a:r>
          </a:p>
          <a:p>
            <a:r>
              <a:rPr lang="es-ES" b="1" u="sng" dirty="0" smtClean="0"/>
              <a:t>Por</a:t>
            </a:r>
            <a:r>
              <a:rPr lang="es-ES" dirty="0" smtClean="0"/>
              <a:t> la tarde</a:t>
            </a:r>
          </a:p>
          <a:p>
            <a:r>
              <a:rPr lang="es-ES" b="1" u="sng" dirty="0" smtClean="0"/>
              <a:t>Por</a:t>
            </a:r>
            <a:r>
              <a:rPr lang="es-ES" dirty="0" smtClean="0"/>
              <a:t> la noche</a:t>
            </a:r>
          </a:p>
          <a:p>
            <a:endParaRPr lang="es-ES" dirty="0" smtClean="0"/>
          </a:p>
          <a:p>
            <a:r>
              <a:rPr lang="es-ES" dirty="0" smtClean="0"/>
              <a:t>¿Estudias por la mañana,?</a:t>
            </a:r>
          </a:p>
          <a:p>
            <a:r>
              <a:rPr lang="es-ES" dirty="0" smtClean="0"/>
              <a:t>No, Estudio por la tarde.  Trabajo por la mañana.</a:t>
            </a:r>
          </a:p>
          <a:p>
            <a:endParaRPr lang="es-ES" dirty="0" smtClean="0"/>
          </a:p>
          <a:p>
            <a:r>
              <a:rPr lang="es-ES" dirty="0" smtClean="0"/>
              <a:t>“De”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a </a:t>
            </a:r>
            <a:r>
              <a:rPr lang="es-ES" dirty="0" err="1" smtClean="0"/>
              <a:t>clock</a:t>
            </a:r>
            <a:r>
              <a:rPr lang="es-ES" dirty="0" smtClean="0"/>
              <a:t> time.</a:t>
            </a:r>
          </a:p>
          <a:p>
            <a:r>
              <a:rPr lang="es-ES" dirty="0" smtClean="0"/>
              <a:t>“Por”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clock</a:t>
            </a:r>
            <a:r>
              <a:rPr lang="es-ES" dirty="0" smtClean="0"/>
              <a:t> time</a:t>
            </a:r>
          </a:p>
          <a:p>
            <a:r>
              <a:rPr lang="es-ES" dirty="0" smtClean="0"/>
              <a:t>“En”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never</a:t>
            </a:r>
            <a:r>
              <a:rPr lang="es-ES" dirty="0" smtClean="0"/>
              <a:t>, </a:t>
            </a:r>
            <a:r>
              <a:rPr lang="es-ES" dirty="0" err="1" smtClean="0"/>
              <a:t>ever</a:t>
            </a:r>
            <a:r>
              <a:rPr lang="es-ES" dirty="0" smtClean="0"/>
              <a:t>, </a:t>
            </a:r>
            <a:r>
              <a:rPr lang="es-ES" dirty="0" err="1" smtClean="0"/>
              <a:t>ever</a:t>
            </a:r>
            <a:r>
              <a:rPr lang="es-ES" dirty="0" smtClean="0"/>
              <a:t>, </a:t>
            </a:r>
            <a:r>
              <a:rPr lang="es-ES" dirty="0" err="1" smtClean="0"/>
              <a:t>ever</a:t>
            </a:r>
            <a:r>
              <a:rPr lang="es-ES" dirty="0" smtClean="0"/>
              <a:t>, </a:t>
            </a:r>
            <a:r>
              <a:rPr lang="es-ES" dirty="0" err="1" smtClean="0"/>
              <a:t>ever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514</Words>
  <Application>Microsoft Macintosh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La Hora</vt:lpstr>
      <vt:lpstr>Clock Time:</vt:lpstr>
      <vt:lpstr>The Current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Hora</dc:title>
  <dc:creator>User</dc:creator>
  <cp:lastModifiedBy>Barbara Valencia</cp:lastModifiedBy>
  <cp:revision>11</cp:revision>
  <dcterms:created xsi:type="dcterms:W3CDTF">2009-09-23T15:20:56Z</dcterms:created>
  <dcterms:modified xsi:type="dcterms:W3CDTF">2018-05-22T19:44:06Z</dcterms:modified>
</cp:coreProperties>
</file>