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1/20/2010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1/20/2010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1/20/2010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1/20/2010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1/20/2010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1/20/2010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estaciones</a:t>
            </a:r>
            <a:r>
              <a:rPr lang="en-US" dirty="0" smtClean="0"/>
              <a:t> del a</a:t>
            </a:r>
            <a:r>
              <a:rPr lang="es-ES" dirty="0" err="1" smtClean="0"/>
              <a:t>ño</a:t>
            </a:r>
            <a:r>
              <a:rPr lang="es-ES" dirty="0" smtClean="0"/>
              <a:t>, los días y los meses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Seasons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 and </a:t>
            </a:r>
            <a:r>
              <a:rPr lang="es-ES" dirty="0" err="1" smtClean="0"/>
              <a:t>months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días de la semana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Lunes			</a:t>
            </a:r>
            <a:r>
              <a:rPr lang="es-ES" dirty="0" err="1" smtClean="0"/>
              <a:t>Monday</a:t>
            </a:r>
            <a:endParaRPr lang="es-ES" dirty="0" smtClean="0"/>
          </a:p>
          <a:p>
            <a:r>
              <a:rPr lang="es-ES" dirty="0" smtClean="0"/>
              <a:t>Martes			</a:t>
            </a:r>
            <a:r>
              <a:rPr lang="es-ES" dirty="0" err="1" smtClean="0"/>
              <a:t>Tuesday</a:t>
            </a:r>
            <a:endParaRPr lang="es-ES" dirty="0" smtClean="0"/>
          </a:p>
          <a:p>
            <a:r>
              <a:rPr lang="es-ES" dirty="0" smtClean="0"/>
              <a:t>Miércoles			</a:t>
            </a:r>
            <a:r>
              <a:rPr lang="es-ES" dirty="0" err="1" smtClean="0"/>
              <a:t>Wednesday</a:t>
            </a:r>
            <a:endParaRPr lang="es-ES" dirty="0" smtClean="0"/>
          </a:p>
          <a:p>
            <a:r>
              <a:rPr lang="es-ES" dirty="0" smtClean="0"/>
              <a:t>Jueves			</a:t>
            </a:r>
            <a:r>
              <a:rPr lang="es-ES" dirty="0" err="1" smtClean="0"/>
              <a:t>Thursday</a:t>
            </a:r>
            <a:endParaRPr lang="es-ES" dirty="0" smtClean="0"/>
          </a:p>
          <a:p>
            <a:r>
              <a:rPr lang="es-ES" dirty="0" smtClean="0"/>
              <a:t>Viernes			Friday</a:t>
            </a:r>
          </a:p>
          <a:p>
            <a:r>
              <a:rPr lang="es-ES" dirty="0" smtClean="0"/>
              <a:t>Sábado			</a:t>
            </a:r>
            <a:r>
              <a:rPr lang="es-ES" dirty="0" err="1" smtClean="0"/>
              <a:t>Saturday</a:t>
            </a:r>
            <a:endParaRPr lang="es-ES" dirty="0" smtClean="0"/>
          </a:p>
          <a:p>
            <a:r>
              <a:rPr lang="es-ES" dirty="0" smtClean="0"/>
              <a:t>Domingo			</a:t>
            </a:r>
            <a:r>
              <a:rPr lang="es-ES" dirty="0" err="1" smtClean="0"/>
              <a:t>Sunday</a:t>
            </a:r>
            <a:endParaRPr lang="es-ES" dirty="0" smtClean="0"/>
          </a:p>
          <a:p>
            <a:endParaRPr lang="es-E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>
            <a:noAutofit/>
          </a:bodyPr>
          <a:lstStyle/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ask</a:t>
            </a:r>
            <a:r>
              <a:rPr lang="es-ES" dirty="0" smtClean="0"/>
              <a:t>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say</a:t>
            </a:r>
            <a:r>
              <a:rPr lang="es-ES" dirty="0" smtClean="0"/>
              <a:t> “¿Qué día es hoy? ( hoy= </a:t>
            </a:r>
            <a:r>
              <a:rPr lang="es-ES" dirty="0" err="1" smtClean="0"/>
              <a:t>today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days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week</a:t>
            </a:r>
            <a:r>
              <a:rPr lang="es-ES" dirty="0" smtClean="0"/>
              <a:t> </a:t>
            </a:r>
            <a:r>
              <a:rPr lang="es-ES" dirty="0" err="1" smtClean="0"/>
              <a:t>aren´t</a:t>
            </a:r>
            <a:r>
              <a:rPr lang="es-ES" dirty="0" smtClean="0"/>
              <a:t> </a:t>
            </a:r>
            <a:r>
              <a:rPr lang="es-ES" dirty="0" err="1" smtClean="0"/>
              <a:t>capitalized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days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week</a:t>
            </a:r>
            <a:r>
              <a:rPr lang="es-ES" dirty="0" smtClean="0"/>
              <a:t> are </a:t>
            </a:r>
            <a:r>
              <a:rPr lang="es-ES" dirty="0" err="1" smtClean="0"/>
              <a:t>masculine</a:t>
            </a:r>
            <a:r>
              <a:rPr lang="es-ES" dirty="0" smtClean="0"/>
              <a:t> in </a:t>
            </a:r>
            <a:r>
              <a:rPr lang="es-ES" dirty="0" err="1" smtClean="0"/>
              <a:t>Spanish</a:t>
            </a:r>
            <a:r>
              <a:rPr lang="es-ES" dirty="0" smtClean="0"/>
              <a:t>.  “El” and “Los” are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them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mean “</a:t>
            </a:r>
            <a:r>
              <a:rPr lang="es-ES" dirty="0" err="1" smtClean="0"/>
              <a:t>on</a:t>
            </a:r>
            <a:r>
              <a:rPr lang="es-ES" dirty="0" smtClean="0"/>
              <a:t>” </a:t>
            </a:r>
            <a:r>
              <a:rPr lang="es-ES" dirty="0" smtClean="0"/>
              <a:t>(“el miércoles” </a:t>
            </a:r>
            <a:r>
              <a:rPr lang="es-ES" dirty="0" err="1" smtClean="0"/>
              <a:t>not</a:t>
            </a:r>
            <a:r>
              <a:rPr lang="es-ES" dirty="0" smtClean="0"/>
              <a:t> “en miércoles”)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days</a:t>
            </a:r>
            <a:r>
              <a:rPr lang="es-ES" dirty="0" smtClean="0"/>
              <a:t> </a:t>
            </a:r>
            <a:r>
              <a:rPr lang="es-ES" dirty="0" err="1" smtClean="0"/>
              <a:t>ending</a:t>
            </a:r>
            <a:r>
              <a:rPr lang="es-ES" dirty="0" smtClean="0"/>
              <a:t> in </a:t>
            </a:r>
            <a:r>
              <a:rPr lang="es-ES" dirty="0" smtClean="0"/>
              <a:t>“</a:t>
            </a:r>
            <a:r>
              <a:rPr lang="es-ES" dirty="0" smtClean="0"/>
              <a:t>s”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smtClean="0"/>
              <a:t>“el” </a:t>
            </a:r>
            <a:r>
              <a:rPr lang="es-ES" dirty="0" err="1" smtClean="0"/>
              <a:t>to</a:t>
            </a:r>
            <a:r>
              <a:rPr lang="es-ES" dirty="0" smtClean="0"/>
              <a:t> “los”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them</a:t>
            </a:r>
            <a:r>
              <a:rPr lang="es-ES" dirty="0" smtClean="0"/>
              <a:t> plural.  “sábado” and “</a:t>
            </a:r>
            <a:r>
              <a:rPr lang="es-ES" dirty="0" err="1" smtClean="0"/>
              <a:t>dómingo</a:t>
            </a:r>
            <a:r>
              <a:rPr lang="es-ES" dirty="0" smtClean="0"/>
              <a:t>” </a:t>
            </a:r>
            <a:r>
              <a:rPr lang="es-ES" dirty="0" err="1" smtClean="0"/>
              <a:t>add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“s” 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Trabajo el viernes		I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Friday.</a:t>
            </a:r>
            <a:endParaRPr lang="es-ES" dirty="0" smtClean="0"/>
          </a:p>
          <a:p>
            <a:r>
              <a:rPr lang="es-ES" dirty="0" smtClean="0"/>
              <a:t>Trabajo los viernes.	</a:t>
            </a:r>
            <a:r>
              <a:rPr lang="es-ES" i="1" dirty="0" smtClean="0"/>
              <a:t>I </a:t>
            </a:r>
            <a:r>
              <a:rPr lang="es-ES" i="1" dirty="0" err="1" smtClean="0"/>
              <a:t>work</a:t>
            </a:r>
            <a:r>
              <a:rPr lang="es-ES" i="1" dirty="0" smtClean="0"/>
              <a:t> </a:t>
            </a:r>
            <a:r>
              <a:rPr lang="es-ES" i="1" dirty="0" err="1" smtClean="0"/>
              <a:t>Fridays</a:t>
            </a:r>
            <a:r>
              <a:rPr lang="es-ES" i="1" dirty="0" smtClean="0"/>
              <a:t>.  </a:t>
            </a:r>
          </a:p>
          <a:p>
            <a:r>
              <a:rPr lang="es-ES" dirty="0" smtClean="0"/>
              <a:t>Trabajas los sábados	</a:t>
            </a:r>
            <a:r>
              <a:rPr lang="es-ES" i="1" dirty="0" err="1" smtClean="0"/>
              <a:t>You</a:t>
            </a:r>
            <a:r>
              <a:rPr lang="es-ES" i="1" dirty="0" smtClean="0"/>
              <a:t> </a:t>
            </a:r>
            <a:r>
              <a:rPr lang="es-ES" i="1" dirty="0" err="1" smtClean="0"/>
              <a:t>work</a:t>
            </a:r>
            <a:r>
              <a:rPr lang="es-ES" i="1" dirty="0" smtClean="0"/>
              <a:t> </a:t>
            </a:r>
            <a:r>
              <a:rPr lang="es-ES" i="1" dirty="0" err="1" smtClean="0"/>
              <a:t>Saturdays</a:t>
            </a:r>
            <a:r>
              <a:rPr lang="es-ES" i="1" dirty="0" smtClean="0"/>
              <a:t>.</a:t>
            </a:r>
            <a:endParaRPr lang="en-US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3036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Las estaciones:			</a:t>
            </a:r>
            <a:r>
              <a:rPr lang="es-ES" dirty="0" err="1" smtClean="0"/>
              <a:t>Seasons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EL INVIERNO			WINTER </a:t>
            </a:r>
            <a:br>
              <a:rPr lang="es-E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7467600" cy="4340352"/>
          </a:xfrm>
        </p:spPr>
        <p:txBody>
          <a:bodyPr/>
          <a:lstStyle/>
          <a:p>
            <a:r>
              <a:rPr lang="es-ES" dirty="0" smtClean="0"/>
              <a:t>DICIEMBRE			DECEMBER</a:t>
            </a:r>
          </a:p>
          <a:p>
            <a:r>
              <a:rPr lang="es-ES" dirty="0" smtClean="0"/>
              <a:t>ENERO, 				JANUARY</a:t>
            </a:r>
          </a:p>
          <a:p>
            <a:r>
              <a:rPr lang="es-ES" dirty="0" smtClean="0"/>
              <a:t>FEBRERO				FEBRUARY</a:t>
            </a:r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7" name="Picture 6" descr="sn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657600"/>
            <a:ext cx="67818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PRIMAVERA	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MARZO			MARCH</a:t>
            </a:r>
          </a:p>
          <a:p>
            <a:r>
              <a:rPr lang="es-ES" dirty="0" smtClean="0"/>
              <a:t>ABRIL			APRIL</a:t>
            </a:r>
          </a:p>
          <a:p>
            <a:r>
              <a:rPr lang="es-ES" dirty="0" smtClean="0"/>
              <a:t>MAYO			MAY</a:t>
            </a:r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4" name="Picture 3" descr="montreal 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0"/>
            <a:ext cx="70866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VERANO		SUMMER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JUNIO			JUNE</a:t>
            </a:r>
          </a:p>
          <a:p>
            <a:r>
              <a:rPr lang="es-ES" dirty="0" smtClean="0"/>
              <a:t>JULIO			JULY		</a:t>
            </a:r>
          </a:p>
          <a:p>
            <a:r>
              <a:rPr lang="es-ES" dirty="0" smtClean="0"/>
              <a:t>AGOSTO			AUGUST</a:t>
            </a:r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4" name="Picture 3" descr="montreal 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124200"/>
            <a:ext cx="76962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OTOÑO		AUTUMN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SEPTIEMBRE		SEPTEMBER</a:t>
            </a:r>
          </a:p>
          <a:p>
            <a:r>
              <a:rPr lang="es-ES" dirty="0" smtClean="0"/>
              <a:t>OCTUBRE			OCTOBER</a:t>
            </a:r>
          </a:p>
          <a:p>
            <a:r>
              <a:rPr lang="es-ES" dirty="0" smtClean="0"/>
              <a:t>NOVIEMBRE		NOVEMBER</a:t>
            </a:r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4" name="Picture 3" descr="autumnv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0"/>
            <a:ext cx="76200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>
            <a:noAutofit/>
          </a:bodyPr>
          <a:lstStyle/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ask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date </a:t>
            </a:r>
            <a:r>
              <a:rPr lang="es-ES" dirty="0" err="1" smtClean="0"/>
              <a:t>say</a:t>
            </a:r>
            <a:endParaRPr lang="es-ES" dirty="0" smtClean="0"/>
          </a:p>
          <a:p>
            <a:r>
              <a:rPr lang="es-ES" dirty="0" smtClean="0"/>
              <a:t>¿Qué fecha es hoy?	</a:t>
            </a:r>
          </a:p>
          <a:p>
            <a:r>
              <a:rPr lang="es-ES" sz="1600" dirty="0" err="1" smtClean="0"/>
              <a:t>What´s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date </a:t>
            </a:r>
            <a:r>
              <a:rPr lang="es-ES" sz="1600" dirty="0" err="1" smtClean="0"/>
              <a:t>today</a:t>
            </a:r>
            <a:r>
              <a:rPr lang="es-ES" sz="1600" dirty="0" smtClean="0"/>
              <a:t>?</a:t>
            </a:r>
          </a:p>
          <a:p>
            <a:endParaRPr lang="es-ES" dirty="0" smtClean="0"/>
          </a:p>
          <a:p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giving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date </a:t>
            </a:r>
            <a:r>
              <a:rPr lang="es-ES" dirty="0" err="1" smtClean="0"/>
              <a:t>begin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phrase</a:t>
            </a:r>
            <a:r>
              <a:rPr lang="es-ES" dirty="0" smtClean="0"/>
              <a:t> “hoy es el…”</a:t>
            </a:r>
          </a:p>
          <a:p>
            <a:r>
              <a:rPr lang="es-ES" dirty="0" smtClean="0"/>
              <a:t>Hoy es el 16 </a:t>
            </a:r>
            <a:r>
              <a:rPr lang="es-ES" dirty="0" smtClean="0"/>
              <a:t>(dieciséis) </a:t>
            </a:r>
            <a:r>
              <a:rPr lang="es-ES" dirty="0" smtClean="0"/>
              <a:t>de septiembre</a:t>
            </a:r>
            <a:endParaRPr lang="es-ES" sz="1200" dirty="0" smtClean="0"/>
          </a:p>
          <a:p>
            <a:r>
              <a:rPr lang="es-ES" sz="1600" dirty="0" err="1" smtClean="0"/>
              <a:t>Today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16th of </a:t>
            </a:r>
            <a:r>
              <a:rPr lang="es-ES" sz="1600" dirty="0" err="1" smtClean="0"/>
              <a:t>Septembe</a:t>
            </a:r>
            <a:r>
              <a:rPr lang="es-ES" sz="1200" dirty="0" err="1" smtClean="0"/>
              <a:t>r</a:t>
            </a:r>
            <a:r>
              <a:rPr lang="es-ES" sz="1200" dirty="0" smtClean="0"/>
              <a:t> 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err="1" smtClean="0"/>
              <a:t>Begin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date </a:t>
            </a:r>
            <a:r>
              <a:rPr lang="es-ES" dirty="0" err="1" smtClean="0"/>
              <a:t>followed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preposition</a:t>
            </a:r>
            <a:r>
              <a:rPr lang="es-ES" dirty="0" smtClean="0"/>
              <a:t> “de” and </a:t>
            </a:r>
            <a:r>
              <a:rPr lang="es-ES" dirty="0" err="1" smtClean="0"/>
              <a:t>then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month</a:t>
            </a:r>
            <a:r>
              <a:rPr lang="es-ES" dirty="0" smtClean="0"/>
              <a:t>. </a:t>
            </a:r>
          </a:p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month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described</a:t>
            </a:r>
            <a:r>
              <a:rPr lang="es-ES" dirty="0" smtClean="0"/>
              <a:t> as “El primero”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DÍA Y LA FECHA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" sz="1600" dirty="0" smtClean="0"/>
          </a:p>
          <a:p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describing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date </a:t>
            </a:r>
            <a:r>
              <a:rPr lang="es-ES" dirty="0" err="1" smtClean="0"/>
              <a:t>alone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article</a:t>
            </a:r>
            <a:r>
              <a:rPr lang="es-ES" dirty="0" smtClean="0"/>
              <a:t> “el” comes </a:t>
            </a:r>
            <a:r>
              <a:rPr lang="es-ES" dirty="0" err="1" smtClean="0"/>
              <a:t>before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number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Hoy </a:t>
            </a:r>
            <a:r>
              <a:rPr lang="es-ES" dirty="0" smtClean="0"/>
              <a:t>es el 16 de septiembre.</a:t>
            </a:r>
          </a:p>
          <a:p>
            <a:endParaRPr lang="es-ES" dirty="0" smtClean="0"/>
          </a:p>
          <a:p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r>
              <a:rPr lang="es-ES" dirty="0" smtClean="0"/>
              <a:t> and date are </a:t>
            </a:r>
            <a:r>
              <a:rPr lang="es-ES" dirty="0" err="1" smtClean="0"/>
              <a:t>expressed</a:t>
            </a:r>
            <a:r>
              <a:rPr lang="es-ES" dirty="0" smtClean="0"/>
              <a:t>, no </a:t>
            </a:r>
            <a:r>
              <a:rPr lang="es-ES" dirty="0" err="1" smtClean="0"/>
              <a:t>article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Hoy </a:t>
            </a:r>
            <a:r>
              <a:rPr lang="es-ES" dirty="0" smtClean="0"/>
              <a:t>es miércoles 16 de septiembre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</TotalTime>
  <Words>185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Las estaciones del año, los días y los meses</vt:lpstr>
      <vt:lpstr>Los días de la semana</vt:lpstr>
      <vt:lpstr>Slide 3</vt:lpstr>
      <vt:lpstr>    Las estaciones:   Seasons  EL INVIERNO   WINTER  </vt:lpstr>
      <vt:lpstr>LA PRIMAVERA SPRING</vt:lpstr>
      <vt:lpstr>EL VERANO  SUMMER</vt:lpstr>
      <vt:lpstr>EL OTOÑO  AUTUMN</vt:lpstr>
      <vt:lpstr>Slide 8</vt:lpstr>
      <vt:lpstr>EL DÍA Y LA FECHA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estaciones del año y los meses</dc:title>
  <dc:creator>User</dc:creator>
  <cp:lastModifiedBy>User</cp:lastModifiedBy>
  <cp:revision>8</cp:revision>
  <dcterms:created xsi:type="dcterms:W3CDTF">2009-09-16T16:06:35Z</dcterms:created>
  <dcterms:modified xsi:type="dcterms:W3CDTF">2010-01-20T22:47:44Z</dcterms:modified>
</cp:coreProperties>
</file>