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Los Verbos Regulares </a:t>
            </a:r>
            <a:br>
              <a:rPr lang="es-ES" dirty="0" smtClean="0"/>
            </a:br>
            <a:r>
              <a:rPr lang="es-ES" dirty="0" smtClean="0"/>
              <a:t>-AR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Regular –AR </a:t>
            </a:r>
            <a:r>
              <a:rPr lang="es-ES" dirty="0" err="1" smtClean="0"/>
              <a:t>verbs</a:t>
            </a:r>
            <a:endParaRPr lang="en-US" dirty="0"/>
          </a:p>
        </p:txBody>
      </p:sp>
      <p:pic>
        <p:nvPicPr>
          <p:cNvPr id="4" name="Picture 3" descr="V0uaDN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00"/>
            <a:ext cx="4152569" cy="32557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types</a:t>
            </a:r>
            <a:r>
              <a:rPr lang="es-ES" dirty="0" smtClean="0"/>
              <a:t> of regular </a:t>
            </a:r>
            <a:r>
              <a:rPr lang="es-ES" dirty="0" err="1" smtClean="0"/>
              <a:t>verbs</a:t>
            </a:r>
            <a:r>
              <a:rPr lang="es-ES" dirty="0" smtClean="0"/>
              <a:t>,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–AR, -ER and –IR</a:t>
            </a:r>
          </a:p>
          <a:p>
            <a:endParaRPr lang="es-ES" dirty="0" smtClean="0"/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sets up a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-AR </a:t>
            </a:r>
            <a:r>
              <a:rPr lang="es-ES" dirty="0" err="1" smtClean="0"/>
              <a:t>verbs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easiest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conjugate</a:t>
            </a:r>
            <a:r>
              <a:rPr lang="es-ES" dirty="0" smtClean="0"/>
              <a:t>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difficulty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so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learn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r>
              <a:rPr lang="es-CL" sz="4400" b="1" dirty="0" smtClean="0"/>
              <a:t>Hablar: 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speak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Yo  			hablo		-o</a:t>
            </a:r>
            <a:endParaRPr lang="en-US" dirty="0" smtClean="0"/>
          </a:p>
          <a:p>
            <a:r>
              <a:rPr lang="es-CL" dirty="0" smtClean="0"/>
              <a:t>Tú  			hablas		-as</a:t>
            </a:r>
            <a:endParaRPr lang="en-US" dirty="0" smtClean="0"/>
          </a:p>
          <a:p>
            <a:r>
              <a:rPr lang="es-CL" dirty="0" smtClean="0"/>
              <a:t>Usted			habla			-a</a:t>
            </a:r>
          </a:p>
          <a:p>
            <a:r>
              <a:rPr lang="es-CL" dirty="0" smtClean="0"/>
              <a:t>Él/ella  (Juan)	 	habla			-a</a:t>
            </a:r>
            <a:endParaRPr lang="en-US" dirty="0" smtClean="0"/>
          </a:p>
          <a:p>
            <a:r>
              <a:rPr lang="es-CL" dirty="0" smtClean="0"/>
              <a:t>Nosotros 		hablamos		-amos</a:t>
            </a:r>
            <a:endParaRPr lang="en-US" dirty="0" smtClean="0"/>
          </a:p>
          <a:p>
            <a:r>
              <a:rPr lang="es-CL" dirty="0" smtClean="0"/>
              <a:t>Ellos/ellas 		hablan		-</a:t>
            </a:r>
            <a:r>
              <a:rPr lang="es-CL" dirty="0" err="1" smtClean="0"/>
              <a:t>an</a:t>
            </a:r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			</a:t>
            </a:r>
            <a:r>
              <a:rPr lang="en-US" dirty="0" err="1" smtClean="0"/>
              <a:t>hablan</a:t>
            </a:r>
            <a:r>
              <a:rPr lang="en-US" dirty="0" smtClean="0"/>
              <a:t>		-an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-Rosa, t</a:t>
            </a:r>
            <a:r>
              <a:rPr lang="es-ES" dirty="0" smtClean="0"/>
              <a:t>ú hablas español ¿no?	</a:t>
            </a:r>
          </a:p>
          <a:p>
            <a:r>
              <a:rPr lang="es-ES" dirty="0" smtClean="0"/>
              <a:t>Rosa,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-Sí, hablo español y francés.</a:t>
            </a:r>
          </a:p>
          <a:p>
            <a:r>
              <a:rPr lang="es-ES" dirty="0" smtClean="0"/>
              <a:t>Yes, I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and </a:t>
            </a:r>
            <a:r>
              <a:rPr lang="es-ES" dirty="0" err="1" smtClean="0"/>
              <a:t>French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-¿Qué idioma hablan ustedes en casa?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at home?</a:t>
            </a:r>
          </a:p>
          <a:p>
            <a:endParaRPr lang="es-ES" dirty="0" smtClean="0"/>
          </a:p>
          <a:p>
            <a:r>
              <a:rPr lang="es-ES" dirty="0" smtClean="0"/>
              <a:t>Hablamos inglés en casa.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at home.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s-CL" dirty="0" smtClean="0"/>
              <a:t> Regular </a:t>
            </a:r>
            <a:r>
              <a:rPr lang="es-CL" dirty="0" err="1" smtClean="0"/>
              <a:t>verbs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end</a:t>
            </a:r>
            <a:r>
              <a:rPr lang="es-CL" dirty="0" smtClean="0"/>
              <a:t> in -</a:t>
            </a:r>
            <a:r>
              <a:rPr lang="es-CL" dirty="0" err="1" smtClean="0"/>
              <a:t>ar</a:t>
            </a:r>
            <a:r>
              <a:rPr lang="es-CL" dirty="0" smtClean="0"/>
              <a:t> </a:t>
            </a:r>
            <a:r>
              <a:rPr lang="es-CL" dirty="0" err="1" smtClean="0"/>
              <a:t>conjugate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same</a:t>
            </a:r>
            <a:r>
              <a:rPr lang="es-CL" dirty="0" smtClean="0"/>
              <a:t> </a:t>
            </a:r>
            <a:r>
              <a:rPr lang="es-CL" dirty="0" err="1" smtClean="0"/>
              <a:t>way</a:t>
            </a:r>
            <a:r>
              <a:rPr lang="es-CL" dirty="0" smtClean="0"/>
              <a:t> as hablar, </a:t>
            </a:r>
            <a:r>
              <a:rPr lang="es-CL" dirty="0" err="1" smtClean="0"/>
              <a:t>verbs</a:t>
            </a:r>
            <a:r>
              <a:rPr lang="es-CL" dirty="0" smtClean="0"/>
              <a:t> </a:t>
            </a:r>
            <a:r>
              <a:rPr lang="es-CL" dirty="0" err="1" smtClean="0"/>
              <a:t>such</a:t>
            </a:r>
            <a:r>
              <a:rPr lang="es-CL" dirty="0" smtClean="0"/>
              <a:t> as :</a:t>
            </a:r>
          </a:p>
          <a:p>
            <a:endParaRPr lang="en-US" dirty="0" smtClean="0"/>
          </a:p>
          <a:p>
            <a:r>
              <a:rPr lang="en-US" dirty="0" err="1" smtClean="0"/>
              <a:t>Conversar</a:t>
            </a:r>
            <a:r>
              <a:rPr lang="en-US" dirty="0" smtClean="0"/>
              <a:t>		To chat, converse</a:t>
            </a:r>
          </a:p>
          <a:p>
            <a:r>
              <a:rPr lang="en-US" dirty="0" err="1" smtClean="0"/>
              <a:t>Desear</a:t>
            </a:r>
            <a:r>
              <a:rPr lang="en-US" dirty="0" smtClean="0"/>
              <a:t>			To want, wish</a:t>
            </a:r>
          </a:p>
          <a:p>
            <a:r>
              <a:rPr lang="en-US" dirty="0" err="1" smtClean="0"/>
              <a:t>Estudiar</a:t>
            </a:r>
            <a:r>
              <a:rPr lang="en-US" dirty="0" smtClean="0"/>
              <a:t>			To study</a:t>
            </a:r>
          </a:p>
          <a:p>
            <a:r>
              <a:rPr lang="en-US" dirty="0" err="1" smtClean="0"/>
              <a:t>Hablar</a:t>
            </a:r>
            <a:r>
              <a:rPr lang="en-US" dirty="0" smtClean="0"/>
              <a:t>			To speak </a:t>
            </a:r>
          </a:p>
          <a:p>
            <a:r>
              <a:rPr lang="en-US" dirty="0" err="1" smtClean="0"/>
              <a:t>Necesitar</a:t>
            </a:r>
            <a:r>
              <a:rPr lang="en-US" dirty="0" smtClean="0"/>
              <a:t>		To need</a:t>
            </a:r>
          </a:p>
          <a:p>
            <a:r>
              <a:rPr lang="en-US" dirty="0" err="1" smtClean="0"/>
              <a:t>Terminar</a:t>
            </a:r>
            <a:r>
              <a:rPr lang="en-US" dirty="0" smtClean="0"/>
              <a:t>		To finish</a:t>
            </a:r>
          </a:p>
          <a:p>
            <a:r>
              <a:rPr lang="en-US" dirty="0" err="1" smtClean="0"/>
              <a:t>Tomar</a:t>
            </a:r>
            <a:r>
              <a:rPr lang="en-US" dirty="0" smtClean="0"/>
              <a:t>			To take, to drink</a:t>
            </a:r>
          </a:p>
          <a:p>
            <a:r>
              <a:rPr lang="en-US" dirty="0" err="1" smtClean="0"/>
              <a:t>Trabajar</a:t>
            </a:r>
            <a:r>
              <a:rPr lang="en-US" dirty="0" smtClean="0"/>
              <a:t>			To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s-ES" dirty="0" smtClean="0"/>
              <a:t>-¿A qué hora terminas tu clase?</a:t>
            </a:r>
          </a:p>
          <a:p>
            <a:r>
              <a:rPr lang="es-ES" i="1" dirty="0" err="1" smtClean="0"/>
              <a:t>What</a:t>
            </a:r>
            <a:r>
              <a:rPr lang="es-ES" i="1" dirty="0" smtClean="0"/>
              <a:t> time 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finish</a:t>
            </a:r>
            <a:r>
              <a:rPr lang="es-ES" i="1" dirty="0" smtClean="0"/>
              <a:t>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class</a:t>
            </a:r>
            <a:r>
              <a:rPr lang="es-ES" i="1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-Termino a las cinco.</a:t>
            </a:r>
          </a:p>
          <a:p>
            <a:r>
              <a:rPr lang="es-ES" i="1" dirty="0" smtClean="0"/>
              <a:t>I </a:t>
            </a:r>
            <a:r>
              <a:rPr lang="es-ES" i="1" dirty="0" err="1" smtClean="0"/>
              <a:t>finish</a:t>
            </a:r>
            <a:r>
              <a:rPr lang="es-ES" i="1" dirty="0" smtClean="0"/>
              <a:t> at </a:t>
            </a:r>
            <a:r>
              <a:rPr lang="es-ES" i="1" dirty="0" err="1" smtClean="0"/>
              <a:t>five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-¿Qué necesita usted?</a:t>
            </a:r>
          </a:p>
          <a:p>
            <a:r>
              <a:rPr lang="es-ES" i="1" dirty="0" err="1" smtClean="0"/>
              <a:t>What</a:t>
            </a:r>
            <a:r>
              <a:rPr lang="es-ES" i="1" dirty="0" smtClean="0"/>
              <a:t> 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need</a:t>
            </a:r>
            <a:r>
              <a:rPr lang="es-ES" i="1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-Necesito un lápiz y un cuaderno.</a:t>
            </a:r>
          </a:p>
          <a:p>
            <a:r>
              <a:rPr lang="es-ES" i="1" dirty="0" smtClean="0"/>
              <a:t>I </a:t>
            </a:r>
            <a:r>
              <a:rPr lang="es-ES" i="1" dirty="0" err="1" smtClean="0"/>
              <a:t>need</a:t>
            </a:r>
            <a:r>
              <a:rPr lang="es-ES" i="1" dirty="0" smtClean="0"/>
              <a:t> a </a:t>
            </a:r>
            <a:r>
              <a:rPr lang="es-ES" i="1" dirty="0" err="1" smtClean="0"/>
              <a:t>pencil</a:t>
            </a:r>
            <a:r>
              <a:rPr lang="es-ES" i="1" dirty="0" smtClean="0"/>
              <a:t> and a </a:t>
            </a:r>
            <a:r>
              <a:rPr lang="es-ES" i="1" dirty="0" err="1" smtClean="0"/>
              <a:t>notebook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n-US" dirty="0" smtClean="0"/>
              <a:t>Because the conjugated verb indicates the speaker, the subject pronoun is usually not included.   However, it is necessary to use it more often with </a:t>
            </a:r>
            <a:r>
              <a:rPr lang="en-US" b="1" dirty="0" err="1" smtClean="0"/>
              <a:t>habla</a:t>
            </a:r>
            <a:r>
              <a:rPr lang="en-US" dirty="0" smtClean="0"/>
              <a:t> and </a:t>
            </a:r>
            <a:r>
              <a:rPr lang="en-US" b="1" dirty="0" err="1" smtClean="0"/>
              <a:t>hablan</a:t>
            </a:r>
            <a:r>
              <a:rPr lang="en-US" dirty="0" smtClean="0"/>
              <a:t> because </a:t>
            </a: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Ud</a:t>
            </a:r>
            <a:r>
              <a:rPr lang="en-US" dirty="0" smtClean="0"/>
              <a:t> (and 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uds</a:t>
            </a:r>
            <a:r>
              <a:rPr lang="en-US" dirty="0" smtClean="0"/>
              <a:t>. )all have the same conjugation  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isn´t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:</a:t>
            </a:r>
          </a:p>
          <a:p>
            <a:r>
              <a:rPr lang="es-ES" i="1" dirty="0" smtClean="0"/>
              <a:t>Deseo hablar con Alberto.</a:t>
            </a:r>
          </a:p>
          <a:p>
            <a:r>
              <a:rPr lang="es-ES" i="1" dirty="0" smtClean="0"/>
              <a:t>Necesitamos estudiar esta noche.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es-ES" dirty="0" smtClean="0"/>
              <a:t>“hablo” can mean </a:t>
            </a:r>
            <a:r>
              <a:rPr lang="es-ES" dirty="0" err="1" smtClean="0"/>
              <a:t>either</a:t>
            </a:r>
            <a:r>
              <a:rPr lang="es-ES" dirty="0" smtClean="0"/>
              <a:t> “I </a:t>
            </a:r>
            <a:r>
              <a:rPr lang="es-ES" dirty="0" err="1" smtClean="0"/>
              <a:t>speak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“I am </a:t>
            </a:r>
            <a:r>
              <a:rPr lang="es-ES" dirty="0" err="1" smtClean="0"/>
              <a:t>speaking</a:t>
            </a:r>
            <a:r>
              <a:rPr lang="es-ES" dirty="0" smtClean="0"/>
              <a:t>” . 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simple </a:t>
            </a:r>
            <a:r>
              <a:rPr lang="es-ES" dirty="0" err="1" smtClean="0"/>
              <a:t>present</a:t>
            </a:r>
            <a:r>
              <a:rPr lang="es-ES" dirty="0" smtClean="0"/>
              <a:t> tense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and </a:t>
            </a:r>
            <a:r>
              <a:rPr lang="es-ES" dirty="0" err="1" smtClean="0"/>
              <a:t>progressive</a:t>
            </a:r>
            <a:r>
              <a:rPr lang="es-ES" dirty="0" smtClean="0"/>
              <a:t> tenses.  </a:t>
            </a:r>
          </a:p>
          <a:p>
            <a:endParaRPr lang="es-ES" dirty="0" smtClean="0"/>
          </a:p>
          <a:p>
            <a:r>
              <a:rPr lang="es-ES" dirty="0" smtClean="0"/>
              <a:t>Roberto trabaja hoy y mañana.</a:t>
            </a:r>
          </a:p>
          <a:p>
            <a:r>
              <a:rPr lang="es-ES" i="1" dirty="0" smtClean="0"/>
              <a:t>Roberto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working</a:t>
            </a:r>
            <a:r>
              <a:rPr lang="es-ES" i="1" dirty="0" smtClean="0"/>
              <a:t> </a:t>
            </a:r>
            <a:r>
              <a:rPr lang="es-ES" i="1" dirty="0" err="1" smtClean="0"/>
              <a:t>today</a:t>
            </a:r>
            <a:r>
              <a:rPr lang="es-ES" i="1" dirty="0" smtClean="0"/>
              <a:t> and </a:t>
            </a:r>
            <a:r>
              <a:rPr lang="es-ES" i="1" dirty="0" err="1" smtClean="0"/>
              <a:t>tomorrow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282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Los Verbos Regulares  -AR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Regulares  -AR</dc:title>
  <dc:creator>User</dc:creator>
  <cp:lastModifiedBy>Barbara Valencia</cp:lastModifiedBy>
  <cp:revision>6</cp:revision>
  <dcterms:created xsi:type="dcterms:W3CDTF">2009-09-23T15:58:48Z</dcterms:created>
  <dcterms:modified xsi:type="dcterms:W3CDTF">2018-05-22T19:47:12Z</dcterms:modified>
</cp:coreProperties>
</file>