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18-05-24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18-05-24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Negativos</a:t>
            </a:r>
            <a:r>
              <a:rPr lang="en-US" dirty="0" smtClean="0"/>
              <a:t> y </a:t>
            </a:r>
            <a:r>
              <a:rPr lang="en-US" dirty="0" err="1" smtClean="0"/>
              <a:t>interrogativos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Negative Statements and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Negativos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s-ES" dirty="0" smtClean="0"/>
              <a:t>complicado hacer negativa una frase en español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Take the word  “no”</a:t>
            </a:r>
          </a:p>
          <a:p>
            <a:endParaRPr lang="en-US" dirty="0" smtClean="0"/>
          </a:p>
          <a:p>
            <a:r>
              <a:rPr lang="en-US" dirty="0" smtClean="0"/>
              <a:t>Put it before the conjugated  verb.</a:t>
            </a:r>
          </a:p>
          <a:p>
            <a:endParaRPr lang="es-ES" dirty="0" smtClean="0"/>
          </a:p>
          <a:p>
            <a:r>
              <a:rPr lang="es-ES" dirty="0" smtClean="0"/>
              <a:t>Ejemplo: 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 en el hospital.</a:t>
            </a:r>
            <a:r>
              <a:rPr lang="es-ES" dirty="0" smtClean="0"/>
              <a:t> Yo </a:t>
            </a:r>
            <a:r>
              <a:rPr lang="es-ES" b="1" dirty="0" smtClean="0"/>
              <a:t>no</a:t>
            </a:r>
            <a:r>
              <a:rPr lang="es-ES" dirty="0" smtClean="0"/>
              <a:t> trabajo en el hospital.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Ella no habla inglés.  </a:t>
            </a:r>
            <a:r>
              <a:rPr lang="es-ES" sz="1400" i="1" dirty="0" err="1" smtClean="0"/>
              <a:t>She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doesn´t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speak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English</a:t>
            </a:r>
            <a:endParaRPr lang="es-ES" dirty="0" smtClean="0"/>
          </a:p>
          <a:p>
            <a:r>
              <a:rPr lang="es-ES" dirty="0" smtClean="0"/>
              <a:t>No estudiamos aquí. </a:t>
            </a:r>
            <a:r>
              <a:rPr lang="es-ES" sz="1400" i="1" dirty="0" err="1" smtClean="0"/>
              <a:t>We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don´t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study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here</a:t>
            </a:r>
            <a:endParaRPr lang="es-ES" i="1" dirty="0" smtClean="0"/>
          </a:p>
          <a:p>
            <a:r>
              <a:rPr lang="es-ES" dirty="0" smtClean="0"/>
              <a:t>Ustedes dos no bailan bien. Bailan muy mal.</a:t>
            </a:r>
            <a:r>
              <a:rPr lang="es-ES" i="1" dirty="0" smtClean="0"/>
              <a:t> </a:t>
            </a:r>
            <a:r>
              <a:rPr lang="es-ES" sz="1400" i="1" dirty="0" err="1" smtClean="0"/>
              <a:t>You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both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don´t</a:t>
            </a:r>
            <a:r>
              <a:rPr lang="es-ES" sz="1400" i="1" dirty="0" smtClean="0"/>
              <a:t> dance </a:t>
            </a:r>
            <a:r>
              <a:rPr lang="es-ES" sz="1400" i="1" dirty="0" err="1" smtClean="0"/>
              <a:t>very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well</a:t>
            </a:r>
            <a:r>
              <a:rPr lang="es-ES" sz="1400" i="1" dirty="0" smtClean="0"/>
              <a:t>.  </a:t>
            </a:r>
            <a:r>
              <a:rPr lang="es-ES" sz="1400" i="1" dirty="0" err="1" smtClean="0"/>
              <a:t>You</a:t>
            </a:r>
            <a:r>
              <a:rPr lang="es-ES" sz="1400" i="1" dirty="0" smtClean="0"/>
              <a:t> dance </a:t>
            </a:r>
            <a:r>
              <a:rPr lang="es-ES" sz="1400" i="1" dirty="0" err="1" smtClean="0"/>
              <a:t>very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badly</a:t>
            </a:r>
            <a:r>
              <a:rPr lang="es-ES" sz="1400" i="1" dirty="0" smtClean="0"/>
              <a:t>.</a:t>
            </a:r>
            <a:endParaRPr lang="es-ES" i="1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negative</a:t>
            </a:r>
            <a:r>
              <a:rPr lang="es-ES" dirty="0" smtClean="0"/>
              <a:t>, “No” </a:t>
            </a:r>
            <a:r>
              <a:rPr lang="es-ES" dirty="0" err="1" smtClean="0"/>
              <a:t>actually</a:t>
            </a:r>
            <a:r>
              <a:rPr lang="es-ES" dirty="0" smtClean="0"/>
              <a:t> </a:t>
            </a:r>
            <a:r>
              <a:rPr lang="es-ES" dirty="0" err="1" smtClean="0"/>
              <a:t>appears</a:t>
            </a:r>
            <a:r>
              <a:rPr lang="es-ES" dirty="0" smtClean="0"/>
              <a:t> </a:t>
            </a:r>
            <a:r>
              <a:rPr lang="es-ES" dirty="0" err="1" smtClean="0"/>
              <a:t>twice</a:t>
            </a:r>
            <a:r>
              <a:rPr lang="es-ES" dirty="0" smtClean="0"/>
              <a:t>.  El primer “no” significa “no”, el segundo significa “</a:t>
            </a:r>
            <a:r>
              <a:rPr lang="es-ES" dirty="0" err="1" smtClean="0"/>
              <a:t>don´t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isn´t</a:t>
            </a:r>
            <a:r>
              <a:rPr lang="es-ES" dirty="0" smtClean="0"/>
              <a:t>”.</a:t>
            </a:r>
          </a:p>
          <a:p>
            <a:endParaRPr lang="es-ES" dirty="0" smtClean="0"/>
          </a:p>
          <a:p>
            <a:r>
              <a:rPr lang="es-ES" dirty="0" smtClean="0"/>
              <a:t>¿Habla inglés Ud.?		</a:t>
            </a:r>
            <a:r>
              <a:rPr lang="es-ES" sz="1400" dirty="0" smtClean="0"/>
              <a:t>Do </a:t>
            </a:r>
            <a:r>
              <a:rPr lang="es-ES" sz="1400" dirty="0" err="1" smtClean="0"/>
              <a:t>you</a:t>
            </a:r>
            <a:r>
              <a:rPr lang="es-ES" sz="1400" dirty="0" smtClean="0"/>
              <a:t> </a:t>
            </a:r>
            <a:r>
              <a:rPr lang="es-ES" sz="1400" dirty="0" err="1" smtClean="0"/>
              <a:t>speak</a:t>
            </a:r>
            <a:r>
              <a:rPr lang="es-ES" sz="1400" dirty="0" smtClean="0"/>
              <a:t> </a:t>
            </a:r>
            <a:r>
              <a:rPr lang="es-ES" sz="1400" dirty="0" err="1" smtClean="0"/>
              <a:t>English</a:t>
            </a:r>
            <a:r>
              <a:rPr lang="es-ES" sz="1400" dirty="0" smtClean="0"/>
              <a:t>.</a:t>
            </a:r>
            <a:endParaRPr lang="es-ES" dirty="0" smtClean="0"/>
          </a:p>
          <a:p>
            <a:r>
              <a:rPr lang="es-ES" dirty="0" smtClean="0"/>
              <a:t>No, no hablo inglés.  	</a:t>
            </a:r>
            <a:r>
              <a:rPr lang="es-ES" sz="1400" dirty="0" smtClean="0"/>
              <a:t>No, I </a:t>
            </a:r>
            <a:r>
              <a:rPr lang="es-ES" sz="1400" dirty="0" err="1" smtClean="0"/>
              <a:t>don´t</a:t>
            </a:r>
            <a:r>
              <a:rPr lang="es-ES" sz="1400" dirty="0" smtClean="0"/>
              <a:t> </a:t>
            </a:r>
            <a:r>
              <a:rPr lang="es-ES" sz="1400" dirty="0" err="1" smtClean="0"/>
              <a:t>speak</a:t>
            </a:r>
            <a:r>
              <a:rPr lang="es-ES" sz="1400" dirty="0" smtClean="0"/>
              <a:t> </a:t>
            </a:r>
            <a:r>
              <a:rPr lang="es-ES" sz="1400" dirty="0" err="1" smtClean="0"/>
              <a:t>English</a:t>
            </a:r>
            <a:r>
              <a:rPr lang="es-ES" sz="1400" dirty="0" smtClean="0"/>
              <a:t>.</a:t>
            </a:r>
            <a:r>
              <a:rPr lang="es-E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es-ES" dirty="0" smtClean="0"/>
              <a:t>¿Eres de Vancouver?</a:t>
            </a:r>
          </a:p>
          <a:p>
            <a:r>
              <a:rPr lang="es-ES" dirty="0" smtClean="0"/>
              <a:t>No, no soy de Vancouver.  Soy de Los </a:t>
            </a:r>
            <a:r>
              <a:rPr lang="es-ES" dirty="0" err="1" smtClean="0"/>
              <a:t>Angeles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¿Tomas el bus a la universidad?</a:t>
            </a:r>
          </a:p>
          <a:p>
            <a:r>
              <a:rPr lang="es-ES" dirty="0" smtClean="0"/>
              <a:t>No, no tomo el bus a la universidad.  Vengo en bicicleta.</a:t>
            </a:r>
          </a:p>
          <a:p>
            <a:endParaRPr lang="es-ES" dirty="0" smtClean="0"/>
          </a:p>
          <a:p>
            <a:r>
              <a:rPr lang="es-ES" dirty="0" smtClean="0"/>
              <a:t>¿Regresan Uds. de vacaciones hoy?</a:t>
            </a:r>
          </a:p>
          <a:p>
            <a:r>
              <a:rPr lang="es-ES" dirty="0" smtClean="0"/>
              <a:t>No, no regresamos hoy.  Regresamos mañana.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Interrogativos: Haciendo Preguntas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ways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a yes </a:t>
            </a:r>
            <a:r>
              <a:rPr lang="es-ES" dirty="0" err="1" smtClean="0"/>
              <a:t>or</a:t>
            </a:r>
            <a:r>
              <a:rPr lang="es-ES" dirty="0" smtClean="0"/>
              <a:t> no </a:t>
            </a:r>
            <a:r>
              <a:rPr lang="es-ES" dirty="0" err="1" smtClean="0"/>
              <a:t>question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¿Habla español Ud.?</a:t>
            </a:r>
          </a:p>
          <a:p>
            <a:r>
              <a:rPr lang="es-ES" dirty="0" smtClean="0"/>
              <a:t>¿Ud. habla español?</a:t>
            </a:r>
          </a:p>
          <a:p>
            <a:r>
              <a:rPr lang="es-ES" dirty="0" smtClean="0"/>
              <a:t>¿Habla Ud. español?</a:t>
            </a:r>
          </a:p>
          <a:p>
            <a:endParaRPr lang="es-ES" dirty="0" smtClean="0"/>
          </a:p>
          <a:p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asks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and has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meaning</a:t>
            </a:r>
            <a:r>
              <a:rPr lang="es-ES" dirty="0" smtClean="0"/>
              <a:t>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placed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,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sentence</a:t>
            </a:r>
            <a:r>
              <a:rPr lang="es-E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133600"/>
            <a:ext cx="3987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r>
              <a:rPr lang="es-ES" dirty="0" smtClean="0"/>
              <a:t>Note </a:t>
            </a:r>
            <a:r>
              <a:rPr lang="es-ES" dirty="0" err="1" smtClean="0"/>
              <a:t>that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written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begin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inverted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mark</a:t>
            </a:r>
            <a:r>
              <a:rPr lang="es-ES" dirty="0" smtClean="0"/>
              <a:t>. (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can </a:t>
            </a:r>
            <a:r>
              <a:rPr lang="es-ES" dirty="0" err="1" smtClean="0"/>
              <a:t>make</a:t>
            </a:r>
            <a:r>
              <a:rPr lang="es-ES" dirty="0" smtClean="0"/>
              <a:t> in </a:t>
            </a:r>
            <a:r>
              <a:rPr lang="es-ES" dirty="0" err="1" smtClean="0"/>
              <a:t>MSWord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holding </a:t>
            </a:r>
            <a:r>
              <a:rPr lang="es-ES" dirty="0" err="1" smtClean="0"/>
              <a:t>down</a:t>
            </a:r>
            <a:r>
              <a:rPr lang="es-ES" dirty="0" smtClean="0"/>
              <a:t> </a:t>
            </a:r>
            <a:r>
              <a:rPr lang="es-ES" dirty="0" err="1" smtClean="0"/>
              <a:t>ctrl</a:t>
            </a:r>
            <a:r>
              <a:rPr lang="es-ES" dirty="0" smtClean="0"/>
              <a:t>-</a:t>
            </a:r>
            <a:r>
              <a:rPr lang="en-US" dirty="0" smtClean="0"/>
              <a:t> alt-shift question mark) </a:t>
            </a:r>
          </a:p>
          <a:p>
            <a:endParaRPr lang="en-US" dirty="0" smtClean="0"/>
          </a:p>
          <a:p>
            <a:r>
              <a:rPr lang="en-US" dirty="0" smtClean="0"/>
              <a:t>Another common way to ask a yes no question is to add a tag question -</a:t>
            </a:r>
            <a:r>
              <a:rPr lang="es-ES" dirty="0" smtClean="0"/>
              <a:t>¿Verdad? ¿Cierto? ¿No?-</a:t>
            </a:r>
            <a:r>
              <a:rPr lang="en-US" dirty="0" smtClean="0"/>
              <a:t>to the end of the statement.  (</a:t>
            </a:r>
            <a:r>
              <a:rPr lang="en-US" dirty="0" err="1" smtClean="0"/>
              <a:t>Ud</a:t>
            </a:r>
            <a:r>
              <a:rPr lang="en-US" dirty="0" smtClean="0"/>
              <a:t>. </a:t>
            </a:r>
            <a:r>
              <a:rPr lang="en-US" dirty="0" err="1" smtClean="0"/>
              <a:t>estudia</a:t>
            </a:r>
            <a:r>
              <a:rPr lang="en-US" dirty="0" smtClean="0"/>
              <a:t> </a:t>
            </a:r>
            <a:r>
              <a:rPr lang="en-US" dirty="0" err="1" smtClean="0"/>
              <a:t>medicina</a:t>
            </a:r>
            <a:r>
              <a:rPr lang="en-US" dirty="0" smtClean="0"/>
              <a:t>,  ¿</a:t>
            </a:r>
            <a:r>
              <a:rPr lang="en-US" dirty="0" err="1" smtClean="0"/>
              <a:t>verdad</a:t>
            </a:r>
            <a:r>
              <a:rPr lang="en-US" dirty="0" smtClean="0"/>
              <a:t>?)</a:t>
            </a:r>
          </a:p>
          <a:p>
            <a:endParaRPr lang="es-E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begin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, </a:t>
            </a:r>
            <a:r>
              <a:rPr lang="es-ES" dirty="0" err="1" smtClean="0"/>
              <a:t>follow</a:t>
            </a:r>
            <a:r>
              <a:rPr lang="es-ES" dirty="0" smtClean="0"/>
              <a:t> a </a:t>
            </a:r>
            <a:r>
              <a:rPr lang="es-ES" dirty="0" err="1" smtClean="0"/>
              <a:t>pattern</a:t>
            </a:r>
            <a:r>
              <a:rPr lang="es-ES" dirty="0" smtClean="0"/>
              <a:t>: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comes </a:t>
            </a:r>
            <a:r>
              <a:rPr lang="es-ES" dirty="0" err="1" smtClean="0"/>
              <a:t>first</a:t>
            </a:r>
            <a:r>
              <a:rPr lang="es-ES" dirty="0" smtClean="0"/>
              <a:t> (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)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,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needed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r>
              <a:rPr lang="es-ES" dirty="0" smtClean="0"/>
              <a:t>¿Qué necesitas?</a:t>
            </a:r>
          </a:p>
          <a:p>
            <a:r>
              <a:rPr lang="es-ES" dirty="0" smtClean="0"/>
              <a:t>¿Dónde trabaja Ud.? </a:t>
            </a:r>
          </a:p>
          <a:p>
            <a:r>
              <a:rPr lang="es-ES" dirty="0" smtClean="0"/>
              <a:t>¿Cuándo regresan ellos?</a:t>
            </a:r>
          </a:p>
          <a:p>
            <a:r>
              <a:rPr lang="es-ES" dirty="0" smtClean="0"/>
              <a:t>¿A qué hora estudiamos juntos?</a:t>
            </a:r>
          </a:p>
          <a:p>
            <a:r>
              <a:rPr lang="es-ES" dirty="0" smtClean="0"/>
              <a:t>¿Cómo estás?</a:t>
            </a:r>
          </a:p>
          <a:p>
            <a:r>
              <a:rPr lang="es-ES" dirty="0" smtClean="0"/>
              <a:t>¿Quién es el profesor?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407</Words>
  <Application>Microsoft Macintosh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Negativos y interrogativos</vt:lpstr>
      <vt:lpstr>Negativos</vt:lpstr>
      <vt:lpstr>PowerPoint Presentation</vt:lpstr>
      <vt:lpstr>PowerPoint Presentation</vt:lpstr>
      <vt:lpstr>Interrogativos: Haciendo Preguntas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Negativos y interrogativos</dc:title>
  <dc:creator>User</dc:creator>
  <cp:lastModifiedBy>Barbara Valencia</cp:lastModifiedBy>
  <cp:revision>7</cp:revision>
  <dcterms:created xsi:type="dcterms:W3CDTF">2009-09-25T15:59:42Z</dcterms:created>
  <dcterms:modified xsi:type="dcterms:W3CDTF">2018-05-24T21:06:02Z</dcterms:modified>
</cp:coreProperties>
</file>