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:  </a:t>
            </a:r>
            <a:r>
              <a:rPr lang="en-US" dirty="0" err="1" smtClean="0"/>
              <a:t>Tener</a:t>
            </a:r>
            <a:r>
              <a:rPr lang="en-US" dirty="0" smtClean="0"/>
              <a:t> y 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Irregular verbs:  To have and to come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espa</a:t>
            </a:r>
            <a:r>
              <a:rPr lang="es-ES" dirty="0" err="1" smtClean="0"/>
              <a:t>ñol</a:t>
            </a:r>
            <a:r>
              <a:rPr lang="es-ES" dirty="0" smtClean="0"/>
              <a:t> hay muchos verbos que son irregulares.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(El </a:t>
            </a:r>
            <a:r>
              <a:rPr lang="en-US" dirty="0" err="1" smtClean="0"/>
              <a:t>verbo</a:t>
            </a:r>
            <a:r>
              <a:rPr lang="en-US" dirty="0" smtClean="0"/>
              <a:t> “Ser”)</a:t>
            </a:r>
          </a:p>
          <a:p>
            <a:endParaRPr lang="es-ES" dirty="0" smtClean="0"/>
          </a:p>
          <a:p>
            <a:r>
              <a:rPr lang="es-ES" dirty="0" smtClean="0"/>
              <a:t>Por un lado, hay más verbos regulares que irregulares (Eso es bueno)</a:t>
            </a:r>
          </a:p>
          <a:p>
            <a:endParaRPr lang="es-ES" dirty="0" smtClean="0"/>
          </a:p>
          <a:p>
            <a:r>
              <a:rPr lang="es-ES" dirty="0" smtClean="0"/>
              <a:t>Por otro lado, muchos verbos irregulares son también muy comunes.  </a:t>
            </a:r>
            <a:r>
              <a:rPr lang="es-ES" dirty="0" err="1" smtClean="0"/>
              <a:t>i.e.</a:t>
            </a:r>
            <a:r>
              <a:rPr lang="es-ES" dirty="0" smtClean="0"/>
              <a:t> hacer, (</a:t>
            </a:r>
            <a:r>
              <a:rPr lang="es-ES" dirty="0" err="1" smtClean="0"/>
              <a:t>to</a:t>
            </a:r>
            <a:r>
              <a:rPr lang="es-ES" dirty="0" smtClean="0"/>
              <a:t> do),  tener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) ser/estar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)  (Eso es malo)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Tener			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s-ES" dirty="0" smtClean="0"/>
              <a:t>Yo			tengo		I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Tú			tienes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Él/ella/Ud.		tiene		S/he has,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Nosotros		tenemos	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Vosotros		tenéis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Ellos/ellas/Uds.	tienen.	</a:t>
            </a:r>
            <a:r>
              <a:rPr lang="es-ES" dirty="0" err="1" smtClean="0"/>
              <a:t>They</a:t>
            </a:r>
            <a:r>
              <a:rPr lang="es-ES" dirty="0" smtClean="0"/>
              <a:t>/</a:t>
            </a:r>
            <a:r>
              <a:rPr lang="es-ES" dirty="0" err="1" smtClean="0"/>
              <a:t>y’all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-¿Tienes mi libro de ciencias?	</a:t>
            </a:r>
            <a:r>
              <a:rPr lang="es-ES" sz="1400" dirty="0" smtClean="0"/>
              <a:t>Do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have</a:t>
            </a:r>
            <a:r>
              <a:rPr lang="es-ES" sz="1400" dirty="0" smtClean="0"/>
              <a:t> my </a:t>
            </a:r>
            <a:r>
              <a:rPr lang="es-ES" sz="1400" dirty="0" err="1" smtClean="0"/>
              <a:t>science</a:t>
            </a:r>
            <a:r>
              <a:rPr lang="es-ES" sz="1400" dirty="0" smtClean="0"/>
              <a:t> </a:t>
            </a:r>
            <a:r>
              <a:rPr lang="es-ES" sz="1400" dirty="0" err="1" smtClean="0"/>
              <a:t>book</a:t>
            </a:r>
            <a:r>
              <a:rPr lang="es-ES" sz="1400" dirty="0" smtClean="0"/>
              <a:t>?</a:t>
            </a:r>
          </a:p>
          <a:p>
            <a:r>
              <a:rPr lang="es-ES" dirty="0" smtClean="0"/>
              <a:t>-Sí, tengo tu libro en mi mochila. </a:t>
            </a:r>
            <a:r>
              <a:rPr lang="es-ES" sz="1400" dirty="0" smtClean="0"/>
              <a:t> Yes, I </a:t>
            </a:r>
            <a:r>
              <a:rPr lang="es-ES" sz="1400" dirty="0" err="1" smtClean="0"/>
              <a:t>have</a:t>
            </a:r>
            <a:r>
              <a:rPr lang="es-ES" sz="1400" dirty="0" smtClean="0"/>
              <a:t> </a:t>
            </a:r>
            <a:r>
              <a:rPr lang="es-ES" sz="1400" dirty="0" err="1" smtClean="0"/>
              <a:t>your</a:t>
            </a:r>
            <a:r>
              <a:rPr lang="es-ES" sz="1400" dirty="0" smtClean="0"/>
              <a:t> </a:t>
            </a:r>
            <a:r>
              <a:rPr lang="es-ES" sz="1400" dirty="0" err="1" smtClean="0"/>
              <a:t>book</a:t>
            </a:r>
            <a:r>
              <a:rPr lang="es-ES" sz="1400" dirty="0" smtClean="0"/>
              <a:t> in my 					   </a:t>
            </a:r>
            <a:r>
              <a:rPr lang="es-ES" sz="1400" dirty="0" err="1" smtClean="0"/>
              <a:t>backpack</a:t>
            </a:r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7240" y="1600200"/>
            <a:ext cx="3807519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3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s-ES" b="1" dirty="0" smtClean="0"/>
              <a:t>Tener que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stronger</a:t>
            </a:r>
            <a:r>
              <a:rPr lang="es-ES" dirty="0" smtClean="0"/>
              <a:t> </a:t>
            </a:r>
            <a:r>
              <a:rPr lang="es-ES" dirty="0" err="1" smtClean="0"/>
              <a:t>then</a:t>
            </a:r>
            <a:r>
              <a:rPr lang="es-ES" dirty="0" smtClean="0"/>
              <a:t> “deber”.</a:t>
            </a:r>
          </a:p>
          <a:p>
            <a:endParaRPr lang="es-ES" b="1" dirty="0" smtClean="0"/>
          </a:p>
          <a:p>
            <a:r>
              <a:rPr lang="es-ES" dirty="0" smtClean="0"/>
              <a:t>Debo estudiar esta noche.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should</a:t>
            </a:r>
            <a:r>
              <a:rPr lang="es-ES" i="1" dirty="0" smtClean="0"/>
              <a:t> </a:t>
            </a:r>
            <a:r>
              <a:rPr lang="es-ES" i="1" dirty="0" err="1" smtClean="0"/>
              <a:t>study</a:t>
            </a:r>
            <a:r>
              <a:rPr lang="es-ES" i="1" dirty="0" smtClean="0"/>
              <a:t> </a:t>
            </a:r>
            <a:r>
              <a:rPr lang="es-ES" i="1" dirty="0" err="1" smtClean="0"/>
              <a:t>tonight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Tengo que trabajar hoy por la tarde.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</a:t>
            </a:r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afternoon</a:t>
            </a:r>
            <a:r>
              <a:rPr lang="es-ES" i="1" dirty="0" smtClean="0"/>
              <a:t>.  </a:t>
            </a:r>
          </a:p>
          <a:p>
            <a:endParaRPr lang="es-ES" i="1" dirty="0" smtClean="0"/>
          </a:p>
          <a:p>
            <a:r>
              <a:rPr lang="es-ES" dirty="0" smtClean="0"/>
              <a:t>“Tener que” and “deber” are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unconjugated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</a:t>
            </a:r>
          </a:p>
          <a:p>
            <a:endParaRPr lang="es-ES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Venir		(</a:t>
            </a:r>
            <a:r>
              <a:rPr lang="es-ES" dirty="0" err="1" smtClean="0"/>
              <a:t>To</a:t>
            </a:r>
            <a:r>
              <a:rPr lang="es-ES" dirty="0" smtClean="0"/>
              <a:t> come)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Yo			vengo		I come</a:t>
            </a:r>
          </a:p>
          <a:p>
            <a:r>
              <a:rPr lang="es-ES" dirty="0" smtClean="0"/>
              <a:t>Tú			vienes		</a:t>
            </a:r>
            <a:r>
              <a:rPr lang="es-ES" dirty="0" err="1" smtClean="0"/>
              <a:t>you</a:t>
            </a:r>
            <a:r>
              <a:rPr lang="es-ES" dirty="0" smtClean="0"/>
              <a:t> come</a:t>
            </a:r>
          </a:p>
          <a:p>
            <a:r>
              <a:rPr lang="es-ES" dirty="0" smtClean="0"/>
              <a:t>Él/ella/Ud.		viene		S/he comes, </a:t>
            </a:r>
            <a:r>
              <a:rPr lang="es-ES" dirty="0" err="1" smtClean="0"/>
              <a:t>you</a:t>
            </a:r>
            <a:r>
              <a:rPr lang="es-ES" dirty="0" smtClean="0"/>
              <a:t> 					come</a:t>
            </a:r>
          </a:p>
          <a:p>
            <a:r>
              <a:rPr lang="es-ES" dirty="0" smtClean="0"/>
              <a:t>Nosotros		venimos	</a:t>
            </a:r>
            <a:r>
              <a:rPr lang="es-ES" dirty="0" err="1" smtClean="0"/>
              <a:t>we</a:t>
            </a:r>
            <a:r>
              <a:rPr lang="es-ES" dirty="0" smtClean="0"/>
              <a:t> come</a:t>
            </a:r>
          </a:p>
          <a:p>
            <a:r>
              <a:rPr lang="es-ES" dirty="0" smtClean="0"/>
              <a:t>Ellos/ellas/Uds.	Vienen	</a:t>
            </a:r>
            <a:r>
              <a:rPr lang="es-ES" dirty="0" err="1" smtClean="0"/>
              <a:t>They</a:t>
            </a:r>
            <a:r>
              <a:rPr lang="es-ES" dirty="0" smtClean="0"/>
              <a:t>/</a:t>
            </a:r>
            <a:r>
              <a:rPr lang="es-ES" dirty="0" err="1" smtClean="0"/>
              <a:t>y´all</a:t>
            </a:r>
            <a:r>
              <a:rPr lang="es-ES" dirty="0" smtClean="0"/>
              <a:t> come. </a:t>
            </a:r>
          </a:p>
          <a:p>
            <a:endParaRPr lang="es-ES" dirty="0" smtClean="0"/>
          </a:p>
          <a:p>
            <a:r>
              <a:rPr lang="es-ES" dirty="0" smtClean="0"/>
              <a:t>“Vengo de todas partes y hacia todas partes voy”  José Martí, Cuba 1898 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¿De dónde vienes?</a:t>
            </a:r>
          </a:p>
          <a:p>
            <a:r>
              <a:rPr lang="es-ES" dirty="0" smtClean="0"/>
              <a:t>Vengo de España.  Soy de Madrid.</a:t>
            </a:r>
          </a:p>
          <a:p>
            <a:endParaRPr lang="es-ES" i="1" dirty="0" smtClean="0"/>
          </a:p>
          <a:p>
            <a:r>
              <a:rPr lang="es-ES" i="1" dirty="0" err="1" smtClean="0"/>
              <a:t>Where</a:t>
            </a:r>
            <a:r>
              <a:rPr lang="es-ES" i="1" dirty="0" smtClean="0"/>
              <a:t> do </a:t>
            </a:r>
            <a:r>
              <a:rPr lang="es-ES" i="1" dirty="0" err="1" smtClean="0"/>
              <a:t>you</a:t>
            </a:r>
            <a:r>
              <a:rPr lang="es-ES" i="1" dirty="0" smtClean="0"/>
              <a:t> come </a:t>
            </a:r>
            <a:r>
              <a:rPr lang="es-ES" i="1" dirty="0" err="1" smtClean="0"/>
              <a:t>from</a:t>
            </a:r>
            <a:r>
              <a:rPr lang="es-ES" i="1" dirty="0" smtClean="0"/>
              <a:t>?</a:t>
            </a:r>
          </a:p>
          <a:p>
            <a:r>
              <a:rPr lang="es-ES" i="1" dirty="0" smtClean="0"/>
              <a:t>I come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i="1" dirty="0" err="1" smtClean="0"/>
              <a:t>Spain</a:t>
            </a:r>
            <a:r>
              <a:rPr lang="es-ES" i="1" dirty="0" smtClean="0"/>
              <a:t>.  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Madrid</a:t>
            </a:r>
          </a:p>
          <a:p>
            <a:endParaRPr lang="es-ES" dirty="0" smtClean="0"/>
          </a:p>
          <a:p>
            <a:r>
              <a:rPr lang="es-ES" dirty="0" smtClean="0"/>
              <a:t>¿A qué hora vienen Uds. a la universidad hoy?</a:t>
            </a:r>
          </a:p>
          <a:p>
            <a:r>
              <a:rPr lang="es-ES" dirty="0" smtClean="0"/>
              <a:t>Venimos a las ocho de la mañana.   </a:t>
            </a:r>
          </a:p>
          <a:p>
            <a:endParaRPr lang="es-ES" i="1" dirty="0" smtClean="0"/>
          </a:p>
          <a:p>
            <a:r>
              <a:rPr lang="es-ES" i="1" dirty="0" err="1" smtClean="0"/>
              <a:t>What</a:t>
            </a:r>
            <a:r>
              <a:rPr lang="es-ES" i="1" dirty="0" smtClean="0"/>
              <a:t> time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coming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University</a:t>
            </a:r>
            <a:r>
              <a:rPr lang="es-ES" i="1" dirty="0" smtClean="0"/>
              <a:t> </a:t>
            </a:r>
            <a:r>
              <a:rPr lang="es-ES" i="1" dirty="0" err="1" smtClean="0"/>
              <a:t>today</a:t>
            </a:r>
            <a:r>
              <a:rPr lang="es-ES" i="1" dirty="0" smtClean="0"/>
              <a:t>.</a:t>
            </a:r>
          </a:p>
          <a:p>
            <a:r>
              <a:rPr lang="es-ES" i="1" dirty="0" err="1" smtClean="0"/>
              <a:t>We´re</a:t>
            </a:r>
            <a:r>
              <a:rPr lang="es-ES" i="1" dirty="0" smtClean="0"/>
              <a:t> </a:t>
            </a:r>
            <a:r>
              <a:rPr lang="es-ES" i="1" dirty="0" err="1" smtClean="0"/>
              <a:t>coming</a:t>
            </a:r>
            <a:r>
              <a:rPr lang="es-ES" i="1" dirty="0" smtClean="0"/>
              <a:t> at </a:t>
            </a:r>
            <a:r>
              <a:rPr lang="es-ES" i="1" dirty="0" err="1" smtClean="0"/>
              <a:t>eight</a:t>
            </a:r>
            <a:r>
              <a:rPr lang="es-ES" i="1" dirty="0" smtClean="0"/>
              <a:t> am.  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220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Verbos irregulares:  Tener y Venir</vt:lpstr>
      <vt:lpstr>Los verbos irregulares</vt:lpstr>
      <vt:lpstr>Tener   (To have)</vt:lpstr>
      <vt:lpstr>PowerPoint Presentation</vt:lpstr>
      <vt:lpstr>PowerPoint Presentation</vt:lpstr>
      <vt:lpstr>Venir  (To come)</vt:lpstr>
      <vt:lpstr>Ejemplos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irregulares:  Tener y Venir</dc:title>
  <dc:creator>User</dc:creator>
  <cp:lastModifiedBy>Barbara Valencia</cp:lastModifiedBy>
  <cp:revision>8</cp:revision>
  <dcterms:created xsi:type="dcterms:W3CDTF">2009-10-16T04:10:42Z</dcterms:created>
  <dcterms:modified xsi:type="dcterms:W3CDTF">2018-05-31T17:06:07Z</dcterms:modified>
</cp:coreProperties>
</file>