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 adjectives and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Demostrativos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Demonstrative adjectives point out </a:t>
            </a:r>
            <a:r>
              <a:rPr lang="en-US" dirty="0" smtClean="0"/>
              <a:t>persons, places or </a:t>
            </a:r>
            <a:r>
              <a:rPr lang="en-US" dirty="0" smtClean="0"/>
              <a:t>things.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mean the same as the English </a:t>
            </a:r>
            <a:r>
              <a:rPr lang="en-US" i="1" dirty="0" smtClean="0"/>
              <a:t>This</a:t>
            </a:r>
            <a:r>
              <a:rPr lang="en-US" dirty="0" smtClean="0"/>
              <a:t>, </a:t>
            </a:r>
            <a:r>
              <a:rPr lang="en-US" i="1" dirty="0" smtClean="0"/>
              <a:t>These</a:t>
            </a:r>
            <a:r>
              <a:rPr lang="en-US" dirty="0" smtClean="0"/>
              <a:t>, </a:t>
            </a:r>
            <a:r>
              <a:rPr lang="en-US" i="1" dirty="0" smtClean="0"/>
              <a:t>That</a:t>
            </a:r>
            <a:r>
              <a:rPr lang="en-US" dirty="0" smtClean="0"/>
              <a:t> and </a:t>
            </a:r>
            <a:r>
              <a:rPr lang="en-US" i="1" dirty="0" smtClean="0"/>
              <a:t>Those.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Demonstrative adjectives agree in both gender and number with the nouns they modify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three types of demonstrative adjectives: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	Este/</a:t>
            </a:r>
            <a:r>
              <a:rPr lang="en-US" dirty="0" err="1" smtClean="0"/>
              <a:t>Esta</a:t>
            </a:r>
            <a:r>
              <a:rPr lang="en-US" dirty="0" smtClean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Estos</a:t>
            </a:r>
            <a:r>
              <a:rPr lang="en-US" dirty="0" smtClean="0"/>
              <a:t>	/</a:t>
            </a:r>
            <a:r>
              <a:rPr lang="en-US" dirty="0" err="1" smtClean="0"/>
              <a:t>Estas</a:t>
            </a:r>
            <a:endParaRPr lang="en-US" dirty="0" smtClean="0"/>
          </a:p>
          <a:p>
            <a:pPr lvl="1"/>
            <a:r>
              <a:rPr lang="en-US" i="1" dirty="0" smtClean="0"/>
              <a:t>This			</a:t>
            </a:r>
            <a:r>
              <a:rPr lang="en-US" i="1" dirty="0" smtClean="0"/>
              <a:t>	these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2.	</a:t>
            </a:r>
            <a:r>
              <a:rPr lang="en-US" dirty="0" err="1" smtClean="0"/>
              <a:t>Ese</a:t>
            </a:r>
            <a:r>
              <a:rPr lang="en-US" dirty="0" smtClean="0"/>
              <a:t>/</a:t>
            </a:r>
            <a:r>
              <a:rPr lang="en-US" dirty="0" err="1" smtClean="0"/>
              <a:t>Esa</a:t>
            </a:r>
            <a:r>
              <a:rPr lang="en-US" dirty="0" smtClean="0"/>
              <a:t>			</a:t>
            </a:r>
            <a:r>
              <a:rPr lang="en-US" dirty="0" err="1" smtClean="0"/>
              <a:t>Esos</a:t>
            </a:r>
            <a:r>
              <a:rPr lang="en-US" dirty="0" smtClean="0"/>
              <a:t>/</a:t>
            </a:r>
            <a:r>
              <a:rPr lang="en-US" dirty="0" err="1" smtClean="0"/>
              <a:t>Esas</a:t>
            </a:r>
            <a:endParaRPr lang="en-US" dirty="0" smtClean="0"/>
          </a:p>
          <a:p>
            <a:pPr lvl="1"/>
            <a:r>
              <a:rPr lang="en-US" i="1" dirty="0" smtClean="0"/>
              <a:t>That			</a:t>
            </a:r>
            <a:r>
              <a:rPr lang="en-US" i="1" dirty="0" smtClean="0"/>
              <a:t>	those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3.	</a:t>
            </a:r>
            <a:r>
              <a:rPr lang="en-US" dirty="0" err="1" smtClean="0"/>
              <a:t>Aquel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Aquella</a:t>
            </a:r>
            <a:r>
              <a:rPr lang="en-US" dirty="0" smtClean="0"/>
              <a:t>	</a:t>
            </a:r>
            <a:r>
              <a:rPr lang="en-US" dirty="0" err="1" smtClean="0"/>
              <a:t>Aquellos</a:t>
            </a:r>
            <a:r>
              <a:rPr lang="en-US" dirty="0" smtClean="0"/>
              <a:t>/</a:t>
            </a:r>
            <a:r>
              <a:rPr lang="en-US" dirty="0" err="1" smtClean="0"/>
              <a:t>Aquellas</a:t>
            </a:r>
            <a:endParaRPr lang="en-US" dirty="0" smtClean="0"/>
          </a:p>
          <a:p>
            <a:pPr lvl="1"/>
            <a:r>
              <a:rPr lang="en-US" i="1" dirty="0" smtClean="0"/>
              <a:t>That </a:t>
            </a:r>
            <a:r>
              <a:rPr lang="en-US" i="1" dirty="0" smtClean="0"/>
              <a:t>over there	</a:t>
            </a:r>
            <a:r>
              <a:rPr lang="en-US" i="1" dirty="0" smtClean="0"/>
              <a:t>	Those </a:t>
            </a:r>
            <a:r>
              <a:rPr lang="en-US" i="1" dirty="0" smtClean="0"/>
              <a:t>over there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Este/</a:t>
            </a:r>
            <a:r>
              <a:rPr lang="en-US" b="1" dirty="0" err="1" smtClean="0"/>
              <a:t>Estos</a:t>
            </a:r>
            <a:r>
              <a:rPr lang="en-US" b="1" dirty="0" smtClean="0"/>
              <a:t>	is used with objects close to the speaker.</a:t>
            </a:r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smtClean="0"/>
              <a:t>amigo</a:t>
            </a:r>
            <a:r>
              <a:rPr lang="en-US" dirty="0" smtClean="0"/>
              <a:t>.  	</a:t>
            </a:r>
            <a:r>
              <a:rPr lang="en-US" dirty="0" smtClean="0"/>
              <a:t>Vive en Victoria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i="1" dirty="0" smtClean="0"/>
              <a:t>This is my </a:t>
            </a:r>
            <a:r>
              <a:rPr lang="en-US" i="1" dirty="0" smtClean="0"/>
              <a:t>friend.  	He </a:t>
            </a:r>
            <a:r>
              <a:rPr lang="en-US" i="1" dirty="0" smtClean="0"/>
              <a:t>lives</a:t>
            </a:r>
            <a:r>
              <a:rPr lang="en-US" i="1" dirty="0" smtClean="0"/>
              <a:t> </a:t>
            </a:r>
            <a:r>
              <a:rPr lang="en-US" i="1" dirty="0" smtClean="0"/>
              <a:t>in Victoria</a:t>
            </a:r>
            <a:r>
              <a:rPr lang="en-US" i="1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r>
              <a:rPr lang="en-US" b="1" dirty="0" err="1" smtClean="0"/>
              <a:t>Ese</a:t>
            </a:r>
            <a:r>
              <a:rPr lang="en-US" b="1" dirty="0" smtClean="0"/>
              <a:t>/</a:t>
            </a:r>
            <a:r>
              <a:rPr lang="en-US" b="1" dirty="0" err="1" smtClean="0"/>
              <a:t>esos</a:t>
            </a:r>
            <a:r>
              <a:rPr lang="en-US" b="1" dirty="0" smtClean="0"/>
              <a:t> is used with objects </a:t>
            </a:r>
            <a:r>
              <a:rPr lang="en-US" b="1" dirty="0" smtClean="0"/>
              <a:t>close to the </a:t>
            </a:r>
            <a:r>
              <a:rPr lang="en-US" b="1" dirty="0" err="1" smtClean="0"/>
              <a:t>the</a:t>
            </a:r>
            <a:r>
              <a:rPr lang="en-US" b="1" dirty="0" smtClean="0"/>
              <a:t> </a:t>
            </a:r>
            <a:r>
              <a:rPr lang="en-US" b="1" dirty="0" smtClean="0"/>
              <a:t>listener</a:t>
            </a:r>
            <a:r>
              <a:rPr lang="en-US" dirty="0" smtClean="0"/>
              <a:t>.</a:t>
            </a:r>
          </a:p>
          <a:p>
            <a:pPr lvl="1"/>
            <a:r>
              <a:rPr lang="es-ES" dirty="0" smtClean="0"/>
              <a:t>Necesito ese libro cuando terminas.</a:t>
            </a:r>
            <a:endParaRPr lang="es-ES" dirty="0" smtClean="0"/>
          </a:p>
          <a:p>
            <a:pPr lvl="1"/>
            <a:r>
              <a:rPr lang="es-ES" i="1" dirty="0" smtClean="0"/>
              <a:t>I </a:t>
            </a:r>
            <a:r>
              <a:rPr lang="es-ES" i="1" dirty="0" err="1" smtClean="0"/>
              <a:t>need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 </a:t>
            </a:r>
            <a:r>
              <a:rPr lang="es-ES" i="1" dirty="0" err="1" smtClean="0"/>
              <a:t>book</a:t>
            </a:r>
            <a:r>
              <a:rPr lang="es-ES" i="1" dirty="0" smtClean="0"/>
              <a:t> </a:t>
            </a:r>
            <a:r>
              <a:rPr lang="es-ES" i="1" dirty="0" err="1" smtClean="0"/>
              <a:t>when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finish</a:t>
            </a:r>
            <a:endParaRPr lang="es-ES" i="1" dirty="0" smtClean="0"/>
          </a:p>
          <a:p>
            <a:endParaRPr lang="es-ES" dirty="0" smtClean="0"/>
          </a:p>
          <a:p>
            <a:r>
              <a:rPr lang="es-ES" b="1" dirty="0" smtClean="0"/>
              <a:t>Aquel/aquellos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used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objects</a:t>
            </a:r>
            <a:r>
              <a:rPr lang="es-ES" b="1" dirty="0" smtClean="0"/>
              <a:t> </a:t>
            </a:r>
            <a:r>
              <a:rPr lang="es-ES" b="1" dirty="0" err="1" smtClean="0"/>
              <a:t>far</a:t>
            </a:r>
            <a:r>
              <a:rPr lang="es-ES" b="1" dirty="0" smtClean="0"/>
              <a:t> </a:t>
            </a:r>
            <a:r>
              <a:rPr lang="es-ES" b="1" dirty="0" err="1" smtClean="0"/>
              <a:t>from</a:t>
            </a:r>
            <a:r>
              <a:rPr lang="es-ES" b="1" dirty="0" smtClean="0"/>
              <a:t> </a:t>
            </a:r>
            <a:r>
              <a:rPr lang="es-ES" b="1" dirty="0" err="1" smtClean="0"/>
              <a:t>both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speaker and </a:t>
            </a:r>
            <a:r>
              <a:rPr lang="es-ES" b="1" dirty="0" err="1" smtClean="0"/>
              <a:t>listener</a:t>
            </a:r>
            <a:r>
              <a:rPr lang="es-ES" b="1" dirty="0" smtClean="0"/>
              <a:t>.</a:t>
            </a:r>
            <a:endParaRPr lang="en-US" b="1" dirty="0" smtClean="0"/>
          </a:p>
          <a:p>
            <a:pPr lvl="1"/>
            <a:r>
              <a:rPr lang="es-ES" dirty="0" smtClean="0"/>
              <a:t>¿Tienes hambre? Deseo comer en </a:t>
            </a:r>
            <a:r>
              <a:rPr lang="es-ES" dirty="0" smtClean="0"/>
              <a:t>aquel </a:t>
            </a:r>
            <a:r>
              <a:rPr lang="es-ES" dirty="0" smtClean="0"/>
              <a:t>restaurante.</a:t>
            </a:r>
            <a:endParaRPr lang="es-ES" dirty="0" smtClean="0"/>
          </a:p>
          <a:p>
            <a:pPr lvl="1"/>
            <a:r>
              <a:rPr lang="es-ES" i="1" dirty="0" smtClean="0"/>
              <a:t>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hungry</a:t>
            </a:r>
            <a:r>
              <a:rPr lang="es-ES" i="1" dirty="0" smtClean="0"/>
              <a:t>? I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want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eat</a:t>
            </a:r>
            <a:r>
              <a:rPr lang="es-ES" i="1" dirty="0" smtClean="0"/>
              <a:t> in </a:t>
            </a:r>
            <a:r>
              <a:rPr lang="es-ES" i="1" dirty="0" err="1" smtClean="0"/>
              <a:t>that</a:t>
            </a:r>
            <a:r>
              <a:rPr lang="es-ES" i="1" dirty="0" smtClean="0"/>
              <a:t> </a:t>
            </a:r>
            <a:r>
              <a:rPr lang="es-ES" i="1" dirty="0" smtClean="0"/>
              <a:t>restaurant</a:t>
            </a:r>
            <a:r>
              <a:rPr lang="es-ES" i="1" dirty="0" smtClean="0"/>
              <a:t>.</a:t>
            </a:r>
            <a:endParaRPr lang="es-E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Demonstrative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Unlike</a:t>
            </a:r>
            <a:r>
              <a:rPr lang="es-ES" dirty="0" smtClean="0"/>
              <a:t> </a:t>
            </a:r>
            <a:r>
              <a:rPr lang="es-ES" dirty="0" err="1" smtClean="0"/>
              <a:t>demonstrative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come </a:t>
            </a:r>
            <a:r>
              <a:rPr lang="es-ES" dirty="0" err="1" smtClean="0"/>
              <a:t>before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, </a:t>
            </a:r>
            <a:r>
              <a:rPr lang="es-ES" dirty="0" err="1" smtClean="0"/>
              <a:t>demonstrative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Demonstrative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has </a:t>
            </a:r>
            <a:r>
              <a:rPr lang="es-ES" dirty="0" err="1" smtClean="0"/>
              <a:t>already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mentioned</a:t>
            </a:r>
            <a:r>
              <a:rPr lang="es-ES" dirty="0" smtClean="0"/>
              <a:t> and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referred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second</a:t>
            </a:r>
            <a:r>
              <a:rPr lang="es-ES" dirty="0" smtClean="0"/>
              <a:t> time.</a:t>
            </a:r>
          </a:p>
          <a:p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“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” in </a:t>
            </a:r>
            <a:r>
              <a:rPr lang="es-ES" dirty="0" err="1" smtClean="0"/>
              <a:t>English</a:t>
            </a:r>
            <a:r>
              <a:rPr lang="es-ES" dirty="0" smtClean="0"/>
              <a:t>.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r>
              <a:rPr lang="es-ES" dirty="0" smtClean="0"/>
              <a:t>Formas de los pronombres demostrativos</a:t>
            </a:r>
          </a:p>
          <a:p>
            <a:endParaRPr lang="es-ES" dirty="0" smtClean="0"/>
          </a:p>
          <a:p>
            <a:r>
              <a:rPr lang="es-ES" dirty="0" smtClean="0"/>
              <a:t>Éste/ésta 		Éstos/éstas		  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		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Ése/ésa		Ésos/Ésas		         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		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Aquél/Aquélla	Aquéllos/Aquéllas   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		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Este vino es bueno, pero ése es malo.</a:t>
            </a:r>
          </a:p>
          <a:p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wine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good</a:t>
            </a:r>
            <a:r>
              <a:rPr lang="es-ES" i="1" dirty="0" smtClean="0"/>
              <a:t>, </a:t>
            </a:r>
            <a:r>
              <a:rPr lang="es-ES" i="1" dirty="0" err="1" smtClean="0"/>
              <a:t>but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 </a:t>
            </a:r>
            <a:r>
              <a:rPr lang="es-ES" i="1" dirty="0" err="1" smtClean="0"/>
              <a:t>one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bad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Esta novela que </a:t>
            </a:r>
            <a:r>
              <a:rPr lang="es-ES" dirty="0" smtClean="0"/>
              <a:t>leo</a:t>
            </a:r>
            <a:r>
              <a:rPr lang="es-ES" dirty="0" smtClean="0"/>
              <a:t> es </a:t>
            </a:r>
            <a:r>
              <a:rPr lang="es-ES" dirty="0" smtClean="0"/>
              <a:t>mejor que ésa </a:t>
            </a:r>
            <a:r>
              <a:rPr lang="es-ES" dirty="0" smtClean="0"/>
              <a:t>que lees.</a:t>
            </a:r>
            <a:endParaRPr lang="es-ES" dirty="0" smtClean="0"/>
          </a:p>
          <a:p>
            <a:r>
              <a:rPr lang="es-ES" i="1" dirty="0" err="1" smtClean="0"/>
              <a:t>This</a:t>
            </a:r>
            <a:r>
              <a:rPr lang="es-ES" i="1" dirty="0" smtClean="0"/>
              <a:t> novel 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reading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 </a:t>
            </a:r>
            <a:r>
              <a:rPr lang="es-ES" i="1" dirty="0" err="1" smtClean="0"/>
              <a:t>better</a:t>
            </a:r>
            <a:r>
              <a:rPr lang="es-ES" i="1" dirty="0" smtClean="0"/>
              <a:t> </a:t>
            </a:r>
            <a:r>
              <a:rPr lang="es-ES" i="1" dirty="0" err="1" smtClean="0"/>
              <a:t>than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 </a:t>
            </a:r>
            <a:r>
              <a:rPr lang="es-ES" i="1" dirty="0" err="1" smtClean="0"/>
              <a:t>one</a:t>
            </a:r>
            <a:r>
              <a:rPr lang="es-ES" i="1" dirty="0" smtClean="0"/>
              <a:t> </a:t>
            </a:r>
            <a:r>
              <a:rPr lang="es-ES" i="1" dirty="0" err="1" smtClean="0"/>
              <a:t>you´re</a:t>
            </a:r>
            <a:r>
              <a:rPr lang="es-ES" i="1" dirty="0" smtClean="0"/>
              <a:t> </a:t>
            </a:r>
            <a:r>
              <a:rPr lang="es-ES" i="1" dirty="0" err="1" smtClean="0"/>
              <a:t>reading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Estos muchachos no saben lo que hacen.  Aquéllos, sí.</a:t>
            </a:r>
          </a:p>
          <a:p>
            <a:r>
              <a:rPr lang="es-ES" i="1" dirty="0" err="1" smtClean="0"/>
              <a:t>These</a:t>
            </a:r>
            <a:r>
              <a:rPr lang="es-ES" i="1" dirty="0" smtClean="0"/>
              <a:t> </a:t>
            </a:r>
            <a:r>
              <a:rPr lang="es-ES" i="1" dirty="0" err="1" smtClean="0"/>
              <a:t>guys</a:t>
            </a:r>
            <a:r>
              <a:rPr lang="es-ES" i="1" dirty="0" smtClean="0"/>
              <a:t> </a:t>
            </a:r>
            <a:r>
              <a:rPr lang="es-ES" i="1" dirty="0" err="1" smtClean="0"/>
              <a:t>don´t</a:t>
            </a:r>
            <a:r>
              <a:rPr lang="es-ES" i="1" dirty="0" smtClean="0"/>
              <a:t> </a:t>
            </a:r>
            <a:r>
              <a:rPr lang="es-ES" i="1" dirty="0" err="1" smtClean="0"/>
              <a:t>know</a:t>
            </a:r>
            <a:r>
              <a:rPr lang="es-ES" i="1" dirty="0" smtClean="0"/>
              <a:t> 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they´re</a:t>
            </a:r>
            <a:r>
              <a:rPr lang="es-ES" i="1" dirty="0" smtClean="0"/>
              <a:t> </a:t>
            </a:r>
            <a:r>
              <a:rPr lang="es-ES" i="1" dirty="0" err="1" smtClean="0"/>
              <a:t>doing</a:t>
            </a:r>
            <a:r>
              <a:rPr lang="es-ES" i="1" dirty="0" smtClean="0"/>
              <a:t>, </a:t>
            </a:r>
            <a:r>
              <a:rPr lang="es-ES" i="1" dirty="0" err="1" smtClean="0"/>
              <a:t>those</a:t>
            </a:r>
            <a:r>
              <a:rPr lang="es-ES" i="1" dirty="0" smtClean="0"/>
              <a:t> </a:t>
            </a:r>
            <a:r>
              <a:rPr lang="es-ES" i="1" dirty="0" err="1" smtClean="0"/>
              <a:t>ones</a:t>
            </a:r>
            <a:r>
              <a:rPr lang="es-ES" i="1" dirty="0" smtClean="0"/>
              <a:t> do.  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/>
          <a:lstStyle/>
          <a:p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demostrative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has a neutral </a:t>
            </a:r>
            <a:r>
              <a:rPr lang="es-ES" dirty="0" err="1" smtClean="0"/>
              <a:t>form</a:t>
            </a:r>
            <a:r>
              <a:rPr lang="es-ES" dirty="0" smtClean="0"/>
              <a:t>,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in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unknown</a:t>
            </a:r>
            <a:r>
              <a:rPr lang="es-ES" dirty="0" smtClean="0"/>
              <a:t>. (Esto, Eso, Aquello)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 ¿Qué es eso?</a:t>
            </a:r>
          </a:p>
          <a:p>
            <a:r>
              <a:rPr lang="es-ES" dirty="0" smtClean="0"/>
              <a:t>Es mi almuerzo.</a:t>
            </a:r>
          </a:p>
          <a:p>
            <a:endParaRPr lang="es-ES" dirty="0" smtClean="0"/>
          </a:p>
          <a:p>
            <a:r>
              <a:rPr lang="es-ES" dirty="0" smtClean="0"/>
              <a:t>¿Entiendes esto?</a:t>
            </a:r>
          </a:p>
          <a:p>
            <a:r>
              <a:rPr lang="es-ES" dirty="0" smtClean="0"/>
              <a:t>No, nada.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¿Cómo se dice en español?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279992"/>
          </a:xfrm>
        </p:spPr>
        <p:txBody>
          <a:bodyPr>
            <a:normAutofit/>
          </a:bodyPr>
          <a:lstStyle/>
          <a:p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girls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good-looking</a:t>
            </a:r>
            <a:r>
              <a:rPr lang="es-ES" dirty="0" smtClean="0"/>
              <a:t>.  </a:t>
            </a:r>
            <a:r>
              <a:rPr lang="es-ES" dirty="0" err="1" smtClean="0"/>
              <a:t>Those</a:t>
            </a:r>
            <a:r>
              <a:rPr lang="es-ES" dirty="0" smtClean="0"/>
              <a:t> are my </a:t>
            </a:r>
            <a:r>
              <a:rPr lang="es-ES" dirty="0" err="1" smtClean="0"/>
              <a:t>sisters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That</a:t>
            </a:r>
            <a:r>
              <a:rPr lang="es-ES" dirty="0" smtClean="0"/>
              <a:t> Octavio Paz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interesting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tickets (boletos) are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concert</a:t>
            </a:r>
            <a:r>
              <a:rPr lang="es-ES" dirty="0" smtClean="0"/>
              <a:t>,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 are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cinema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 ¿Do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,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italian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278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Demonstrative adjectives and pronouns</vt:lpstr>
      <vt:lpstr>Adjetivos Demostrativos </vt:lpstr>
      <vt:lpstr>Slide 3</vt:lpstr>
      <vt:lpstr>Slide 4</vt:lpstr>
      <vt:lpstr>Demonstrative Pronouns</vt:lpstr>
      <vt:lpstr>Slide 6</vt:lpstr>
      <vt:lpstr>Slide 7</vt:lpstr>
      <vt:lpstr>Slide 8</vt:lpstr>
      <vt:lpstr>Práctica ¿Cómo se dice en español?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Demonstrativos</dc:title>
  <dc:creator>User</dc:creator>
  <cp:lastModifiedBy>User</cp:lastModifiedBy>
  <cp:revision>10</cp:revision>
  <dcterms:created xsi:type="dcterms:W3CDTF">2009-11-25T04:48:37Z</dcterms:created>
  <dcterms:modified xsi:type="dcterms:W3CDTF">2010-01-29T18:59:52Z</dcterms:modified>
</cp:coreProperties>
</file>