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18-06-07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18-06-07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18-06-07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18-06-07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18-06-07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con 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Expressions with “</a:t>
            </a:r>
            <a:r>
              <a:rPr lang="en-US" dirty="0" err="1" smtClean="0"/>
              <a:t>Tener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expression use “</a:t>
            </a:r>
            <a:r>
              <a:rPr lang="en-US" dirty="0" err="1" smtClean="0"/>
              <a:t>tener</a:t>
            </a:r>
            <a:r>
              <a:rPr lang="en-US" dirty="0" smtClean="0"/>
              <a:t>” for “to be”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715000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 smtClean="0"/>
              <a:t>Tener (mucho) frío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smtClean="0"/>
              <a:t>be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cold</a:t>
            </a:r>
            <a:endParaRPr lang="es-ES" b="1" dirty="0" smtClean="0"/>
          </a:p>
          <a:p>
            <a:r>
              <a:rPr lang="es-ES" b="1" dirty="0" smtClean="0"/>
              <a:t>Tener (mucho) calor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hot</a:t>
            </a:r>
            <a:endParaRPr lang="es-ES" b="1" dirty="0" smtClean="0"/>
          </a:p>
          <a:p>
            <a:r>
              <a:rPr lang="es-ES" b="1" dirty="0" smtClean="0"/>
              <a:t>Tener (mucha) hambre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hungry</a:t>
            </a:r>
            <a:endParaRPr lang="es-ES" b="1" dirty="0" smtClean="0"/>
          </a:p>
          <a:p>
            <a:r>
              <a:rPr lang="es-ES" b="1" dirty="0" smtClean="0"/>
              <a:t>Tener (mucha) sed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thirsty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Tener (mucho) sueño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tired</a:t>
            </a:r>
            <a:endParaRPr lang="es-ES" b="1" dirty="0" smtClean="0"/>
          </a:p>
          <a:p>
            <a:r>
              <a:rPr lang="es-ES" b="1" dirty="0" smtClean="0"/>
              <a:t>Tener prisa	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in a </a:t>
            </a:r>
            <a:r>
              <a:rPr lang="es-ES" b="1" dirty="0" err="1" smtClean="0"/>
              <a:t>hurry</a:t>
            </a:r>
            <a:endParaRPr lang="es-ES" b="1" dirty="0" smtClean="0"/>
          </a:p>
          <a:p>
            <a:r>
              <a:rPr lang="es-ES" b="1" dirty="0" smtClean="0"/>
              <a:t>Tener (mucho) miedo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 </a:t>
            </a:r>
            <a:r>
              <a:rPr lang="es-ES" b="1" dirty="0" err="1" smtClean="0"/>
              <a:t>afraid</a:t>
            </a:r>
            <a:endParaRPr lang="es-ES" b="1" dirty="0" smtClean="0"/>
          </a:p>
          <a:p>
            <a:r>
              <a:rPr lang="es-ES" b="1" dirty="0" smtClean="0"/>
              <a:t>Tener (mucho) cuidado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careful</a:t>
            </a:r>
            <a:endParaRPr lang="es-ES" b="1" dirty="0" smtClean="0"/>
          </a:p>
          <a:p>
            <a:r>
              <a:rPr lang="es-ES" b="1" dirty="0" smtClean="0"/>
              <a:t>Tener sentido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make</a:t>
            </a:r>
            <a:r>
              <a:rPr lang="es-ES" b="1" dirty="0" smtClean="0"/>
              <a:t> </a:t>
            </a:r>
            <a:r>
              <a:rPr lang="es-ES" b="1" dirty="0" err="1" smtClean="0"/>
              <a:t>sense</a:t>
            </a:r>
            <a:r>
              <a:rPr lang="es-ES" b="1" dirty="0" smtClean="0"/>
              <a:t>.</a:t>
            </a:r>
            <a:endParaRPr lang="en-US" b="1" dirty="0" smtClean="0"/>
          </a:p>
          <a:p>
            <a:r>
              <a:rPr lang="es-ES" b="1" dirty="0" smtClean="0"/>
              <a:t>Tener razón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</a:t>
            </a:r>
            <a:r>
              <a:rPr lang="es-ES" b="1" dirty="0" err="1" smtClean="0"/>
              <a:t>right</a:t>
            </a:r>
            <a:endParaRPr lang="en-US" b="1" dirty="0" smtClean="0"/>
          </a:p>
          <a:p>
            <a:r>
              <a:rPr lang="es-ES" b="1" dirty="0" smtClean="0"/>
              <a:t>Tener # años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# </a:t>
            </a:r>
            <a:r>
              <a:rPr lang="es-ES" b="1" dirty="0" err="1" smtClean="0"/>
              <a:t>years</a:t>
            </a:r>
            <a:r>
              <a:rPr lang="es-ES" b="1" dirty="0" smtClean="0"/>
              <a:t> </a:t>
            </a:r>
            <a:r>
              <a:rPr lang="es-ES" b="1" dirty="0" err="1" smtClean="0"/>
              <a:t>old</a:t>
            </a:r>
            <a:endParaRPr lang="en-US" b="1" dirty="0" smtClean="0"/>
          </a:p>
          <a:p>
            <a:r>
              <a:rPr lang="es-ES" b="1" dirty="0" smtClean="0"/>
              <a:t> Tener ganas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feel</a:t>
            </a:r>
            <a:r>
              <a:rPr lang="es-ES" b="1" dirty="0" smtClean="0"/>
              <a:t> </a:t>
            </a:r>
            <a:r>
              <a:rPr lang="es-ES" b="1" dirty="0" err="1" smtClean="0"/>
              <a:t>like</a:t>
            </a:r>
            <a:endParaRPr lang="es-ES" b="1" dirty="0" smtClean="0"/>
          </a:p>
          <a:p>
            <a:r>
              <a:rPr lang="es-ES" b="1" dirty="0" smtClean="0"/>
              <a:t>Tener (mucha) suerte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lucky</a:t>
            </a:r>
            <a:endParaRPr lang="es-ES" b="1" dirty="0" smtClean="0"/>
          </a:p>
          <a:p>
            <a:pPr>
              <a:buNone/>
            </a:pPr>
            <a:r>
              <a:rPr lang="es-ES" dirty="0" smtClean="0"/>
              <a:t>	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These expressions are idiomatic and do not translate literally from English.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r>
              <a:rPr lang="en-US" dirty="0" smtClean="0"/>
              <a:t> = I have much hunger)</a:t>
            </a:r>
          </a:p>
          <a:p>
            <a:endParaRPr lang="en-US" dirty="0" smtClean="0"/>
          </a:p>
          <a:p>
            <a:r>
              <a:rPr lang="en-US" dirty="0" smtClean="0"/>
              <a:t>The word following “</a:t>
            </a:r>
            <a:r>
              <a:rPr lang="en-US" dirty="0" err="1" smtClean="0"/>
              <a:t>tener</a:t>
            </a:r>
            <a:r>
              <a:rPr lang="en-US" dirty="0" smtClean="0"/>
              <a:t>” is a noun, not an adjective therefore “mucho/a” and “</a:t>
            </a:r>
            <a:r>
              <a:rPr lang="en-US" dirty="0" err="1" smtClean="0"/>
              <a:t>poco</a:t>
            </a:r>
            <a:r>
              <a:rPr lang="en-US" dirty="0" smtClean="0"/>
              <a:t>/a” are used with them.  Not “</a:t>
            </a:r>
            <a:r>
              <a:rPr lang="en-US" dirty="0" err="1" smtClean="0"/>
              <a:t>muy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Because they are nouns they also have a gender.  All of them are masculine except for </a:t>
            </a:r>
            <a:r>
              <a:rPr lang="en-US" i="1" dirty="0" err="1" smtClean="0"/>
              <a:t>hambre</a:t>
            </a:r>
            <a:r>
              <a:rPr lang="en-US" i="1" dirty="0" smtClean="0"/>
              <a:t> ,</a:t>
            </a:r>
            <a:r>
              <a:rPr lang="en-US" i="1" dirty="0" err="1" smtClean="0"/>
              <a:t>sed</a:t>
            </a:r>
            <a:r>
              <a:rPr lang="en-US" i="1" dirty="0" smtClean="0"/>
              <a:t>, </a:t>
            </a:r>
            <a:r>
              <a:rPr lang="en-US" i="1" dirty="0" err="1" smtClean="0"/>
              <a:t>suerte</a:t>
            </a:r>
            <a:r>
              <a:rPr lang="en-US" i="1" dirty="0" smtClean="0"/>
              <a:t>, </a:t>
            </a:r>
            <a:r>
              <a:rPr lang="en-US" i="1" dirty="0" err="1" smtClean="0"/>
              <a:t>prisa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raz</a:t>
            </a:r>
            <a:r>
              <a:rPr lang="es-ES" i="1" dirty="0" err="1" smtClean="0"/>
              <a:t>ón</a:t>
            </a:r>
            <a:r>
              <a:rPr lang="en-US" i="1" dirty="0" smtClean="0"/>
              <a:t> </a:t>
            </a:r>
            <a:r>
              <a:rPr lang="en-US" dirty="0" smtClean="0"/>
              <a:t>which are feminine, and </a:t>
            </a:r>
            <a:r>
              <a:rPr lang="en-US" i="1" dirty="0" err="1" smtClean="0"/>
              <a:t>ganas</a:t>
            </a:r>
            <a:r>
              <a:rPr lang="en-US" dirty="0" smtClean="0"/>
              <a:t> which is feminine plural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“I am </a:t>
            </a:r>
            <a:r>
              <a:rPr lang="es-ES" dirty="0" err="1" smtClean="0"/>
              <a:t>wrong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“estoy equivocado/a” </a:t>
            </a:r>
            <a:r>
              <a:rPr lang="es-ES" dirty="0" err="1" smtClean="0"/>
              <a:t>or</a:t>
            </a:r>
            <a:r>
              <a:rPr lang="es-ES" dirty="0" smtClean="0"/>
              <a:t> “no tengo razón”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¿Tienes frío?</a:t>
            </a:r>
          </a:p>
          <a:p>
            <a:r>
              <a:rPr lang="es-ES" dirty="0" smtClean="0"/>
              <a:t>Sí,  tengo mucho frío.   No tengo mi chaqueta.</a:t>
            </a:r>
          </a:p>
          <a:p>
            <a:endParaRPr lang="es-ES" dirty="0" smtClean="0"/>
          </a:p>
          <a:p>
            <a:r>
              <a:rPr lang="es-ES" dirty="0" smtClean="0"/>
              <a:t>¿Desean comer un poco de pollo?</a:t>
            </a:r>
          </a:p>
          <a:p>
            <a:r>
              <a:rPr lang="es-ES" dirty="0" smtClean="0"/>
              <a:t>-Sí, tenemos mucha hambre.  </a:t>
            </a:r>
          </a:p>
          <a:p>
            <a:endParaRPr lang="es-ES" dirty="0" smtClean="0"/>
          </a:p>
          <a:p>
            <a:r>
              <a:rPr lang="es-ES" dirty="0" smtClean="0"/>
              <a:t>¿Cuántos años tiene tu abuela?</a:t>
            </a:r>
          </a:p>
          <a:p>
            <a:r>
              <a:rPr lang="es-ES" dirty="0" smtClean="0"/>
              <a:t>Mi abuela tiene ochenta y cinco años.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185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Expresiones con tener</vt:lpstr>
      <vt:lpstr>The following expression use “tener” for “to be” </vt:lpstr>
      <vt:lpstr>PowerPoint Presentation</vt:lpstr>
      <vt:lpstr>Ejemplos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tener</dc:title>
  <dc:creator>User</dc:creator>
  <cp:lastModifiedBy>Barbara Valencia</cp:lastModifiedBy>
  <cp:revision>8</cp:revision>
  <dcterms:created xsi:type="dcterms:W3CDTF">2009-11-02T17:25:44Z</dcterms:created>
  <dcterms:modified xsi:type="dcterms:W3CDTF">2018-06-07T16:27:18Z</dcterms:modified>
</cp:coreProperties>
</file>